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17"/>
  </p:notesMasterIdLst>
  <p:sldIdLst>
    <p:sldId id="257" r:id="rId2"/>
    <p:sldId id="256" r:id="rId3"/>
    <p:sldId id="258" r:id="rId4"/>
    <p:sldId id="270" r:id="rId5"/>
    <p:sldId id="259" r:id="rId6"/>
    <p:sldId id="260" r:id="rId7"/>
    <p:sldId id="263" r:id="rId8"/>
    <p:sldId id="261" r:id="rId9"/>
    <p:sldId id="262" r:id="rId10"/>
    <p:sldId id="264" r:id="rId11"/>
    <p:sldId id="265" r:id="rId12"/>
    <p:sldId id="266" r:id="rId13"/>
    <p:sldId id="267" r:id="rId14"/>
    <p:sldId id="268" r:id="rId15"/>
    <p:sldId id="269" r:id="rId16"/>
  </p:sldIdLst>
  <p:sldSz cx="12192000" cy="6858000"/>
  <p:notesSz cx="6858000" cy="9144000"/>
  <p:embeddedFontLst>
    <p:embeddedFont>
      <p:font typeface="Open Sans" panose="020B0606030504020204" pitchFamily="34" charset="0"/>
      <p:regular r:id="rId18"/>
      <p:bold r:id="rId19"/>
      <p:italic r:id="rId20"/>
      <p:boldItalic r:id="rId21"/>
    </p:embeddedFont>
    <p:embeddedFont>
      <p:font typeface="Open Sans SemiBold" panose="020B0706030804020204" pitchFamily="34" charset="0"/>
      <p:bold r:id="rId22"/>
      <p:boldItalic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B74E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246" autoAdjust="0"/>
  </p:normalViewPr>
  <p:slideViewPr>
    <p:cSldViewPr>
      <p:cViewPr>
        <p:scale>
          <a:sx n="100" d="100"/>
          <a:sy n="100" d="100"/>
        </p:scale>
        <p:origin x="234" y="234"/>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Value</c:v>
                </c:pt>
              </c:strCache>
            </c:strRef>
          </c:tx>
          <c:spPr>
            <a:ln>
              <a:noFill/>
            </a:ln>
            <a:effectLst>
              <a:innerShdw blurRad="63500" dist="50800" dir="2700000">
                <a:schemeClr val="accent5">
                  <a:alpha val="50000"/>
                </a:schemeClr>
              </a:innerShdw>
            </a:effectLst>
          </c:spPr>
          <c:dPt>
            <c:idx val="0"/>
            <c:bubble3D val="0"/>
            <c:spPr>
              <a:solidFill>
                <a:schemeClr val="accent1"/>
              </a:solidFill>
              <a:ln w="19050">
                <a:noFill/>
              </a:ln>
              <a:effectLst/>
            </c:spPr>
            <c:extLst>
              <c:ext xmlns:c16="http://schemas.microsoft.com/office/drawing/2014/chart" uri="{C3380CC4-5D6E-409C-BE32-E72D297353CC}">
                <c16:uniqueId val="{00000001-1FF5-483A-B2F2-9DA7C9CDE63C}"/>
              </c:ext>
            </c:extLst>
          </c:dPt>
          <c:dPt>
            <c:idx val="1"/>
            <c:bubble3D val="0"/>
            <c:spPr>
              <a:solidFill>
                <a:schemeClr val="accent4"/>
              </a:solidFill>
              <a:ln w="19050">
                <a:noFill/>
              </a:ln>
              <a:effectLst/>
            </c:spPr>
            <c:extLst>
              <c:ext xmlns:c16="http://schemas.microsoft.com/office/drawing/2014/chart" uri="{C3380CC4-5D6E-409C-BE32-E72D297353CC}">
                <c16:uniqueId val="{00000003-1FF5-483A-B2F2-9DA7C9CDE63C}"/>
              </c:ext>
            </c:extLst>
          </c:dPt>
          <c:dPt>
            <c:idx val="2"/>
            <c:bubble3D val="0"/>
            <c:spPr>
              <a:solidFill>
                <a:schemeClr val="accent3"/>
              </a:solidFill>
              <a:ln w="19050">
                <a:noFill/>
              </a:ln>
              <a:effectLst>
                <a:innerShdw blurRad="63500" dist="50800" dir="2700000">
                  <a:schemeClr val="accent5">
                    <a:alpha val="50000"/>
                  </a:schemeClr>
                </a:innerShdw>
              </a:effectLst>
            </c:spPr>
            <c:extLst>
              <c:ext xmlns:c16="http://schemas.microsoft.com/office/drawing/2014/chart" uri="{C3380CC4-5D6E-409C-BE32-E72D297353CC}">
                <c16:uniqueId val="{00000005-1FF5-483A-B2F2-9DA7C9CDE63C}"/>
              </c:ext>
            </c:extLst>
          </c:dPt>
          <c:dPt>
            <c:idx val="3"/>
            <c:bubble3D val="0"/>
            <c:spPr>
              <a:solidFill>
                <a:schemeClr val="accent4"/>
              </a:solidFill>
              <a:ln w="19050">
                <a:noFill/>
              </a:ln>
              <a:effectLst>
                <a:innerShdw blurRad="63500" dist="50800" dir="2700000">
                  <a:schemeClr val="accent5">
                    <a:alpha val="50000"/>
                  </a:schemeClr>
                </a:innerShdw>
              </a:effectLst>
            </c:spPr>
            <c:extLst>
              <c:ext xmlns:c16="http://schemas.microsoft.com/office/drawing/2014/chart" uri="{C3380CC4-5D6E-409C-BE32-E72D297353CC}">
                <c16:uniqueId val="{00000007-1FF5-483A-B2F2-9DA7C9CDE63C}"/>
              </c:ext>
            </c:extLst>
          </c:dPt>
          <c:cat>
            <c:numRef>
              <c:f>Sheet1!$A$2:$A$5</c:f>
              <c:numCache>
                <c:formatCode>General</c:formatCode>
                <c:ptCount val="4"/>
                <c:pt idx="0">
                  <c:v>1</c:v>
                </c:pt>
                <c:pt idx="1">
                  <c:v>2</c:v>
                </c:pt>
              </c:numCache>
            </c:numRef>
          </c:cat>
          <c:val>
            <c:numRef>
              <c:f>Sheet1!$B$2:$B$5</c:f>
              <c:numCache>
                <c:formatCode>0%</c:formatCode>
                <c:ptCount val="4"/>
                <c:pt idx="0">
                  <c:v>0.7</c:v>
                </c:pt>
                <c:pt idx="1">
                  <c:v>0.3</c:v>
                </c:pt>
              </c:numCache>
            </c:numRef>
          </c:val>
          <c:extLst>
            <c:ext xmlns:c16="http://schemas.microsoft.com/office/drawing/2014/chart" uri="{C3380CC4-5D6E-409C-BE32-E72D297353CC}">
              <c16:uniqueId val="{00000008-1FF5-483A-B2F2-9DA7C9CDE63C}"/>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Value</c:v>
                </c:pt>
              </c:strCache>
            </c:strRef>
          </c:tx>
          <c:spPr>
            <a:ln>
              <a:noFill/>
            </a:ln>
            <a:effectLst>
              <a:innerShdw blurRad="63500" dist="50800" dir="2700000">
                <a:schemeClr val="accent5">
                  <a:alpha val="50000"/>
                </a:schemeClr>
              </a:innerShdw>
            </a:effectLst>
          </c:spPr>
          <c:dPt>
            <c:idx val="0"/>
            <c:bubble3D val="0"/>
            <c:spPr>
              <a:solidFill>
                <a:schemeClr val="accent3"/>
              </a:solidFill>
              <a:ln w="19050">
                <a:noFill/>
              </a:ln>
              <a:effectLst/>
            </c:spPr>
            <c:extLst>
              <c:ext xmlns:c16="http://schemas.microsoft.com/office/drawing/2014/chart" uri="{C3380CC4-5D6E-409C-BE32-E72D297353CC}">
                <c16:uniqueId val="{00000001-6FB3-46C3-A2C8-51749C9816C6}"/>
              </c:ext>
            </c:extLst>
          </c:dPt>
          <c:dPt>
            <c:idx val="1"/>
            <c:bubble3D val="0"/>
            <c:spPr>
              <a:solidFill>
                <a:schemeClr val="accent4"/>
              </a:solidFill>
              <a:ln w="19050">
                <a:noFill/>
              </a:ln>
              <a:effectLst/>
            </c:spPr>
            <c:extLst>
              <c:ext xmlns:c16="http://schemas.microsoft.com/office/drawing/2014/chart" uri="{C3380CC4-5D6E-409C-BE32-E72D297353CC}">
                <c16:uniqueId val="{00000003-6FB3-46C3-A2C8-51749C9816C6}"/>
              </c:ext>
            </c:extLst>
          </c:dPt>
          <c:dPt>
            <c:idx val="2"/>
            <c:bubble3D val="0"/>
            <c:spPr>
              <a:solidFill>
                <a:schemeClr val="accent3"/>
              </a:solidFill>
              <a:ln w="19050">
                <a:noFill/>
              </a:ln>
              <a:effectLst>
                <a:innerShdw blurRad="63500" dist="50800" dir="2700000">
                  <a:schemeClr val="accent5">
                    <a:alpha val="50000"/>
                  </a:schemeClr>
                </a:innerShdw>
              </a:effectLst>
            </c:spPr>
            <c:extLst>
              <c:ext xmlns:c16="http://schemas.microsoft.com/office/drawing/2014/chart" uri="{C3380CC4-5D6E-409C-BE32-E72D297353CC}">
                <c16:uniqueId val="{00000005-6FB3-46C3-A2C8-51749C9816C6}"/>
              </c:ext>
            </c:extLst>
          </c:dPt>
          <c:dPt>
            <c:idx val="3"/>
            <c:bubble3D val="0"/>
            <c:spPr>
              <a:solidFill>
                <a:schemeClr val="accent4"/>
              </a:solidFill>
              <a:ln w="19050">
                <a:noFill/>
              </a:ln>
              <a:effectLst>
                <a:innerShdw blurRad="63500" dist="50800" dir="2700000">
                  <a:schemeClr val="accent5">
                    <a:alpha val="50000"/>
                  </a:schemeClr>
                </a:innerShdw>
              </a:effectLst>
            </c:spPr>
            <c:extLst>
              <c:ext xmlns:c16="http://schemas.microsoft.com/office/drawing/2014/chart" uri="{C3380CC4-5D6E-409C-BE32-E72D297353CC}">
                <c16:uniqueId val="{00000007-6FB3-46C3-A2C8-51749C9816C6}"/>
              </c:ext>
            </c:extLst>
          </c:dPt>
          <c:cat>
            <c:numRef>
              <c:f>Sheet1!$A$2:$A$5</c:f>
              <c:numCache>
                <c:formatCode>General</c:formatCode>
                <c:ptCount val="4"/>
                <c:pt idx="0">
                  <c:v>1</c:v>
                </c:pt>
                <c:pt idx="1">
                  <c:v>2</c:v>
                </c:pt>
              </c:numCache>
            </c:numRef>
          </c:cat>
          <c:val>
            <c:numRef>
              <c:f>Sheet1!$B$2:$B$5</c:f>
              <c:numCache>
                <c:formatCode>0%</c:formatCode>
                <c:ptCount val="4"/>
                <c:pt idx="0">
                  <c:v>0.55000000000000004</c:v>
                </c:pt>
                <c:pt idx="1">
                  <c:v>0.45</c:v>
                </c:pt>
              </c:numCache>
            </c:numRef>
          </c:val>
          <c:extLst>
            <c:ext xmlns:c16="http://schemas.microsoft.com/office/drawing/2014/chart" uri="{C3380CC4-5D6E-409C-BE32-E72D297353CC}">
              <c16:uniqueId val="{00000008-6FB3-46C3-A2C8-51749C9816C6}"/>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Value</c:v>
                </c:pt>
              </c:strCache>
            </c:strRef>
          </c:tx>
          <c:spPr>
            <a:ln>
              <a:noFill/>
            </a:ln>
            <a:effectLst>
              <a:innerShdw blurRad="63500" dist="50800" dir="2700000">
                <a:schemeClr val="accent5">
                  <a:alpha val="50000"/>
                </a:schemeClr>
              </a:innerShdw>
            </a:effectLst>
          </c:spPr>
          <c:dPt>
            <c:idx val="0"/>
            <c:bubble3D val="0"/>
            <c:spPr>
              <a:solidFill>
                <a:schemeClr val="accent2"/>
              </a:solidFill>
              <a:ln w="19050">
                <a:noFill/>
              </a:ln>
              <a:effectLst/>
            </c:spPr>
            <c:extLst>
              <c:ext xmlns:c16="http://schemas.microsoft.com/office/drawing/2014/chart" uri="{C3380CC4-5D6E-409C-BE32-E72D297353CC}">
                <c16:uniqueId val="{00000001-E976-4061-B2CD-8555CEAD1DD1}"/>
              </c:ext>
            </c:extLst>
          </c:dPt>
          <c:dPt>
            <c:idx val="1"/>
            <c:bubble3D val="0"/>
            <c:spPr>
              <a:solidFill>
                <a:schemeClr val="accent4"/>
              </a:solidFill>
              <a:ln w="19050">
                <a:noFill/>
              </a:ln>
              <a:effectLst/>
            </c:spPr>
            <c:extLst>
              <c:ext xmlns:c16="http://schemas.microsoft.com/office/drawing/2014/chart" uri="{C3380CC4-5D6E-409C-BE32-E72D297353CC}">
                <c16:uniqueId val="{00000003-E976-4061-B2CD-8555CEAD1DD1}"/>
              </c:ext>
            </c:extLst>
          </c:dPt>
          <c:dPt>
            <c:idx val="2"/>
            <c:bubble3D val="0"/>
            <c:spPr>
              <a:solidFill>
                <a:schemeClr val="accent3"/>
              </a:solidFill>
              <a:ln w="19050">
                <a:noFill/>
              </a:ln>
              <a:effectLst>
                <a:innerShdw blurRad="63500" dist="50800" dir="2700000">
                  <a:schemeClr val="accent5">
                    <a:alpha val="50000"/>
                  </a:schemeClr>
                </a:innerShdw>
              </a:effectLst>
            </c:spPr>
            <c:extLst>
              <c:ext xmlns:c16="http://schemas.microsoft.com/office/drawing/2014/chart" uri="{C3380CC4-5D6E-409C-BE32-E72D297353CC}">
                <c16:uniqueId val="{00000005-E976-4061-B2CD-8555CEAD1DD1}"/>
              </c:ext>
            </c:extLst>
          </c:dPt>
          <c:dPt>
            <c:idx val="3"/>
            <c:bubble3D val="0"/>
            <c:spPr>
              <a:solidFill>
                <a:schemeClr val="accent4"/>
              </a:solidFill>
              <a:ln w="19050">
                <a:noFill/>
              </a:ln>
              <a:effectLst>
                <a:innerShdw blurRad="63500" dist="50800" dir="2700000">
                  <a:schemeClr val="accent5">
                    <a:alpha val="50000"/>
                  </a:schemeClr>
                </a:innerShdw>
              </a:effectLst>
            </c:spPr>
            <c:extLst>
              <c:ext xmlns:c16="http://schemas.microsoft.com/office/drawing/2014/chart" uri="{C3380CC4-5D6E-409C-BE32-E72D297353CC}">
                <c16:uniqueId val="{00000007-E976-4061-B2CD-8555CEAD1DD1}"/>
              </c:ext>
            </c:extLst>
          </c:dPt>
          <c:cat>
            <c:numRef>
              <c:f>Sheet1!$A$2:$A$5</c:f>
              <c:numCache>
                <c:formatCode>General</c:formatCode>
                <c:ptCount val="4"/>
                <c:pt idx="0">
                  <c:v>1</c:v>
                </c:pt>
                <c:pt idx="1">
                  <c:v>2</c:v>
                </c:pt>
              </c:numCache>
            </c:numRef>
          </c:cat>
          <c:val>
            <c:numRef>
              <c:f>Sheet1!$B$2:$B$5</c:f>
              <c:numCache>
                <c:formatCode>0%</c:formatCode>
                <c:ptCount val="4"/>
                <c:pt idx="0">
                  <c:v>0.35</c:v>
                </c:pt>
                <c:pt idx="1">
                  <c:v>0.65</c:v>
                </c:pt>
              </c:numCache>
            </c:numRef>
          </c:val>
          <c:extLst>
            <c:ext xmlns:c16="http://schemas.microsoft.com/office/drawing/2014/chart" uri="{C3380CC4-5D6E-409C-BE32-E72D297353CC}">
              <c16:uniqueId val="{00000008-E976-4061-B2CD-8555CEAD1DD1}"/>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Series 1</c:v>
                </c:pt>
              </c:strCache>
            </c:strRef>
          </c:tx>
          <c:spPr>
            <a:ln w="28575" cap="rnd">
              <a:solidFill>
                <a:schemeClr val="accent5"/>
              </a:solidFill>
              <a:round/>
            </a:ln>
            <a:effectLst>
              <a:outerShdw blurRad="190500" dist="76200" dir="5400000" algn="t" rotWithShape="0">
                <a:schemeClr val="accent5">
                  <a:lumMod val="75000"/>
                  <a:alpha val="80000"/>
                </a:schemeClr>
              </a:outerShdw>
            </a:effectLst>
          </c:spPr>
          <c:marker>
            <c:symbol val="circle"/>
            <c:size val="17"/>
            <c:spPr>
              <a:gradFill>
                <a:gsLst>
                  <a:gs pos="100000">
                    <a:schemeClr val="accent5"/>
                  </a:gs>
                  <a:gs pos="0">
                    <a:schemeClr val="accent6">
                      <a:lumMod val="95000"/>
                      <a:lumOff val="5000"/>
                    </a:schemeClr>
                  </a:gs>
                </a:gsLst>
                <a:path path="circle">
                  <a:fillToRect r="100000" b="100000"/>
                </a:path>
              </a:gradFill>
              <a:ln w="9525">
                <a:noFill/>
              </a:ln>
              <a:effectLst>
                <a:outerShdw blurRad="190500" dist="76200" dir="5400000" algn="t" rotWithShape="0">
                  <a:schemeClr val="accent5">
                    <a:lumMod val="75000"/>
                    <a:alpha val="80000"/>
                  </a:schemeClr>
                </a:outerShdw>
              </a:effectLst>
            </c:spPr>
          </c:marker>
          <c:dLbls>
            <c:spPr>
              <a:noFill/>
              <a:ln>
                <a:noFill/>
              </a:ln>
              <a:effectLst/>
            </c:spPr>
            <c:txPr>
              <a:bodyPr rot="0" spcFirstLastPara="1" vertOverflow="ellipsis" vert="horz" wrap="square" lIns="38100" tIns="19050" rIns="38100" bIns="19050" anchor="ctr" anchorCtr="1">
                <a:spAutoFit/>
              </a:bodyPr>
              <a:lstStyle/>
              <a:p>
                <a:pPr>
                  <a:defRPr sz="1500" b="1" i="0" u="none" strike="noStrike" kern="1200" baseline="0">
                    <a:gradFill>
                      <a:gsLst>
                        <a:gs pos="100000">
                          <a:schemeClr val="accent3"/>
                        </a:gs>
                        <a:gs pos="50000">
                          <a:schemeClr val="accent2"/>
                        </a:gs>
                        <a:gs pos="0">
                          <a:schemeClr val="accent1"/>
                        </a:gs>
                      </a:gsLst>
                      <a:path path="circle">
                        <a:fillToRect r="100000" b="100000"/>
                      </a:path>
                    </a:gra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Sheet1!$A$2:$A$9</c:f>
              <c:numCache>
                <c:formatCode>General</c:formatCode>
                <c:ptCount val="8"/>
                <c:pt idx="0">
                  <c:v>2015</c:v>
                </c:pt>
                <c:pt idx="1">
                  <c:v>2016</c:v>
                </c:pt>
                <c:pt idx="2">
                  <c:v>2017</c:v>
                </c:pt>
                <c:pt idx="3">
                  <c:v>2018</c:v>
                </c:pt>
                <c:pt idx="4">
                  <c:v>2019</c:v>
                </c:pt>
                <c:pt idx="5">
                  <c:v>2020</c:v>
                </c:pt>
                <c:pt idx="6">
                  <c:v>2021</c:v>
                </c:pt>
                <c:pt idx="7">
                  <c:v>2022</c:v>
                </c:pt>
              </c:numCache>
            </c:numRef>
          </c:cat>
          <c:val>
            <c:numRef>
              <c:f>Sheet1!$B$2:$B$9</c:f>
              <c:numCache>
                <c:formatCode>General</c:formatCode>
                <c:ptCount val="8"/>
                <c:pt idx="0">
                  <c:v>3</c:v>
                </c:pt>
                <c:pt idx="1">
                  <c:v>4</c:v>
                </c:pt>
                <c:pt idx="2">
                  <c:v>3.5</c:v>
                </c:pt>
                <c:pt idx="3">
                  <c:v>4.2</c:v>
                </c:pt>
                <c:pt idx="4">
                  <c:v>3.4</c:v>
                </c:pt>
                <c:pt idx="5">
                  <c:v>3.9</c:v>
                </c:pt>
                <c:pt idx="6">
                  <c:v>3.1</c:v>
                </c:pt>
                <c:pt idx="7">
                  <c:v>4.0999999999999996</c:v>
                </c:pt>
              </c:numCache>
            </c:numRef>
          </c:val>
          <c:smooth val="1"/>
          <c:extLst>
            <c:ext xmlns:c16="http://schemas.microsoft.com/office/drawing/2014/chart" uri="{C3380CC4-5D6E-409C-BE32-E72D297353CC}">
              <c16:uniqueId val="{00000000-D04F-4EE5-B257-42043E23A198}"/>
            </c:ext>
          </c:extLst>
        </c:ser>
        <c:dLbls>
          <c:dLblPos val="t"/>
          <c:showLegendKey val="0"/>
          <c:showVal val="1"/>
          <c:showCatName val="0"/>
          <c:showSerName val="0"/>
          <c:showPercent val="0"/>
          <c:showBubbleSize val="0"/>
        </c:dLbls>
        <c:marker val="1"/>
        <c:smooth val="0"/>
        <c:axId val="139424496"/>
        <c:axId val="139433648"/>
      </c:lineChart>
      <c:catAx>
        <c:axId val="139424496"/>
        <c:scaling>
          <c:orientation val="minMax"/>
        </c:scaling>
        <c:delete val="0"/>
        <c:axPos val="b"/>
        <c:majorGridlines>
          <c:spPr>
            <a:ln w="15875" cap="flat" cmpd="sng" algn="ctr">
              <a:solidFill>
                <a:schemeClr val="accent6"/>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1" i="0" u="none" strike="noStrike" kern="1200" baseline="0">
                <a:solidFill>
                  <a:schemeClr val="accent5">
                    <a:lumMod val="75000"/>
                  </a:schemeClr>
                </a:solidFill>
                <a:latin typeface="+mn-lt"/>
                <a:ea typeface="+mn-ea"/>
                <a:cs typeface="+mn-cs"/>
              </a:defRPr>
            </a:pPr>
            <a:endParaRPr lang="en-US"/>
          </a:p>
        </c:txPr>
        <c:crossAx val="139433648"/>
        <c:crosses val="autoZero"/>
        <c:auto val="1"/>
        <c:lblAlgn val="ctr"/>
        <c:lblOffset val="100"/>
        <c:noMultiLvlLbl val="0"/>
      </c:catAx>
      <c:valAx>
        <c:axId val="139433648"/>
        <c:scaling>
          <c:orientation val="minMax"/>
        </c:scaling>
        <c:delete val="1"/>
        <c:axPos val="l"/>
        <c:numFmt formatCode="General" sourceLinked="1"/>
        <c:majorTickMark val="none"/>
        <c:minorTickMark val="none"/>
        <c:tickLblPos val="nextTo"/>
        <c:crossAx val="139424496"/>
        <c:crosses val="autoZero"/>
        <c:crossBetween val="midCat"/>
      </c:valAx>
      <c:spPr>
        <a:gradFill flip="none" rotWithShape="1">
          <a:gsLst>
            <a:gs pos="41000">
              <a:schemeClr val="accent4"/>
            </a:gs>
            <a:gs pos="81000">
              <a:schemeClr val="accent6">
                <a:lumMod val="100000"/>
                <a:alpha val="55000"/>
              </a:schemeClr>
            </a:gs>
          </a:gsLst>
          <a:lin ang="4200000" scaled="0"/>
          <a:tileRect/>
        </a:grad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rtl="0">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Open Sans" pitchFamily="2" charset="0"/>
              </a:defRPr>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Open Sans" pitchFamily="2" charset="0"/>
              </a:defRPr>
            </a:lvl1pPr>
          </a:lstStyle>
          <a:p>
            <a:fld id="{D29AE50B-CA6E-44E8-9BD9-A0259C0BC43D}" type="datetimeFigureOut">
              <a:rPr lang="en-US" smtClean="0"/>
              <a:pPr/>
              <a:t>1/30/2024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Open Sans" pitchFamily="2" charset="0"/>
              </a:defRPr>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Open Sans" pitchFamily="2" charset="0"/>
              </a:defRPr>
            </a:lvl1pPr>
          </a:lstStyle>
          <a:p>
            <a:fld id="{FB5960A1-BD46-4DC4-9CBA-EB477F6BB934}" type="slidenum">
              <a:rPr lang="en-US" smtClean="0"/>
              <a:pPr/>
              <a:t>‹#›</a:t>
            </a:fld>
            <a:endParaRPr lang="en-US"/>
          </a:p>
        </p:txBody>
      </p:sp>
    </p:spTree>
    <p:extLst>
      <p:ext uri="{BB962C8B-B14F-4D97-AF65-F5344CB8AC3E}">
        <p14:creationId xmlns:p14="http://schemas.microsoft.com/office/powerpoint/2010/main" val="9438084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Open Sans" pitchFamily="2" charset="0"/>
        <a:ea typeface="+mn-ea"/>
        <a:cs typeface="+mn-cs"/>
      </a:defRPr>
    </a:lvl1pPr>
    <a:lvl2pPr marL="457200" algn="l" defTabSz="914400" rtl="0" eaLnBrk="1" latinLnBrk="0" hangingPunct="1">
      <a:defRPr sz="1200" kern="1200">
        <a:solidFill>
          <a:schemeClr val="tx1"/>
        </a:solidFill>
        <a:latin typeface="Open Sans" pitchFamily="2" charset="0"/>
        <a:ea typeface="+mn-ea"/>
        <a:cs typeface="+mn-cs"/>
      </a:defRPr>
    </a:lvl2pPr>
    <a:lvl3pPr marL="914400" algn="l" defTabSz="914400" rtl="0" eaLnBrk="1" latinLnBrk="0" hangingPunct="1">
      <a:defRPr sz="1200" kern="1200">
        <a:solidFill>
          <a:schemeClr val="tx1"/>
        </a:solidFill>
        <a:latin typeface="Open Sans" pitchFamily="2" charset="0"/>
        <a:ea typeface="+mn-ea"/>
        <a:cs typeface="+mn-cs"/>
      </a:defRPr>
    </a:lvl3pPr>
    <a:lvl4pPr marL="1371600" algn="l" defTabSz="914400" rtl="0" eaLnBrk="1" latinLnBrk="0" hangingPunct="1">
      <a:defRPr sz="1200" kern="1200">
        <a:solidFill>
          <a:schemeClr val="tx1"/>
        </a:solidFill>
        <a:latin typeface="Open Sans" pitchFamily="2" charset="0"/>
        <a:ea typeface="+mn-ea"/>
        <a:cs typeface="+mn-cs"/>
      </a:defRPr>
    </a:lvl4pPr>
    <a:lvl5pPr marL="1828800" algn="l" defTabSz="914400" rtl="0" eaLnBrk="1" latinLnBrk="0" hangingPunct="1">
      <a:defRPr sz="1200" kern="1200">
        <a:solidFill>
          <a:schemeClr val="tx1"/>
        </a:solidFill>
        <a:latin typeface="Open Sans" pitchFamily="2"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B5960A1-BD46-4DC4-9CBA-EB477F6BB934}" type="slidenum">
              <a:rPr lang="en-US" smtClean="0"/>
              <a:pPr/>
              <a:t>2</a:t>
            </a:fld>
            <a:endParaRPr lang="en-US"/>
          </a:p>
        </p:txBody>
      </p:sp>
    </p:spTree>
    <p:extLst>
      <p:ext uri="{BB962C8B-B14F-4D97-AF65-F5344CB8AC3E}">
        <p14:creationId xmlns:p14="http://schemas.microsoft.com/office/powerpoint/2010/main" val="20531903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B5960A1-BD46-4DC4-9CBA-EB477F6BB934}" type="slidenum">
              <a:rPr lang="en-US" smtClean="0"/>
              <a:t>3</a:t>
            </a:fld>
            <a:endParaRPr lang="en-US"/>
          </a:p>
        </p:txBody>
      </p:sp>
    </p:spTree>
    <p:extLst>
      <p:ext uri="{BB962C8B-B14F-4D97-AF65-F5344CB8AC3E}">
        <p14:creationId xmlns:p14="http://schemas.microsoft.com/office/powerpoint/2010/main" val="30911230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B5960A1-BD46-4DC4-9CBA-EB477F6BB934}" type="slidenum">
              <a:rPr lang="en-US" smtClean="0"/>
              <a:t>4</a:t>
            </a:fld>
            <a:endParaRPr lang="en-US"/>
          </a:p>
        </p:txBody>
      </p:sp>
    </p:spTree>
    <p:extLst>
      <p:ext uri="{BB962C8B-B14F-4D97-AF65-F5344CB8AC3E}">
        <p14:creationId xmlns:p14="http://schemas.microsoft.com/office/powerpoint/2010/main" val="18587646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Drag &amp; drop to add a picture in each placeholder</a:t>
            </a:r>
            <a:endParaRPr lang="en-US"/>
          </a:p>
        </p:txBody>
      </p:sp>
      <p:sp>
        <p:nvSpPr>
          <p:cNvPr id="4" name="Slide Number Placeholder 3"/>
          <p:cNvSpPr>
            <a:spLocks noGrp="1"/>
          </p:cNvSpPr>
          <p:nvPr>
            <p:ph type="sldNum" sz="quarter" idx="5"/>
          </p:nvPr>
        </p:nvSpPr>
        <p:spPr/>
        <p:txBody>
          <a:bodyPr/>
          <a:lstStyle/>
          <a:p>
            <a:fld id="{FB5960A1-BD46-4DC4-9CBA-EB477F6BB934}" type="slidenum">
              <a:rPr lang="en-US" smtClean="0"/>
              <a:t>5</a:t>
            </a:fld>
            <a:endParaRPr lang="en-US"/>
          </a:p>
        </p:txBody>
      </p:sp>
    </p:spTree>
    <p:extLst>
      <p:ext uri="{BB962C8B-B14F-4D97-AF65-F5344CB8AC3E}">
        <p14:creationId xmlns:p14="http://schemas.microsoft.com/office/powerpoint/2010/main" val="7597716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B5960A1-BD46-4DC4-9CBA-EB477F6BB934}" type="slidenum">
              <a:rPr lang="en-US" smtClean="0"/>
              <a:t>6</a:t>
            </a:fld>
            <a:endParaRPr lang="en-US"/>
          </a:p>
        </p:txBody>
      </p:sp>
    </p:spTree>
    <p:extLst>
      <p:ext uri="{BB962C8B-B14F-4D97-AF65-F5344CB8AC3E}">
        <p14:creationId xmlns:p14="http://schemas.microsoft.com/office/powerpoint/2010/main" val="21623445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Drag &amp; drop to add a picture in each placeholder</a:t>
            </a:r>
            <a:endParaRPr lang="en-US"/>
          </a:p>
        </p:txBody>
      </p:sp>
      <p:sp>
        <p:nvSpPr>
          <p:cNvPr id="4" name="Slide Number Placeholder 3"/>
          <p:cNvSpPr>
            <a:spLocks noGrp="1"/>
          </p:cNvSpPr>
          <p:nvPr>
            <p:ph type="sldNum" sz="quarter" idx="5"/>
          </p:nvPr>
        </p:nvSpPr>
        <p:spPr/>
        <p:txBody>
          <a:bodyPr/>
          <a:lstStyle/>
          <a:p>
            <a:fld id="{FB5960A1-BD46-4DC4-9CBA-EB477F6BB934}" type="slidenum">
              <a:rPr lang="en-US" smtClean="0"/>
              <a:t>8</a:t>
            </a:fld>
            <a:endParaRPr lang="en-US"/>
          </a:p>
        </p:txBody>
      </p:sp>
    </p:spTree>
    <p:extLst>
      <p:ext uri="{BB962C8B-B14F-4D97-AF65-F5344CB8AC3E}">
        <p14:creationId xmlns:p14="http://schemas.microsoft.com/office/powerpoint/2010/main" val="26335123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9FA87FA-C5D9-AB1A-AACB-B624D8FC4334}"/>
              </a:ext>
            </a:extLst>
          </p:cNvPr>
          <p:cNvSpPr>
            <a:spLocks noGrp="1"/>
          </p:cNvSpPr>
          <p:nvPr>
            <p:ph type="dt" sz="half" idx="10"/>
          </p:nvPr>
        </p:nvSpPr>
        <p:spPr/>
        <p:txBody>
          <a:bodyPr/>
          <a:lstStyle/>
          <a:p>
            <a:fld id="{512C5178-EFC9-41B0-AE0F-E7F926A5F78B}" type="datetimeFigureOut">
              <a:rPr lang="en-US" smtClean="0"/>
              <a:t>1/30/2024</a:t>
            </a:fld>
            <a:endParaRPr lang="en-US"/>
          </a:p>
        </p:txBody>
      </p:sp>
      <p:sp>
        <p:nvSpPr>
          <p:cNvPr id="3" name="Footer Placeholder 2">
            <a:extLst>
              <a:ext uri="{FF2B5EF4-FFF2-40B4-BE49-F238E27FC236}">
                <a16:creationId xmlns:a16="http://schemas.microsoft.com/office/drawing/2014/main" id="{1AE0B6EB-5200-DDB2-D0A1-473F935A8A2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FB3B814-1940-A18B-0068-B8B5578B500F}"/>
              </a:ext>
            </a:extLst>
          </p:cNvPr>
          <p:cNvSpPr>
            <a:spLocks noGrp="1"/>
          </p:cNvSpPr>
          <p:nvPr>
            <p:ph type="sldNum" sz="quarter" idx="12"/>
          </p:nvPr>
        </p:nvSpPr>
        <p:spPr/>
        <p:txBody>
          <a:bodyPr/>
          <a:lstStyle/>
          <a:p>
            <a:fld id="{2CA22541-6875-4923-9CE5-DE67A3422072}" type="slidenum">
              <a:rPr lang="en-US" smtClean="0"/>
              <a:t>‹#›</a:t>
            </a:fld>
            <a:endParaRPr lang="en-US"/>
          </a:p>
        </p:txBody>
      </p:sp>
    </p:spTree>
    <p:extLst>
      <p:ext uri="{BB962C8B-B14F-4D97-AF65-F5344CB8AC3E}">
        <p14:creationId xmlns:p14="http://schemas.microsoft.com/office/powerpoint/2010/main" val="7973000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Layout I">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9FA87FA-C5D9-AB1A-AACB-B624D8FC4334}"/>
              </a:ext>
            </a:extLst>
          </p:cNvPr>
          <p:cNvSpPr>
            <a:spLocks noGrp="1"/>
          </p:cNvSpPr>
          <p:nvPr>
            <p:ph type="dt" sz="half" idx="10"/>
          </p:nvPr>
        </p:nvSpPr>
        <p:spPr/>
        <p:txBody>
          <a:bodyPr/>
          <a:lstStyle/>
          <a:p>
            <a:fld id="{512C5178-EFC9-41B0-AE0F-E7F926A5F78B}" type="datetimeFigureOut">
              <a:rPr lang="en-US" smtClean="0"/>
              <a:t>1/30/2024</a:t>
            </a:fld>
            <a:endParaRPr lang="en-US"/>
          </a:p>
        </p:txBody>
      </p:sp>
      <p:sp>
        <p:nvSpPr>
          <p:cNvPr id="3" name="Footer Placeholder 2">
            <a:extLst>
              <a:ext uri="{FF2B5EF4-FFF2-40B4-BE49-F238E27FC236}">
                <a16:creationId xmlns:a16="http://schemas.microsoft.com/office/drawing/2014/main" id="{1AE0B6EB-5200-DDB2-D0A1-473F935A8A2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FB3B814-1940-A18B-0068-B8B5578B500F}"/>
              </a:ext>
            </a:extLst>
          </p:cNvPr>
          <p:cNvSpPr>
            <a:spLocks noGrp="1"/>
          </p:cNvSpPr>
          <p:nvPr>
            <p:ph type="sldNum" sz="quarter" idx="12"/>
          </p:nvPr>
        </p:nvSpPr>
        <p:spPr/>
        <p:txBody>
          <a:bodyPr/>
          <a:lstStyle/>
          <a:p>
            <a:fld id="{2CA22541-6875-4923-9CE5-DE67A3422072}" type="slidenum">
              <a:rPr lang="en-US" smtClean="0"/>
              <a:t>‹#›</a:t>
            </a:fld>
            <a:endParaRPr lang="en-US"/>
          </a:p>
        </p:txBody>
      </p:sp>
      <p:sp>
        <p:nvSpPr>
          <p:cNvPr id="7" name="Text Placeholder 12">
            <a:extLst>
              <a:ext uri="{FF2B5EF4-FFF2-40B4-BE49-F238E27FC236}">
                <a16:creationId xmlns:a16="http://schemas.microsoft.com/office/drawing/2014/main" id="{5768674C-A9F9-75B8-DC72-359A258FA23B}"/>
              </a:ext>
            </a:extLst>
          </p:cNvPr>
          <p:cNvSpPr>
            <a:spLocks noGrp="1"/>
          </p:cNvSpPr>
          <p:nvPr>
            <p:ph type="body" sz="quarter" idx="14" hasCustomPrompt="1"/>
          </p:nvPr>
        </p:nvSpPr>
        <p:spPr>
          <a:xfrm>
            <a:off x="3613135" y="643566"/>
            <a:ext cx="4965731" cy="590931"/>
          </a:xfrm>
        </p:spPr>
        <p:txBody>
          <a:bodyPr lIns="0" rIns="0" anchor="b">
            <a:normAutofit/>
          </a:bodyPr>
          <a:lstStyle>
            <a:lvl1pPr marL="0" indent="0" algn="ctr">
              <a:lnSpc>
                <a:spcPct val="100000"/>
              </a:lnSpc>
              <a:buNone/>
              <a:defRPr sz="3600">
                <a:latin typeface="+mj-lt"/>
              </a:defRPr>
            </a:lvl1pPr>
          </a:lstStyle>
          <a:p>
            <a:pPr lvl="0"/>
            <a:r>
              <a:rPr lang="en-US"/>
              <a:t>ADD TITLE HERE</a:t>
            </a:r>
          </a:p>
        </p:txBody>
      </p:sp>
      <p:sp>
        <p:nvSpPr>
          <p:cNvPr id="8" name="Text Placeholder 12">
            <a:extLst>
              <a:ext uri="{FF2B5EF4-FFF2-40B4-BE49-F238E27FC236}">
                <a16:creationId xmlns:a16="http://schemas.microsoft.com/office/drawing/2014/main" id="{DDF2787F-E4A2-475A-4F03-1FAA826175EE}"/>
              </a:ext>
            </a:extLst>
          </p:cNvPr>
          <p:cNvSpPr>
            <a:spLocks noGrp="1"/>
          </p:cNvSpPr>
          <p:nvPr>
            <p:ph type="body" sz="quarter" idx="15" hasCustomPrompt="1"/>
          </p:nvPr>
        </p:nvSpPr>
        <p:spPr>
          <a:xfrm>
            <a:off x="3613135" y="1209920"/>
            <a:ext cx="4965731" cy="261610"/>
          </a:xfrm>
        </p:spPr>
        <p:txBody>
          <a:bodyPr lIns="0" rIns="0" anchor="t">
            <a:normAutofit/>
          </a:bodyPr>
          <a:lstStyle>
            <a:lvl1pPr marL="0" indent="0" algn="ctr">
              <a:lnSpc>
                <a:spcPct val="100000"/>
              </a:lnSpc>
              <a:buFont typeface="Arial" panose="020B0604020202020204" pitchFamily="34" charset="0"/>
              <a:buNone/>
              <a:defRPr sz="1100">
                <a:latin typeface="+mn-lt"/>
              </a:defRPr>
            </a:lvl1pPr>
          </a:lstStyle>
          <a:p>
            <a:pPr lvl="0"/>
            <a:r>
              <a:rPr lang="en-US"/>
              <a:t>Insert a subtitle here to describe the content</a:t>
            </a:r>
          </a:p>
        </p:txBody>
      </p:sp>
      <p:sp>
        <p:nvSpPr>
          <p:cNvPr id="11" name="Chart Placeholder 10">
            <a:extLst>
              <a:ext uri="{FF2B5EF4-FFF2-40B4-BE49-F238E27FC236}">
                <a16:creationId xmlns:a16="http://schemas.microsoft.com/office/drawing/2014/main" id="{5A4DED2B-44AE-7517-9C90-6D759C5901F4}"/>
              </a:ext>
            </a:extLst>
          </p:cNvPr>
          <p:cNvSpPr>
            <a:spLocks noGrp="1"/>
          </p:cNvSpPr>
          <p:nvPr>
            <p:ph type="chart" sz="quarter" idx="16" hasCustomPrompt="1"/>
          </p:nvPr>
        </p:nvSpPr>
        <p:spPr>
          <a:xfrm>
            <a:off x="1631504" y="1988840"/>
            <a:ext cx="9217024" cy="4367510"/>
          </a:xfrm>
          <a:solidFill>
            <a:schemeClr val="accent5">
              <a:lumMod val="60000"/>
              <a:lumOff val="40000"/>
            </a:schemeClr>
          </a:solidFill>
        </p:spPr>
        <p:txBody>
          <a:bodyPr tIns="360000">
            <a:normAutofit/>
          </a:bodyPr>
          <a:lstStyle>
            <a:lvl1pPr marL="0" indent="0" algn="ctr">
              <a:buNone/>
              <a:defRPr sz="1600">
                <a:solidFill>
                  <a:schemeClr val="accent5">
                    <a:lumMod val="50000"/>
                  </a:schemeClr>
                </a:solidFill>
              </a:defRPr>
            </a:lvl1pPr>
          </a:lstStyle>
          <a:p>
            <a:r>
              <a:rPr lang="en-GB"/>
              <a:t>Insert Chart</a:t>
            </a:r>
            <a:endParaRPr lang="en-US"/>
          </a:p>
        </p:txBody>
      </p:sp>
    </p:spTree>
    <p:extLst>
      <p:ext uri="{BB962C8B-B14F-4D97-AF65-F5344CB8AC3E}">
        <p14:creationId xmlns:p14="http://schemas.microsoft.com/office/powerpoint/2010/main" val="26714619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Layout J">
    <p:spTree>
      <p:nvGrpSpPr>
        <p:cNvPr id="1" name=""/>
        <p:cNvGrpSpPr/>
        <p:nvPr/>
      </p:nvGrpSpPr>
      <p:grpSpPr>
        <a:xfrm>
          <a:off x="0" y="0"/>
          <a:ext cx="0" cy="0"/>
          <a:chOff x="0" y="0"/>
          <a:chExt cx="0" cy="0"/>
        </a:xfrm>
      </p:grpSpPr>
      <p:sp>
        <p:nvSpPr>
          <p:cNvPr id="9" name="Text Placeholder 7">
            <a:extLst>
              <a:ext uri="{FF2B5EF4-FFF2-40B4-BE49-F238E27FC236}">
                <a16:creationId xmlns:a16="http://schemas.microsoft.com/office/drawing/2014/main" id="{69FDD95F-7DC2-01B0-1A53-E17C8FEF8F63}"/>
              </a:ext>
            </a:extLst>
          </p:cNvPr>
          <p:cNvSpPr>
            <a:spLocks noGrp="1"/>
          </p:cNvSpPr>
          <p:nvPr>
            <p:ph type="body" sz="quarter" idx="14" hasCustomPrompt="1"/>
          </p:nvPr>
        </p:nvSpPr>
        <p:spPr>
          <a:xfrm>
            <a:off x="3899756" y="2430386"/>
            <a:ext cx="4392488" cy="1015663"/>
          </a:xfrm>
        </p:spPr>
        <p:txBody>
          <a:bodyPr lIns="0" rIns="0" anchor="b">
            <a:normAutofit/>
          </a:bodyPr>
          <a:lstStyle>
            <a:lvl1pPr marL="0" indent="0" algn="ctr" rtl="0">
              <a:lnSpc>
                <a:spcPct val="100000"/>
              </a:lnSpc>
              <a:buNone/>
              <a:defRPr sz="6000">
                <a:gradFill>
                  <a:gsLst>
                    <a:gs pos="50000">
                      <a:schemeClr val="accent2"/>
                    </a:gs>
                    <a:gs pos="100000">
                      <a:schemeClr val="accent3"/>
                    </a:gs>
                    <a:gs pos="0">
                      <a:schemeClr val="accent1"/>
                    </a:gs>
                  </a:gsLst>
                  <a:path path="circle">
                    <a:fillToRect r="100000" b="100000"/>
                  </a:path>
                </a:gradFill>
                <a:latin typeface="+mj-lt"/>
              </a:defRPr>
            </a:lvl1pPr>
          </a:lstStyle>
          <a:p>
            <a:pPr lvl="0"/>
            <a:r>
              <a:rPr lang="en-US"/>
              <a:t>THANK</a:t>
            </a:r>
          </a:p>
        </p:txBody>
      </p:sp>
      <p:sp>
        <p:nvSpPr>
          <p:cNvPr id="10" name="Text Placeholder 7">
            <a:extLst>
              <a:ext uri="{FF2B5EF4-FFF2-40B4-BE49-F238E27FC236}">
                <a16:creationId xmlns:a16="http://schemas.microsoft.com/office/drawing/2014/main" id="{377CC734-90AF-ACE9-9210-4C7A0F800351}"/>
              </a:ext>
            </a:extLst>
          </p:cNvPr>
          <p:cNvSpPr>
            <a:spLocks noGrp="1"/>
          </p:cNvSpPr>
          <p:nvPr>
            <p:ph type="body" sz="quarter" idx="15" hasCustomPrompt="1"/>
          </p:nvPr>
        </p:nvSpPr>
        <p:spPr>
          <a:xfrm>
            <a:off x="3899756" y="3429000"/>
            <a:ext cx="4392488" cy="1015663"/>
          </a:xfrm>
        </p:spPr>
        <p:txBody>
          <a:bodyPr lIns="0" rIns="0" anchor="b">
            <a:normAutofit/>
          </a:bodyPr>
          <a:lstStyle>
            <a:lvl1pPr marL="0" indent="0" algn="ctr" rtl="0">
              <a:lnSpc>
                <a:spcPct val="100000"/>
              </a:lnSpc>
              <a:buNone/>
              <a:defRPr sz="6000">
                <a:ln w="15875">
                  <a:gradFill>
                    <a:gsLst>
                      <a:gs pos="50000">
                        <a:schemeClr val="accent2"/>
                      </a:gs>
                      <a:gs pos="0">
                        <a:schemeClr val="accent1"/>
                      </a:gs>
                      <a:gs pos="100000">
                        <a:schemeClr val="accent3"/>
                      </a:gs>
                    </a:gsLst>
                    <a:lin ang="5400000" scaled="1"/>
                  </a:gradFill>
                </a:ln>
                <a:noFill/>
                <a:latin typeface="+mj-lt"/>
              </a:defRPr>
            </a:lvl1pPr>
          </a:lstStyle>
          <a:p>
            <a:pPr lvl="0"/>
            <a:r>
              <a:rPr lang="en-US"/>
              <a:t>YOU</a:t>
            </a:r>
          </a:p>
        </p:txBody>
      </p:sp>
    </p:spTree>
    <p:extLst>
      <p:ext uri="{BB962C8B-B14F-4D97-AF65-F5344CB8AC3E}">
        <p14:creationId xmlns:p14="http://schemas.microsoft.com/office/powerpoint/2010/main" val="35465440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Layout A">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4372EB0F-D667-AF60-37A5-973E1E679741}"/>
              </a:ext>
            </a:extLst>
          </p:cNvPr>
          <p:cNvSpPr>
            <a:spLocks noGrp="1"/>
          </p:cNvSpPr>
          <p:nvPr>
            <p:ph type="body" sz="quarter" idx="13" hasCustomPrompt="1"/>
          </p:nvPr>
        </p:nvSpPr>
        <p:spPr>
          <a:xfrm>
            <a:off x="3899756" y="2682099"/>
            <a:ext cx="4392488" cy="535531"/>
          </a:xfrm>
        </p:spPr>
        <p:txBody>
          <a:bodyPr lIns="0" rIns="0" anchor="b">
            <a:normAutofit/>
          </a:bodyPr>
          <a:lstStyle>
            <a:lvl1pPr marL="0" indent="0" algn="ctr">
              <a:lnSpc>
                <a:spcPct val="100000"/>
              </a:lnSpc>
              <a:buNone/>
              <a:defRPr sz="3200">
                <a:gradFill>
                  <a:gsLst>
                    <a:gs pos="50000">
                      <a:schemeClr val="accent2"/>
                    </a:gs>
                    <a:gs pos="100000">
                      <a:schemeClr val="accent3"/>
                    </a:gs>
                    <a:gs pos="0">
                      <a:schemeClr val="accent1"/>
                    </a:gs>
                  </a:gsLst>
                  <a:path path="circle">
                    <a:fillToRect r="100000" b="100000"/>
                  </a:path>
                </a:gradFill>
                <a:latin typeface="+mj-lt"/>
              </a:defRPr>
            </a:lvl1pPr>
          </a:lstStyle>
          <a:p>
            <a:pPr lvl="0"/>
            <a:r>
              <a:rPr lang="en-US"/>
              <a:t>PRESENTATION</a:t>
            </a:r>
          </a:p>
        </p:txBody>
      </p:sp>
      <p:sp>
        <p:nvSpPr>
          <p:cNvPr id="9" name="Text Placeholder 7">
            <a:extLst>
              <a:ext uri="{FF2B5EF4-FFF2-40B4-BE49-F238E27FC236}">
                <a16:creationId xmlns:a16="http://schemas.microsoft.com/office/drawing/2014/main" id="{20A80D76-B701-E3DF-9D79-029BA6151034}"/>
              </a:ext>
            </a:extLst>
          </p:cNvPr>
          <p:cNvSpPr>
            <a:spLocks noGrp="1"/>
          </p:cNvSpPr>
          <p:nvPr>
            <p:ph type="body" sz="quarter" idx="14" hasCustomPrompt="1"/>
          </p:nvPr>
        </p:nvSpPr>
        <p:spPr>
          <a:xfrm>
            <a:off x="3899756" y="3256562"/>
            <a:ext cx="4392488" cy="1200329"/>
          </a:xfrm>
        </p:spPr>
        <p:txBody>
          <a:bodyPr lIns="0" rIns="0" anchor="t">
            <a:normAutofit/>
          </a:bodyPr>
          <a:lstStyle>
            <a:lvl1pPr marL="0" indent="0" algn="ctr" rtl="0">
              <a:lnSpc>
                <a:spcPct val="100000"/>
              </a:lnSpc>
              <a:buNone/>
              <a:defRPr sz="7200">
                <a:gradFill>
                  <a:gsLst>
                    <a:gs pos="50000">
                      <a:schemeClr val="accent2"/>
                    </a:gs>
                    <a:gs pos="100000">
                      <a:schemeClr val="accent3"/>
                    </a:gs>
                    <a:gs pos="0">
                      <a:schemeClr val="accent1"/>
                    </a:gs>
                  </a:gsLst>
                  <a:path path="circle">
                    <a:fillToRect r="100000" b="100000"/>
                  </a:path>
                </a:gradFill>
                <a:latin typeface="+mj-lt"/>
              </a:defRPr>
            </a:lvl1pPr>
          </a:lstStyle>
          <a:p>
            <a:pPr lvl="0"/>
            <a:r>
              <a:rPr lang="en-US"/>
              <a:t>TITLE</a:t>
            </a:r>
          </a:p>
        </p:txBody>
      </p:sp>
    </p:spTree>
    <p:extLst>
      <p:ext uri="{BB962C8B-B14F-4D97-AF65-F5344CB8AC3E}">
        <p14:creationId xmlns:p14="http://schemas.microsoft.com/office/powerpoint/2010/main" val="42084653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ayout B">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9FA87FA-C5D9-AB1A-AACB-B624D8FC4334}"/>
              </a:ext>
            </a:extLst>
          </p:cNvPr>
          <p:cNvSpPr>
            <a:spLocks noGrp="1"/>
          </p:cNvSpPr>
          <p:nvPr>
            <p:ph type="dt" sz="half" idx="10"/>
          </p:nvPr>
        </p:nvSpPr>
        <p:spPr/>
        <p:txBody>
          <a:bodyPr/>
          <a:lstStyle/>
          <a:p>
            <a:fld id="{512C5178-EFC9-41B0-AE0F-E7F926A5F78B}" type="datetimeFigureOut">
              <a:rPr lang="en-US" smtClean="0"/>
              <a:t>1/30/2024</a:t>
            </a:fld>
            <a:endParaRPr lang="en-US"/>
          </a:p>
        </p:txBody>
      </p:sp>
      <p:sp>
        <p:nvSpPr>
          <p:cNvPr id="9" name="Picture Placeholder 8">
            <a:extLst>
              <a:ext uri="{FF2B5EF4-FFF2-40B4-BE49-F238E27FC236}">
                <a16:creationId xmlns:a16="http://schemas.microsoft.com/office/drawing/2014/main" id="{F9AC3F90-5681-BB47-9D2A-AD62321085BE}"/>
              </a:ext>
            </a:extLst>
          </p:cNvPr>
          <p:cNvSpPr>
            <a:spLocks noGrp="1"/>
          </p:cNvSpPr>
          <p:nvPr>
            <p:ph type="pic" sz="quarter" idx="13" hasCustomPrompt="1"/>
          </p:nvPr>
        </p:nvSpPr>
        <p:spPr>
          <a:xfrm>
            <a:off x="979240" y="800451"/>
            <a:ext cx="4396680" cy="5257101"/>
          </a:xfrm>
          <a:custGeom>
            <a:avLst/>
            <a:gdLst>
              <a:gd name="connsiteX0" fmla="*/ 202731 w 4396680"/>
              <a:gd name="connsiteY0" fmla="*/ 0 h 5257101"/>
              <a:gd name="connsiteX1" fmla="*/ 4193949 w 4396680"/>
              <a:gd name="connsiteY1" fmla="*/ 0 h 5257101"/>
              <a:gd name="connsiteX2" fmla="*/ 4396680 w 4396680"/>
              <a:gd name="connsiteY2" fmla="*/ 202731 h 5257101"/>
              <a:gd name="connsiteX3" fmla="*/ 4396680 w 4396680"/>
              <a:gd name="connsiteY3" fmla="*/ 5054370 h 5257101"/>
              <a:gd name="connsiteX4" fmla="*/ 4193949 w 4396680"/>
              <a:gd name="connsiteY4" fmla="*/ 5257101 h 5257101"/>
              <a:gd name="connsiteX5" fmla="*/ 202731 w 4396680"/>
              <a:gd name="connsiteY5" fmla="*/ 5257101 h 5257101"/>
              <a:gd name="connsiteX6" fmla="*/ 0 w 4396680"/>
              <a:gd name="connsiteY6" fmla="*/ 5054370 h 5257101"/>
              <a:gd name="connsiteX7" fmla="*/ 0 w 4396680"/>
              <a:gd name="connsiteY7" fmla="*/ 202731 h 5257101"/>
              <a:gd name="connsiteX8" fmla="*/ 202731 w 4396680"/>
              <a:gd name="connsiteY8" fmla="*/ 0 h 5257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96680" h="5257101">
                <a:moveTo>
                  <a:pt x="202731" y="0"/>
                </a:moveTo>
                <a:lnTo>
                  <a:pt x="4193949" y="0"/>
                </a:lnTo>
                <a:cubicBezTo>
                  <a:pt x="4305914" y="0"/>
                  <a:pt x="4396680" y="90766"/>
                  <a:pt x="4396680" y="202731"/>
                </a:cubicBezTo>
                <a:lnTo>
                  <a:pt x="4396680" y="5054370"/>
                </a:lnTo>
                <a:cubicBezTo>
                  <a:pt x="4396680" y="5166335"/>
                  <a:pt x="4305914" y="5257101"/>
                  <a:pt x="4193949" y="5257101"/>
                </a:cubicBezTo>
                <a:lnTo>
                  <a:pt x="202731" y="5257101"/>
                </a:lnTo>
                <a:cubicBezTo>
                  <a:pt x="90766" y="5257101"/>
                  <a:pt x="0" y="5166335"/>
                  <a:pt x="0" y="5054370"/>
                </a:cubicBezTo>
                <a:lnTo>
                  <a:pt x="0" y="202731"/>
                </a:lnTo>
                <a:cubicBezTo>
                  <a:pt x="0" y="90766"/>
                  <a:pt x="90766" y="0"/>
                  <a:pt x="202731" y="0"/>
                </a:cubicBezTo>
                <a:close/>
              </a:path>
            </a:pathLst>
          </a:custGeom>
          <a:solidFill>
            <a:schemeClr val="accent5">
              <a:lumMod val="60000"/>
              <a:lumOff val="40000"/>
            </a:schemeClr>
          </a:solidFill>
          <a:effectLst>
            <a:innerShdw blurRad="88900" dist="63500" dir="13500000">
              <a:schemeClr val="accent5">
                <a:lumMod val="75000"/>
                <a:alpha val="40000"/>
              </a:schemeClr>
            </a:innerShdw>
          </a:effectLst>
        </p:spPr>
        <p:txBody>
          <a:bodyPr wrap="square" tIns="360000">
            <a:noAutofit/>
          </a:bodyPr>
          <a:lstStyle>
            <a:lvl1pPr marL="0" indent="0" algn="ctr">
              <a:buNone/>
              <a:defRPr sz="1400">
                <a:solidFill>
                  <a:schemeClr val="accent5">
                    <a:lumMod val="50000"/>
                  </a:schemeClr>
                </a:solidFill>
              </a:defRPr>
            </a:lvl1pPr>
          </a:lstStyle>
          <a:p>
            <a:r>
              <a:rPr lang="en-GB"/>
              <a:t>Insert Picture</a:t>
            </a:r>
            <a:endParaRPr lang="en-US"/>
          </a:p>
        </p:txBody>
      </p:sp>
      <p:sp>
        <p:nvSpPr>
          <p:cNvPr id="3" name="Footer Placeholder 2">
            <a:extLst>
              <a:ext uri="{FF2B5EF4-FFF2-40B4-BE49-F238E27FC236}">
                <a16:creationId xmlns:a16="http://schemas.microsoft.com/office/drawing/2014/main" id="{1AE0B6EB-5200-DDB2-D0A1-473F935A8A2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FB3B814-1940-A18B-0068-B8B5578B500F}"/>
              </a:ext>
            </a:extLst>
          </p:cNvPr>
          <p:cNvSpPr>
            <a:spLocks noGrp="1"/>
          </p:cNvSpPr>
          <p:nvPr>
            <p:ph type="sldNum" sz="quarter" idx="12"/>
          </p:nvPr>
        </p:nvSpPr>
        <p:spPr/>
        <p:txBody>
          <a:bodyPr/>
          <a:lstStyle/>
          <a:p>
            <a:fld id="{2CA22541-6875-4923-9CE5-DE67A3422072}" type="slidenum">
              <a:rPr lang="en-US" smtClean="0"/>
              <a:t>‹#›</a:t>
            </a:fld>
            <a:endParaRPr lang="en-US"/>
          </a:p>
        </p:txBody>
      </p:sp>
    </p:spTree>
    <p:extLst>
      <p:ext uri="{BB962C8B-B14F-4D97-AF65-F5344CB8AC3E}">
        <p14:creationId xmlns:p14="http://schemas.microsoft.com/office/powerpoint/2010/main" val="1163237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par>
                                <p:cTn id="8" presetID="42" presetClass="path" presetSubtype="0" accel="50000" decel="50000" fill="hold" grpId="1" nodeType="withEffect">
                                  <p:stCondLst>
                                    <p:cond delay="0"/>
                                  </p:stCondLst>
                                  <p:childTnLst>
                                    <p:animMotion origin="layout" path="M 0.03268 0.0419 L -2.08333E-6 0 " pathEditMode="relative" rAng="0" ptsTypes="AA">
                                      <p:cBhvr>
                                        <p:cTn id="9" dur="750" fill="hold"/>
                                        <p:tgtEl>
                                          <p:spTgt spid="9"/>
                                        </p:tgtEl>
                                        <p:attrNameLst>
                                          <p:attrName>ppt_x</p:attrName>
                                          <p:attrName>ppt_y</p:attrName>
                                        </p:attrNameLst>
                                      </p:cBhvr>
                                      <p:rCtr x="-1471" y="-210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ayout C">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9F57F491-6807-EE58-C84B-437A0E1D540E}"/>
              </a:ext>
            </a:extLst>
          </p:cNvPr>
          <p:cNvSpPr>
            <a:spLocks noGrp="1"/>
          </p:cNvSpPr>
          <p:nvPr>
            <p:ph type="pic" sz="quarter" idx="13" hasCustomPrompt="1"/>
          </p:nvPr>
        </p:nvSpPr>
        <p:spPr>
          <a:xfrm>
            <a:off x="1448513" y="3591710"/>
            <a:ext cx="2016224" cy="2489261"/>
          </a:xfrm>
          <a:custGeom>
            <a:avLst/>
            <a:gdLst>
              <a:gd name="connsiteX0" fmla="*/ 92968 w 2016224"/>
              <a:gd name="connsiteY0" fmla="*/ 0 h 2489261"/>
              <a:gd name="connsiteX1" fmla="*/ 1923256 w 2016224"/>
              <a:gd name="connsiteY1" fmla="*/ 0 h 2489261"/>
              <a:gd name="connsiteX2" fmla="*/ 2016224 w 2016224"/>
              <a:gd name="connsiteY2" fmla="*/ 92968 h 2489261"/>
              <a:gd name="connsiteX3" fmla="*/ 2016224 w 2016224"/>
              <a:gd name="connsiteY3" fmla="*/ 2396293 h 2489261"/>
              <a:gd name="connsiteX4" fmla="*/ 1923256 w 2016224"/>
              <a:gd name="connsiteY4" fmla="*/ 2489261 h 2489261"/>
              <a:gd name="connsiteX5" fmla="*/ 92968 w 2016224"/>
              <a:gd name="connsiteY5" fmla="*/ 2489261 h 2489261"/>
              <a:gd name="connsiteX6" fmla="*/ 0 w 2016224"/>
              <a:gd name="connsiteY6" fmla="*/ 2396293 h 2489261"/>
              <a:gd name="connsiteX7" fmla="*/ 0 w 2016224"/>
              <a:gd name="connsiteY7" fmla="*/ 92968 h 2489261"/>
              <a:gd name="connsiteX8" fmla="*/ 92968 w 2016224"/>
              <a:gd name="connsiteY8" fmla="*/ 0 h 2489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16224" h="2489261">
                <a:moveTo>
                  <a:pt x="92968" y="0"/>
                </a:moveTo>
                <a:lnTo>
                  <a:pt x="1923256" y="0"/>
                </a:lnTo>
                <a:cubicBezTo>
                  <a:pt x="1974601" y="0"/>
                  <a:pt x="2016224" y="41623"/>
                  <a:pt x="2016224" y="92968"/>
                </a:cubicBezTo>
                <a:lnTo>
                  <a:pt x="2016224" y="2396293"/>
                </a:lnTo>
                <a:cubicBezTo>
                  <a:pt x="2016224" y="2447638"/>
                  <a:pt x="1974601" y="2489261"/>
                  <a:pt x="1923256" y="2489261"/>
                </a:cubicBezTo>
                <a:lnTo>
                  <a:pt x="92968" y="2489261"/>
                </a:lnTo>
                <a:cubicBezTo>
                  <a:pt x="41623" y="2489261"/>
                  <a:pt x="0" y="2447638"/>
                  <a:pt x="0" y="2396293"/>
                </a:cubicBezTo>
                <a:lnTo>
                  <a:pt x="0" y="92968"/>
                </a:lnTo>
                <a:cubicBezTo>
                  <a:pt x="0" y="41623"/>
                  <a:pt x="41623" y="0"/>
                  <a:pt x="92968" y="0"/>
                </a:cubicBezTo>
                <a:close/>
              </a:path>
            </a:pathLst>
          </a:custGeom>
          <a:solidFill>
            <a:schemeClr val="accent5">
              <a:lumMod val="60000"/>
              <a:lumOff val="40000"/>
            </a:schemeClr>
          </a:solidFill>
          <a:effectLst>
            <a:innerShdw blurRad="88900" dist="63500" dir="13500000">
              <a:schemeClr val="accent5">
                <a:lumMod val="75000"/>
                <a:alpha val="40000"/>
              </a:schemeClr>
            </a:innerShdw>
          </a:effectLst>
        </p:spPr>
        <p:txBody>
          <a:bodyPr wrap="square" tIns="360000">
            <a:noAutofit/>
          </a:bodyPr>
          <a:lstStyle>
            <a:lvl1pPr marL="0" indent="0" algn="ctr">
              <a:buNone/>
              <a:defRPr sz="1400">
                <a:solidFill>
                  <a:schemeClr val="accent5">
                    <a:lumMod val="50000"/>
                  </a:schemeClr>
                </a:solidFill>
              </a:defRPr>
            </a:lvl1pPr>
          </a:lstStyle>
          <a:p>
            <a:r>
              <a:rPr lang="en-GB"/>
              <a:t>Picture 1</a:t>
            </a:r>
            <a:endParaRPr lang="en-US"/>
          </a:p>
        </p:txBody>
      </p:sp>
      <p:sp>
        <p:nvSpPr>
          <p:cNvPr id="15" name="Picture Placeholder 14">
            <a:extLst>
              <a:ext uri="{FF2B5EF4-FFF2-40B4-BE49-F238E27FC236}">
                <a16:creationId xmlns:a16="http://schemas.microsoft.com/office/drawing/2014/main" id="{A54FD3A5-CA6B-DB3F-55B5-B551596F7781}"/>
              </a:ext>
            </a:extLst>
          </p:cNvPr>
          <p:cNvSpPr>
            <a:spLocks noGrp="1"/>
          </p:cNvSpPr>
          <p:nvPr>
            <p:ph type="pic" sz="quarter" idx="14" hasCustomPrompt="1"/>
          </p:nvPr>
        </p:nvSpPr>
        <p:spPr>
          <a:xfrm>
            <a:off x="5087888" y="783399"/>
            <a:ext cx="2016224" cy="2489261"/>
          </a:xfrm>
          <a:custGeom>
            <a:avLst/>
            <a:gdLst>
              <a:gd name="connsiteX0" fmla="*/ 92968 w 2016224"/>
              <a:gd name="connsiteY0" fmla="*/ 0 h 2489261"/>
              <a:gd name="connsiteX1" fmla="*/ 1923256 w 2016224"/>
              <a:gd name="connsiteY1" fmla="*/ 0 h 2489261"/>
              <a:gd name="connsiteX2" fmla="*/ 2016224 w 2016224"/>
              <a:gd name="connsiteY2" fmla="*/ 92968 h 2489261"/>
              <a:gd name="connsiteX3" fmla="*/ 2016224 w 2016224"/>
              <a:gd name="connsiteY3" fmla="*/ 2396293 h 2489261"/>
              <a:gd name="connsiteX4" fmla="*/ 1923256 w 2016224"/>
              <a:gd name="connsiteY4" fmla="*/ 2489261 h 2489261"/>
              <a:gd name="connsiteX5" fmla="*/ 92968 w 2016224"/>
              <a:gd name="connsiteY5" fmla="*/ 2489261 h 2489261"/>
              <a:gd name="connsiteX6" fmla="*/ 0 w 2016224"/>
              <a:gd name="connsiteY6" fmla="*/ 2396293 h 2489261"/>
              <a:gd name="connsiteX7" fmla="*/ 0 w 2016224"/>
              <a:gd name="connsiteY7" fmla="*/ 92968 h 2489261"/>
              <a:gd name="connsiteX8" fmla="*/ 92968 w 2016224"/>
              <a:gd name="connsiteY8" fmla="*/ 0 h 2489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16224" h="2489261">
                <a:moveTo>
                  <a:pt x="92968" y="0"/>
                </a:moveTo>
                <a:lnTo>
                  <a:pt x="1923256" y="0"/>
                </a:lnTo>
                <a:cubicBezTo>
                  <a:pt x="1974601" y="0"/>
                  <a:pt x="2016224" y="41623"/>
                  <a:pt x="2016224" y="92968"/>
                </a:cubicBezTo>
                <a:lnTo>
                  <a:pt x="2016224" y="2396293"/>
                </a:lnTo>
                <a:cubicBezTo>
                  <a:pt x="2016224" y="2447638"/>
                  <a:pt x="1974601" y="2489261"/>
                  <a:pt x="1923256" y="2489261"/>
                </a:cubicBezTo>
                <a:lnTo>
                  <a:pt x="92968" y="2489261"/>
                </a:lnTo>
                <a:cubicBezTo>
                  <a:pt x="41623" y="2489261"/>
                  <a:pt x="0" y="2447638"/>
                  <a:pt x="0" y="2396293"/>
                </a:cubicBezTo>
                <a:lnTo>
                  <a:pt x="0" y="92968"/>
                </a:lnTo>
                <a:cubicBezTo>
                  <a:pt x="0" y="41623"/>
                  <a:pt x="41623" y="0"/>
                  <a:pt x="92968" y="0"/>
                </a:cubicBezTo>
                <a:close/>
              </a:path>
            </a:pathLst>
          </a:custGeom>
          <a:solidFill>
            <a:schemeClr val="accent5">
              <a:lumMod val="60000"/>
              <a:lumOff val="40000"/>
            </a:schemeClr>
          </a:solidFill>
          <a:effectLst>
            <a:innerShdw blurRad="88900" dist="63500" dir="13500000">
              <a:schemeClr val="accent5">
                <a:lumMod val="75000"/>
                <a:alpha val="40000"/>
              </a:schemeClr>
            </a:innerShdw>
          </a:effectLst>
        </p:spPr>
        <p:txBody>
          <a:bodyPr vert="horz" wrap="square" lIns="91440" tIns="360000" rIns="91440" bIns="45720" rtlCol="0">
            <a:noAutofit/>
          </a:bodyPr>
          <a:lstStyle>
            <a:lvl1pPr marL="0" indent="0" algn="ctr">
              <a:buNone/>
              <a:defRPr lang="en-US" sz="1400">
                <a:solidFill>
                  <a:schemeClr val="accent5">
                    <a:lumMod val="50000"/>
                  </a:schemeClr>
                </a:solidFill>
              </a:defRPr>
            </a:lvl1pPr>
          </a:lstStyle>
          <a:p>
            <a:pPr marL="228600" lvl="0" indent="-228600" algn="ctr"/>
            <a:r>
              <a:rPr lang="en-GB"/>
              <a:t>Picture 2</a:t>
            </a:r>
            <a:endParaRPr lang="en-US"/>
          </a:p>
        </p:txBody>
      </p:sp>
      <p:sp>
        <p:nvSpPr>
          <p:cNvPr id="16" name="Picture Placeholder 15">
            <a:extLst>
              <a:ext uri="{FF2B5EF4-FFF2-40B4-BE49-F238E27FC236}">
                <a16:creationId xmlns:a16="http://schemas.microsoft.com/office/drawing/2014/main" id="{059D2B98-5E03-CEB5-EE2B-D869903F1E28}"/>
              </a:ext>
            </a:extLst>
          </p:cNvPr>
          <p:cNvSpPr>
            <a:spLocks noGrp="1"/>
          </p:cNvSpPr>
          <p:nvPr>
            <p:ph type="pic" sz="quarter" idx="15" hasCustomPrompt="1"/>
          </p:nvPr>
        </p:nvSpPr>
        <p:spPr>
          <a:xfrm>
            <a:off x="8727262" y="3591711"/>
            <a:ext cx="2016224" cy="2489261"/>
          </a:xfrm>
          <a:custGeom>
            <a:avLst/>
            <a:gdLst>
              <a:gd name="connsiteX0" fmla="*/ 92968 w 2016224"/>
              <a:gd name="connsiteY0" fmla="*/ 0 h 2489261"/>
              <a:gd name="connsiteX1" fmla="*/ 1923256 w 2016224"/>
              <a:gd name="connsiteY1" fmla="*/ 0 h 2489261"/>
              <a:gd name="connsiteX2" fmla="*/ 2016224 w 2016224"/>
              <a:gd name="connsiteY2" fmla="*/ 92968 h 2489261"/>
              <a:gd name="connsiteX3" fmla="*/ 2016224 w 2016224"/>
              <a:gd name="connsiteY3" fmla="*/ 2396293 h 2489261"/>
              <a:gd name="connsiteX4" fmla="*/ 1923256 w 2016224"/>
              <a:gd name="connsiteY4" fmla="*/ 2489261 h 2489261"/>
              <a:gd name="connsiteX5" fmla="*/ 92968 w 2016224"/>
              <a:gd name="connsiteY5" fmla="*/ 2489261 h 2489261"/>
              <a:gd name="connsiteX6" fmla="*/ 0 w 2016224"/>
              <a:gd name="connsiteY6" fmla="*/ 2396293 h 2489261"/>
              <a:gd name="connsiteX7" fmla="*/ 0 w 2016224"/>
              <a:gd name="connsiteY7" fmla="*/ 92968 h 2489261"/>
              <a:gd name="connsiteX8" fmla="*/ 92968 w 2016224"/>
              <a:gd name="connsiteY8" fmla="*/ 0 h 2489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16224" h="2489261">
                <a:moveTo>
                  <a:pt x="92968" y="0"/>
                </a:moveTo>
                <a:lnTo>
                  <a:pt x="1923256" y="0"/>
                </a:lnTo>
                <a:cubicBezTo>
                  <a:pt x="1974601" y="0"/>
                  <a:pt x="2016224" y="41623"/>
                  <a:pt x="2016224" y="92968"/>
                </a:cubicBezTo>
                <a:lnTo>
                  <a:pt x="2016224" y="2396293"/>
                </a:lnTo>
                <a:cubicBezTo>
                  <a:pt x="2016224" y="2447638"/>
                  <a:pt x="1974601" y="2489261"/>
                  <a:pt x="1923256" y="2489261"/>
                </a:cubicBezTo>
                <a:lnTo>
                  <a:pt x="92968" y="2489261"/>
                </a:lnTo>
                <a:cubicBezTo>
                  <a:pt x="41623" y="2489261"/>
                  <a:pt x="0" y="2447638"/>
                  <a:pt x="0" y="2396293"/>
                </a:cubicBezTo>
                <a:lnTo>
                  <a:pt x="0" y="92968"/>
                </a:lnTo>
                <a:cubicBezTo>
                  <a:pt x="0" y="41623"/>
                  <a:pt x="41623" y="0"/>
                  <a:pt x="92968" y="0"/>
                </a:cubicBezTo>
                <a:close/>
              </a:path>
            </a:pathLst>
          </a:custGeom>
          <a:solidFill>
            <a:schemeClr val="accent5">
              <a:lumMod val="60000"/>
              <a:lumOff val="40000"/>
            </a:schemeClr>
          </a:solidFill>
          <a:effectLst>
            <a:innerShdw blurRad="88900" dist="63500" dir="13500000">
              <a:schemeClr val="accent5">
                <a:lumMod val="75000"/>
                <a:alpha val="40000"/>
              </a:schemeClr>
            </a:innerShdw>
          </a:effectLst>
        </p:spPr>
        <p:txBody>
          <a:bodyPr vert="horz" wrap="square" lIns="91440" tIns="360000" rIns="91440" bIns="45720" rtlCol="0">
            <a:noAutofit/>
          </a:bodyPr>
          <a:lstStyle>
            <a:lvl1pPr marL="0" indent="0" algn="ctr">
              <a:buNone/>
              <a:defRPr lang="en-US" sz="1400">
                <a:solidFill>
                  <a:schemeClr val="accent5">
                    <a:lumMod val="50000"/>
                  </a:schemeClr>
                </a:solidFill>
              </a:defRPr>
            </a:lvl1pPr>
          </a:lstStyle>
          <a:p>
            <a:pPr marL="228600" lvl="0" indent="-228600" algn="ctr"/>
            <a:r>
              <a:rPr lang="en-GB"/>
              <a:t>Picture 3</a:t>
            </a:r>
            <a:endParaRPr lang="en-US"/>
          </a:p>
        </p:txBody>
      </p:sp>
      <p:sp>
        <p:nvSpPr>
          <p:cNvPr id="2" name="Date Placeholder 1">
            <a:extLst>
              <a:ext uri="{FF2B5EF4-FFF2-40B4-BE49-F238E27FC236}">
                <a16:creationId xmlns:a16="http://schemas.microsoft.com/office/drawing/2014/main" id="{09FA87FA-C5D9-AB1A-AACB-B624D8FC4334}"/>
              </a:ext>
            </a:extLst>
          </p:cNvPr>
          <p:cNvSpPr>
            <a:spLocks noGrp="1"/>
          </p:cNvSpPr>
          <p:nvPr>
            <p:ph type="dt" sz="half" idx="10"/>
          </p:nvPr>
        </p:nvSpPr>
        <p:spPr/>
        <p:txBody>
          <a:bodyPr/>
          <a:lstStyle/>
          <a:p>
            <a:fld id="{512C5178-EFC9-41B0-AE0F-E7F926A5F78B}" type="datetimeFigureOut">
              <a:rPr lang="en-US" smtClean="0"/>
              <a:t>1/30/2024</a:t>
            </a:fld>
            <a:endParaRPr lang="en-US"/>
          </a:p>
        </p:txBody>
      </p:sp>
      <p:sp>
        <p:nvSpPr>
          <p:cNvPr id="3" name="Footer Placeholder 2">
            <a:extLst>
              <a:ext uri="{FF2B5EF4-FFF2-40B4-BE49-F238E27FC236}">
                <a16:creationId xmlns:a16="http://schemas.microsoft.com/office/drawing/2014/main" id="{1AE0B6EB-5200-DDB2-D0A1-473F935A8A2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FB3B814-1940-A18B-0068-B8B5578B500F}"/>
              </a:ext>
            </a:extLst>
          </p:cNvPr>
          <p:cNvSpPr>
            <a:spLocks noGrp="1"/>
          </p:cNvSpPr>
          <p:nvPr>
            <p:ph type="sldNum" sz="quarter" idx="12"/>
          </p:nvPr>
        </p:nvSpPr>
        <p:spPr/>
        <p:txBody>
          <a:bodyPr/>
          <a:lstStyle/>
          <a:p>
            <a:fld id="{2CA22541-6875-4923-9CE5-DE67A3422072}" type="slidenum">
              <a:rPr lang="en-US" smtClean="0"/>
              <a:t>‹#›</a:t>
            </a:fld>
            <a:endParaRPr lang="en-US"/>
          </a:p>
        </p:txBody>
      </p:sp>
    </p:spTree>
    <p:extLst>
      <p:ext uri="{BB962C8B-B14F-4D97-AF65-F5344CB8AC3E}">
        <p14:creationId xmlns:p14="http://schemas.microsoft.com/office/powerpoint/2010/main" val="2777983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up)">
                                      <p:cBhvr>
                                        <p:cTn id="7" dur="500"/>
                                        <p:tgtEl>
                                          <p:spTgt spid="14"/>
                                        </p:tgtEl>
                                      </p:cBhvr>
                                    </p:animEffect>
                                  </p:childTnLst>
                                </p:cTn>
                              </p:par>
                              <p:par>
                                <p:cTn id="8" presetID="42" presetClass="path" presetSubtype="0" accel="50000" decel="50000" fill="hold" grpId="1" nodeType="withEffect">
                                  <p:stCondLst>
                                    <p:cond delay="0"/>
                                  </p:stCondLst>
                                  <p:childTnLst>
                                    <p:animMotion origin="layout" path="M -2.29167E-6 0.05741 L -2.29167E-6 2.96296E-6 " pathEditMode="relative" rAng="0" ptsTypes="AA">
                                      <p:cBhvr>
                                        <p:cTn id="9" dur="750" fill="hold"/>
                                        <p:tgtEl>
                                          <p:spTgt spid="14"/>
                                        </p:tgtEl>
                                        <p:attrNameLst>
                                          <p:attrName>ppt_x</p:attrName>
                                          <p:attrName>ppt_y</p:attrName>
                                        </p:attrNameLst>
                                      </p:cBhvr>
                                      <p:rCtr x="0" y="-3148"/>
                                    </p:animMotion>
                                  </p:childTnLst>
                                </p:cTn>
                              </p:par>
                              <p:par>
                                <p:cTn id="10" presetID="22" presetClass="entr" presetSubtype="4" fill="hold" grpId="0" nodeType="with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wipe(down)">
                                      <p:cBhvr>
                                        <p:cTn id="12" dur="500"/>
                                        <p:tgtEl>
                                          <p:spTgt spid="15"/>
                                        </p:tgtEl>
                                      </p:cBhvr>
                                    </p:animEffect>
                                  </p:childTnLst>
                                </p:cTn>
                              </p:par>
                              <p:par>
                                <p:cTn id="13" presetID="42" presetClass="path" presetSubtype="0" accel="50000" decel="50000" fill="hold" grpId="1" nodeType="withEffect">
                                  <p:stCondLst>
                                    <p:cond delay="0"/>
                                  </p:stCondLst>
                                  <p:childTnLst>
                                    <p:animMotion origin="layout" path="M 0 -0.0581 L 0 -1.85185E-6 " pathEditMode="relative" rAng="0" ptsTypes="AA">
                                      <p:cBhvr>
                                        <p:cTn id="14" dur="750" fill="hold"/>
                                        <p:tgtEl>
                                          <p:spTgt spid="15"/>
                                        </p:tgtEl>
                                        <p:attrNameLst>
                                          <p:attrName>ppt_x</p:attrName>
                                          <p:attrName>ppt_y</p:attrName>
                                        </p:attrNameLst>
                                      </p:cBhvr>
                                      <p:rCtr x="0" y="2894"/>
                                    </p:animMotion>
                                  </p:childTnLst>
                                </p:cTn>
                              </p:par>
                              <p:par>
                                <p:cTn id="15" presetID="22" presetClass="entr" presetSubtype="1"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wipe(up)">
                                      <p:cBhvr>
                                        <p:cTn id="17" dur="500"/>
                                        <p:tgtEl>
                                          <p:spTgt spid="16"/>
                                        </p:tgtEl>
                                      </p:cBhvr>
                                    </p:animEffect>
                                  </p:childTnLst>
                                </p:cTn>
                              </p:par>
                              <p:par>
                                <p:cTn id="18" presetID="42" presetClass="path" presetSubtype="0" accel="50000" decel="50000" fill="hold" grpId="1" nodeType="withEffect">
                                  <p:stCondLst>
                                    <p:cond delay="0"/>
                                  </p:stCondLst>
                                  <p:childTnLst>
                                    <p:animMotion origin="layout" path="M -2.29167E-6 0.05741 L -2.29167E-6 2.96296E-6 " pathEditMode="relative" rAng="0" ptsTypes="AA">
                                      <p:cBhvr>
                                        <p:cTn id="19" dur="750" fill="hold"/>
                                        <p:tgtEl>
                                          <p:spTgt spid="16"/>
                                        </p:tgtEl>
                                        <p:attrNameLst>
                                          <p:attrName>ppt_x</p:attrName>
                                          <p:attrName>ppt_y</p:attrName>
                                        </p:attrNameLst>
                                      </p:cBhvr>
                                      <p:rCtr x="0" y="-314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15" grpId="0" animBg="1"/>
      <p:bldP spid="15" grpId="1" animBg="1"/>
      <p:bldP spid="16" grpId="0" animBg="1"/>
      <p:bldP spid="16" grpId="1" animBg="1"/>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ayout 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9FA87FA-C5D9-AB1A-AACB-B624D8FC4334}"/>
              </a:ext>
            </a:extLst>
          </p:cNvPr>
          <p:cNvSpPr>
            <a:spLocks noGrp="1"/>
          </p:cNvSpPr>
          <p:nvPr>
            <p:ph type="dt" sz="half" idx="10"/>
          </p:nvPr>
        </p:nvSpPr>
        <p:spPr/>
        <p:txBody>
          <a:bodyPr/>
          <a:lstStyle/>
          <a:p>
            <a:fld id="{512C5178-EFC9-41B0-AE0F-E7F926A5F78B}" type="datetimeFigureOut">
              <a:rPr lang="en-US" smtClean="0"/>
              <a:t>1/30/2024</a:t>
            </a:fld>
            <a:endParaRPr lang="en-US"/>
          </a:p>
        </p:txBody>
      </p:sp>
      <p:sp>
        <p:nvSpPr>
          <p:cNvPr id="3" name="Footer Placeholder 2">
            <a:extLst>
              <a:ext uri="{FF2B5EF4-FFF2-40B4-BE49-F238E27FC236}">
                <a16:creationId xmlns:a16="http://schemas.microsoft.com/office/drawing/2014/main" id="{1AE0B6EB-5200-DDB2-D0A1-473F935A8A2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FB3B814-1940-A18B-0068-B8B5578B500F}"/>
              </a:ext>
            </a:extLst>
          </p:cNvPr>
          <p:cNvSpPr>
            <a:spLocks noGrp="1"/>
          </p:cNvSpPr>
          <p:nvPr>
            <p:ph type="sldNum" sz="quarter" idx="12"/>
          </p:nvPr>
        </p:nvSpPr>
        <p:spPr/>
        <p:txBody>
          <a:bodyPr/>
          <a:lstStyle/>
          <a:p>
            <a:fld id="{2CA22541-6875-4923-9CE5-DE67A3422072}" type="slidenum">
              <a:rPr lang="en-US" smtClean="0"/>
              <a:t>‹#›</a:t>
            </a:fld>
            <a:endParaRPr lang="en-US"/>
          </a:p>
        </p:txBody>
      </p:sp>
      <p:sp>
        <p:nvSpPr>
          <p:cNvPr id="11" name="Picture Placeholder 10">
            <a:extLst>
              <a:ext uri="{FF2B5EF4-FFF2-40B4-BE49-F238E27FC236}">
                <a16:creationId xmlns:a16="http://schemas.microsoft.com/office/drawing/2014/main" id="{71CC4722-EA81-B6FF-C30A-BF38943D63D1}"/>
              </a:ext>
            </a:extLst>
          </p:cNvPr>
          <p:cNvSpPr>
            <a:spLocks noGrp="1"/>
          </p:cNvSpPr>
          <p:nvPr>
            <p:ph type="pic" sz="quarter" idx="13" hasCustomPrompt="1"/>
          </p:nvPr>
        </p:nvSpPr>
        <p:spPr>
          <a:xfrm>
            <a:off x="1919536" y="1914980"/>
            <a:ext cx="3168352" cy="4251081"/>
          </a:xfrm>
          <a:custGeom>
            <a:avLst/>
            <a:gdLst>
              <a:gd name="connsiteX0" fmla="*/ 2388268 w 3168352"/>
              <a:gd name="connsiteY0" fmla="*/ 2815628 h 4251081"/>
              <a:gd name="connsiteX1" fmla="*/ 3012332 w 3168352"/>
              <a:gd name="connsiteY1" fmla="*/ 2815628 h 4251081"/>
              <a:gd name="connsiteX2" fmla="*/ 3168352 w 3168352"/>
              <a:gd name="connsiteY2" fmla="*/ 2971648 h 4251081"/>
              <a:gd name="connsiteX3" fmla="*/ 3168352 w 3168352"/>
              <a:gd name="connsiteY3" fmla="*/ 4251081 h 4251081"/>
              <a:gd name="connsiteX4" fmla="*/ 2232248 w 3168352"/>
              <a:gd name="connsiteY4" fmla="*/ 4251081 h 4251081"/>
              <a:gd name="connsiteX5" fmla="*/ 2232248 w 3168352"/>
              <a:gd name="connsiteY5" fmla="*/ 2971648 h 4251081"/>
              <a:gd name="connsiteX6" fmla="*/ 2388268 w 3168352"/>
              <a:gd name="connsiteY6" fmla="*/ 2815628 h 4251081"/>
              <a:gd name="connsiteX7" fmla="*/ 156020 w 3168352"/>
              <a:gd name="connsiteY7" fmla="*/ 2197549 h 4251081"/>
              <a:gd name="connsiteX8" fmla="*/ 780084 w 3168352"/>
              <a:gd name="connsiteY8" fmla="*/ 2197549 h 4251081"/>
              <a:gd name="connsiteX9" fmla="*/ 936104 w 3168352"/>
              <a:gd name="connsiteY9" fmla="*/ 2353569 h 4251081"/>
              <a:gd name="connsiteX10" fmla="*/ 936104 w 3168352"/>
              <a:gd name="connsiteY10" fmla="*/ 4251081 h 4251081"/>
              <a:gd name="connsiteX11" fmla="*/ 0 w 3168352"/>
              <a:gd name="connsiteY11" fmla="*/ 4251081 h 4251081"/>
              <a:gd name="connsiteX12" fmla="*/ 0 w 3168352"/>
              <a:gd name="connsiteY12" fmla="*/ 2353569 h 4251081"/>
              <a:gd name="connsiteX13" fmla="*/ 156020 w 3168352"/>
              <a:gd name="connsiteY13" fmla="*/ 2197549 h 4251081"/>
              <a:gd name="connsiteX14" fmla="*/ 1272144 w 3168352"/>
              <a:gd name="connsiteY14" fmla="*/ 1296144 h 4251081"/>
              <a:gd name="connsiteX15" fmla="*/ 1896208 w 3168352"/>
              <a:gd name="connsiteY15" fmla="*/ 1296144 h 4251081"/>
              <a:gd name="connsiteX16" fmla="*/ 2052228 w 3168352"/>
              <a:gd name="connsiteY16" fmla="*/ 1452164 h 4251081"/>
              <a:gd name="connsiteX17" fmla="*/ 2052228 w 3168352"/>
              <a:gd name="connsiteY17" fmla="*/ 2353569 h 4251081"/>
              <a:gd name="connsiteX18" fmla="*/ 2052228 w 3168352"/>
              <a:gd name="connsiteY18" fmla="*/ 3349676 h 4251081"/>
              <a:gd name="connsiteX19" fmla="*/ 2052228 w 3168352"/>
              <a:gd name="connsiteY19" fmla="*/ 4251081 h 4251081"/>
              <a:gd name="connsiteX20" fmla="*/ 1116124 w 3168352"/>
              <a:gd name="connsiteY20" fmla="*/ 4251081 h 4251081"/>
              <a:gd name="connsiteX21" fmla="*/ 1116124 w 3168352"/>
              <a:gd name="connsiteY21" fmla="*/ 3349676 h 4251081"/>
              <a:gd name="connsiteX22" fmla="*/ 1116124 w 3168352"/>
              <a:gd name="connsiteY22" fmla="*/ 2353569 h 4251081"/>
              <a:gd name="connsiteX23" fmla="*/ 1116124 w 3168352"/>
              <a:gd name="connsiteY23" fmla="*/ 1452164 h 4251081"/>
              <a:gd name="connsiteX24" fmla="*/ 1272144 w 3168352"/>
              <a:gd name="connsiteY24" fmla="*/ 1296144 h 4251081"/>
              <a:gd name="connsiteX25" fmla="*/ 2232248 w 3168352"/>
              <a:gd name="connsiteY25" fmla="*/ 0 h 4251081"/>
              <a:gd name="connsiteX26" fmla="*/ 3168352 w 3168352"/>
              <a:gd name="connsiteY26" fmla="*/ 0 h 4251081"/>
              <a:gd name="connsiteX27" fmla="*/ 3168352 w 3168352"/>
              <a:gd name="connsiteY27" fmla="*/ 2461872 h 4251081"/>
              <a:gd name="connsiteX28" fmla="*/ 3012332 w 3168352"/>
              <a:gd name="connsiteY28" fmla="*/ 2664296 h 4251081"/>
              <a:gd name="connsiteX29" fmla="*/ 2388268 w 3168352"/>
              <a:gd name="connsiteY29" fmla="*/ 2664296 h 4251081"/>
              <a:gd name="connsiteX30" fmla="*/ 2232248 w 3168352"/>
              <a:gd name="connsiteY30" fmla="*/ 2461872 h 4251081"/>
              <a:gd name="connsiteX31" fmla="*/ 1116124 w 3168352"/>
              <a:gd name="connsiteY31" fmla="*/ 0 h 4251081"/>
              <a:gd name="connsiteX32" fmla="*/ 2052228 w 3168352"/>
              <a:gd name="connsiteY32" fmla="*/ 0 h 4251081"/>
              <a:gd name="connsiteX33" fmla="*/ 2052228 w 3168352"/>
              <a:gd name="connsiteY33" fmla="*/ 993472 h 4251081"/>
              <a:gd name="connsiteX34" fmla="*/ 1896208 w 3168352"/>
              <a:gd name="connsiteY34" fmla="*/ 1152128 h 4251081"/>
              <a:gd name="connsiteX35" fmla="*/ 1272144 w 3168352"/>
              <a:gd name="connsiteY35" fmla="*/ 1152128 h 4251081"/>
              <a:gd name="connsiteX36" fmla="*/ 1116124 w 3168352"/>
              <a:gd name="connsiteY36" fmla="*/ 993472 h 4251081"/>
              <a:gd name="connsiteX37" fmla="*/ 0 w 3168352"/>
              <a:gd name="connsiteY37" fmla="*/ 0 h 4251081"/>
              <a:gd name="connsiteX38" fmla="*/ 936104 w 3168352"/>
              <a:gd name="connsiteY38" fmla="*/ 0 h 4251081"/>
              <a:gd name="connsiteX39" fmla="*/ 936104 w 3168352"/>
              <a:gd name="connsiteY39" fmla="*/ 1897512 h 4251081"/>
              <a:gd name="connsiteX40" fmla="*/ 780084 w 3168352"/>
              <a:gd name="connsiteY40" fmla="*/ 2053532 h 4251081"/>
              <a:gd name="connsiteX41" fmla="*/ 156020 w 3168352"/>
              <a:gd name="connsiteY41" fmla="*/ 2053532 h 4251081"/>
              <a:gd name="connsiteX42" fmla="*/ 0 w 3168352"/>
              <a:gd name="connsiteY42" fmla="*/ 1897512 h 4251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3168352" h="4251081">
                <a:moveTo>
                  <a:pt x="2388268" y="2815628"/>
                </a:moveTo>
                <a:lnTo>
                  <a:pt x="3012332" y="2815628"/>
                </a:lnTo>
                <a:cubicBezTo>
                  <a:pt x="3098499" y="2815628"/>
                  <a:pt x="3168352" y="2885481"/>
                  <a:pt x="3168352" y="2971648"/>
                </a:cubicBezTo>
                <a:lnTo>
                  <a:pt x="3168352" y="4251081"/>
                </a:lnTo>
                <a:lnTo>
                  <a:pt x="2232248" y="4251081"/>
                </a:lnTo>
                <a:lnTo>
                  <a:pt x="2232248" y="2971648"/>
                </a:lnTo>
                <a:cubicBezTo>
                  <a:pt x="2232248" y="2885481"/>
                  <a:pt x="2302101" y="2815628"/>
                  <a:pt x="2388268" y="2815628"/>
                </a:cubicBezTo>
                <a:close/>
                <a:moveTo>
                  <a:pt x="156020" y="2197549"/>
                </a:moveTo>
                <a:lnTo>
                  <a:pt x="780084" y="2197549"/>
                </a:lnTo>
                <a:cubicBezTo>
                  <a:pt x="866251" y="2197549"/>
                  <a:pt x="936104" y="2267402"/>
                  <a:pt x="936104" y="2353569"/>
                </a:cubicBezTo>
                <a:lnTo>
                  <a:pt x="936104" y="4251081"/>
                </a:lnTo>
                <a:lnTo>
                  <a:pt x="0" y="4251081"/>
                </a:lnTo>
                <a:lnTo>
                  <a:pt x="0" y="2353569"/>
                </a:lnTo>
                <a:cubicBezTo>
                  <a:pt x="0" y="2267402"/>
                  <a:pt x="69853" y="2197549"/>
                  <a:pt x="156020" y="2197549"/>
                </a:cubicBezTo>
                <a:close/>
                <a:moveTo>
                  <a:pt x="1272144" y="1296144"/>
                </a:moveTo>
                <a:lnTo>
                  <a:pt x="1896208" y="1296144"/>
                </a:lnTo>
                <a:cubicBezTo>
                  <a:pt x="1982375" y="1296144"/>
                  <a:pt x="2052228" y="1365997"/>
                  <a:pt x="2052228" y="1452164"/>
                </a:cubicBezTo>
                <a:lnTo>
                  <a:pt x="2052228" y="2353569"/>
                </a:lnTo>
                <a:lnTo>
                  <a:pt x="2052228" y="3349676"/>
                </a:lnTo>
                <a:lnTo>
                  <a:pt x="2052228" y="4251081"/>
                </a:lnTo>
                <a:lnTo>
                  <a:pt x="1116124" y="4251081"/>
                </a:lnTo>
                <a:lnTo>
                  <a:pt x="1116124" y="3349676"/>
                </a:lnTo>
                <a:lnTo>
                  <a:pt x="1116124" y="2353569"/>
                </a:lnTo>
                <a:lnTo>
                  <a:pt x="1116124" y="1452164"/>
                </a:lnTo>
                <a:cubicBezTo>
                  <a:pt x="1116124" y="1365997"/>
                  <a:pt x="1185977" y="1296144"/>
                  <a:pt x="1272144" y="1296144"/>
                </a:cubicBezTo>
                <a:close/>
                <a:moveTo>
                  <a:pt x="2232248" y="0"/>
                </a:moveTo>
                <a:lnTo>
                  <a:pt x="3168352" y="0"/>
                </a:lnTo>
                <a:lnTo>
                  <a:pt x="3168352" y="2461872"/>
                </a:lnTo>
                <a:cubicBezTo>
                  <a:pt x="3168352" y="2573667"/>
                  <a:pt x="3098499" y="2664296"/>
                  <a:pt x="3012332" y="2664296"/>
                </a:cubicBezTo>
                <a:lnTo>
                  <a:pt x="2388268" y="2664296"/>
                </a:lnTo>
                <a:cubicBezTo>
                  <a:pt x="2302101" y="2664296"/>
                  <a:pt x="2232248" y="2573667"/>
                  <a:pt x="2232248" y="2461872"/>
                </a:cubicBezTo>
                <a:close/>
                <a:moveTo>
                  <a:pt x="1116124" y="0"/>
                </a:moveTo>
                <a:lnTo>
                  <a:pt x="2052228" y="0"/>
                </a:lnTo>
                <a:lnTo>
                  <a:pt x="2052228" y="993472"/>
                </a:lnTo>
                <a:cubicBezTo>
                  <a:pt x="2052228" y="1081095"/>
                  <a:pt x="1982375" y="1152128"/>
                  <a:pt x="1896208" y="1152128"/>
                </a:cubicBezTo>
                <a:lnTo>
                  <a:pt x="1272144" y="1152128"/>
                </a:lnTo>
                <a:cubicBezTo>
                  <a:pt x="1185977" y="1152128"/>
                  <a:pt x="1116124" y="1081095"/>
                  <a:pt x="1116124" y="993472"/>
                </a:cubicBezTo>
                <a:close/>
                <a:moveTo>
                  <a:pt x="0" y="0"/>
                </a:moveTo>
                <a:lnTo>
                  <a:pt x="936104" y="0"/>
                </a:lnTo>
                <a:lnTo>
                  <a:pt x="936104" y="1897512"/>
                </a:lnTo>
                <a:cubicBezTo>
                  <a:pt x="936104" y="1983679"/>
                  <a:pt x="866251" y="2053532"/>
                  <a:pt x="780084" y="2053532"/>
                </a:cubicBezTo>
                <a:lnTo>
                  <a:pt x="156020" y="2053532"/>
                </a:lnTo>
                <a:cubicBezTo>
                  <a:pt x="69853" y="2053532"/>
                  <a:pt x="0" y="1983679"/>
                  <a:pt x="0" y="1897512"/>
                </a:cubicBezTo>
                <a:close/>
              </a:path>
            </a:pathLst>
          </a:custGeom>
          <a:solidFill>
            <a:schemeClr val="accent5">
              <a:lumMod val="60000"/>
              <a:lumOff val="40000"/>
            </a:schemeClr>
          </a:solidFill>
          <a:effectLst>
            <a:outerShdw blurRad="50800" dist="38100" dir="2700000" algn="tl" rotWithShape="0">
              <a:schemeClr val="accent5">
                <a:lumMod val="75000"/>
                <a:alpha val="40000"/>
              </a:schemeClr>
            </a:outerShdw>
          </a:effectLst>
        </p:spPr>
        <p:txBody>
          <a:bodyPr wrap="square" tIns="360000">
            <a:noAutofit/>
          </a:bodyPr>
          <a:lstStyle>
            <a:lvl1pPr marL="0" indent="0" algn="ctr">
              <a:buNone/>
              <a:defRPr sz="1400">
                <a:solidFill>
                  <a:schemeClr val="accent5">
                    <a:lumMod val="50000"/>
                  </a:schemeClr>
                </a:solidFill>
              </a:defRPr>
            </a:lvl1pPr>
          </a:lstStyle>
          <a:p>
            <a:r>
              <a:rPr lang="en-GB"/>
              <a:t>Insert Picture</a:t>
            </a:r>
            <a:endParaRPr lang="en-US"/>
          </a:p>
        </p:txBody>
      </p:sp>
      <p:sp>
        <p:nvSpPr>
          <p:cNvPr id="13" name="Text Placeholder 12">
            <a:extLst>
              <a:ext uri="{FF2B5EF4-FFF2-40B4-BE49-F238E27FC236}">
                <a16:creationId xmlns:a16="http://schemas.microsoft.com/office/drawing/2014/main" id="{9D7FB5CE-E25E-F127-C3FA-193EF0FBAE28}"/>
              </a:ext>
            </a:extLst>
          </p:cNvPr>
          <p:cNvSpPr>
            <a:spLocks noGrp="1"/>
          </p:cNvSpPr>
          <p:nvPr>
            <p:ph type="body" sz="quarter" idx="14" hasCustomPrompt="1"/>
          </p:nvPr>
        </p:nvSpPr>
        <p:spPr>
          <a:xfrm>
            <a:off x="1130268" y="565389"/>
            <a:ext cx="4965731" cy="590931"/>
          </a:xfrm>
        </p:spPr>
        <p:txBody>
          <a:bodyPr lIns="0" rIns="0" anchor="b">
            <a:normAutofit/>
          </a:bodyPr>
          <a:lstStyle>
            <a:lvl1pPr marL="0" indent="0" algn="l">
              <a:lnSpc>
                <a:spcPct val="100000"/>
              </a:lnSpc>
              <a:buNone/>
              <a:defRPr sz="3600">
                <a:latin typeface="+mj-lt"/>
              </a:defRPr>
            </a:lvl1pPr>
          </a:lstStyle>
          <a:p>
            <a:pPr lvl="0"/>
            <a:r>
              <a:rPr lang="en-US"/>
              <a:t>ADD TITLE HERE</a:t>
            </a:r>
          </a:p>
        </p:txBody>
      </p:sp>
      <p:sp>
        <p:nvSpPr>
          <p:cNvPr id="14" name="Text Placeholder 12">
            <a:extLst>
              <a:ext uri="{FF2B5EF4-FFF2-40B4-BE49-F238E27FC236}">
                <a16:creationId xmlns:a16="http://schemas.microsoft.com/office/drawing/2014/main" id="{79CE3136-ECB4-09DF-DF16-A16ED161E420}"/>
              </a:ext>
            </a:extLst>
          </p:cNvPr>
          <p:cNvSpPr>
            <a:spLocks noGrp="1"/>
          </p:cNvSpPr>
          <p:nvPr>
            <p:ph type="body" sz="quarter" idx="15" hasCustomPrompt="1"/>
          </p:nvPr>
        </p:nvSpPr>
        <p:spPr>
          <a:xfrm>
            <a:off x="1130268" y="1131743"/>
            <a:ext cx="4965731" cy="261610"/>
          </a:xfrm>
        </p:spPr>
        <p:txBody>
          <a:bodyPr lIns="0" rIns="0" anchor="t">
            <a:normAutofit/>
          </a:bodyPr>
          <a:lstStyle>
            <a:lvl1pPr marL="0" indent="0" algn="l">
              <a:lnSpc>
                <a:spcPct val="100000"/>
              </a:lnSpc>
              <a:buNone/>
              <a:defRPr sz="1100">
                <a:latin typeface="+mn-lt"/>
              </a:defRPr>
            </a:lvl1pPr>
          </a:lstStyle>
          <a:p>
            <a:pPr lvl="0"/>
            <a:r>
              <a:rPr lang="en-US"/>
              <a:t>Insert a subtitle here to describe the content</a:t>
            </a:r>
          </a:p>
        </p:txBody>
      </p:sp>
    </p:spTree>
    <p:extLst>
      <p:ext uri="{BB962C8B-B14F-4D97-AF65-F5344CB8AC3E}">
        <p14:creationId xmlns:p14="http://schemas.microsoft.com/office/powerpoint/2010/main" val="955842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par>
                                <p:cTn id="8" presetID="35" presetClass="path" presetSubtype="0" accel="50000" decel="50000" fill="hold" grpId="1" nodeType="withEffect">
                                  <p:stCondLst>
                                    <p:cond delay="0"/>
                                  </p:stCondLst>
                                  <p:childTnLst>
                                    <p:animMotion origin="layout" path="M 0.05312 -3.7037E-7 L 2.08333E-7 -3.7037E-7 " pathEditMode="relative" rAng="0" ptsTypes="AA">
                                      <p:cBhvr>
                                        <p:cTn id="9" dur="1000" fill="hold"/>
                                        <p:tgtEl>
                                          <p:spTgt spid="11"/>
                                        </p:tgtEl>
                                        <p:attrNameLst>
                                          <p:attrName>ppt_x</p:attrName>
                                          <p:attrName>ppt_y</p:attrName>
                                        </p:attrNameLst>
                                      </p:cBhvr>
                                      <p:rCtr x="-265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Layout E">
    <p:spTree>
      <p:nvGrpSpPr>
        <p:cNvPr id="1" name=""/>
        <p:cNvGrpSpPr/>
        <p:nvPr/>
      </p:nvGrpSpPr>
      <p:grpSpPr>
        <a:xfrm>
          <a:off x="0" y="0"/>
          <a:ext cx="0" cy="0"/>
          <a:chOff x="0" y="0"/>
          <a:chExt cx="0" cy="0"/>
        </a:xfrm>
      </p:grpSpPr>
      <p:sp>
        <p:nvSpPr>
          <p:cNvPr id="8" name="Date Placeholder 7">
            <a:extLst>
              <a:ext uri="{FF2B5EF4-FFF2-40B4-BE49-F238E27FC236}">
                <a16:creationId xmlns:a16="http://schemas.microsoft.com/office/drawing/2014/main" id="{7649983D-5E60-17CD-6506-72799C4F8A84}"/>
              </a:ext>
            </a:extLst>
          </p:cNvPr>
          <p:cNvSpPr>
            <a:spLocks noGrp="1"/>
          </p:cNvSpPr>
          <p:nvPr>
            <p:ph type="dt" sz="half" idx="10"/>
          </p:nvPr>
        </p:nvSpPr>
        <p:spPr/>
        <p:txBody>
          <a:bodyPr/>
          <a:lstStyle/>
          <a:p>
            <a:fld id="{512C5178-EFC9-41B0-AE0F-E7F926A5F78B}" type="datetimeFigureOut">
              <a:rPr lang="en-US" smtClean="0"/>
              <a:pPr/>
              <a:t>1/30/2024</a:t>
            </a:fld>
            <a:endParaRPr lang="en-US"/>
          </a:p>
        </p:txBody>
      </p:sp>
      <p:sp>
        <p:nvSpPr>
          <p:cNvPr id="9" name="Footer Placeholder 8">
            <a:extLst>
              <a:ext uri="{FF2B5EF4-FFF2-40B4-BE49-F238E27FC236}">
                <a16:creationId xmlns:a16="http://schemas.microsoft.com/office/drawing/2014/main" id="{2B1C5E5C-56E1-4CA3-0D7D-9FE93B66796C}"/>
              </a:ext>
            </a:extLst>
          </p:cNvPr>
          <p:cNvSpPr>
            <a:spLocks noGrp="1"/>
          </p:cNvSpPr>
          <p:nvPr>
            <p:ph type="ftr" sz="quarter" idx="11"/>
          </p:nvPr>
        </p:nvSpPr>
        <p:spPr/>
        <p:txBody>
          <a:bodyPr/>
          <a:lstStyle/>
          <a:p>
            <a:endParaRPr lang="en-US"/>
          </a:p>
        </p:txBody>
      </p:sp>
      <p:sp>
        <p:nvSpPr>
          <p:cNvPr id="10" name="Slide Number Placeholder 9">
            <a:extLst>
              <a:ext uri="{FF2B5EF4-FFF2-40B4-BE49-F238E27FC236}">
                <a16:creationId xmlns:a16="http://schemas.microsoft.com/office/drawing/2014/main" id="{94F47305-2493-9C7A-55D6-EAB93785DE16}"/>
              </a:ext>
            </a:extLst>
          </p:cNvPr>
          <p:cNvSpPr>
            <a:spLocks noGrp="1"/>
          </p:cNvSpPr>
          <p:nvPr>
            <p:ph type="sldNum" sz="quarter" idx="12"/>
          </p:nvPr>
        </p:nvSpPr>
        <p:spPr/>
        <p:txBody>
          <a:bodyPr/>
          <a:lstStyle/>
          <a:p>
            <a:fld id="{2CA22541-6875-4923-9CE5-DE67A3422072}" type="slidenum">
              <a:rPr lang="en-US" smtClean="0"/>
              <a:pPr/>
              <a:t>‹#›</a:t>
            </a:fld>
            <a:endParaRPr lang="en-US"/>
          </a:p>
        </p:txBody>
      </p:sp>
      <p:sp>
        <p:nvSpPr>
          <p:cNvPr id="5" name="Rectangle 4">
            <a:extLst>
              <a:ext uri="{FF2B5EF4-FFF2-40B4-BE49-F238E27FC236}">
                <a16:creationId xmlns:a16="http://schemas.microsoft.com/office/drawing/2014/main" id="{04CDD0C2-4E2A-2F95-94C0-3795FC9A6BE8}"/>
              </a:ext>
            </a:extLst>
          </p:cNvPr>
          <p:cNvSpPr/>
          <p:nvPr userDrawn="1"/>
        </p:nvSpPr>
        <p:spPr>
          <a:xfrm>
            <a:off x="1" y="3583580"/>
            <a:ext cx="12192000" cy="3274419"/>
          </a:xfrm>
          <a:prstGeom prst="rect">
            <a:avLst/>
          </a:prstGeom>
          <a:gradFill flip="none" rotWithShape="1">
            <a:gsLst>
              <a:gs pos="50000">
                <a:schemeClr val="accent2"/>
              </a:gs>
              <a:gs pos="0">
                <a:schemeClr val="accent1"/>
              </a:gs>
              <a:gs pos="100000">
                <a:schemeClr val="accent3"/>
              </a:gs>
            </a:gsLst>
            <a:lin ang="276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Picture Placeholder 12">
            <a:extLst>
              <a:ext uri="{FF2B5EF4-FFF2-40B4-BE49-F238E27FC236}">
                <a16:creationId xmlns:a16="http://schemas.microsoft.com/office/drawing/2014/main" id="{D9925E8B-3465-63BF-FC1E-4EA118C670C3}"/>
              </a:ext>
            </a:extLst>
          </p:cNvPr>
          <p:cNvSpPr>
            <a:spLocks noGrp="1"/>
          </p:cNvSpPr>
          <p:nvPr>
            <p:ph type="pic" sz="quarter" idx="13" hasCustomPrompt="1"/>
          </p:nvPr>
        </p:nvSpPr>
        <p:spPr>
          <a:xfrm>
            <a:off x="5224377" y="2018836"/>
            <a:ext cx="5177189" cy="3406501"/>
          </a:xfrm>
          <a:custGeom>
            <a:avLst/>
            <a:gdLst>
              <a:gd name="connsiteX0" fmla="*/ 56207 w 5177189"/>
              <a:gd name="connsiteY0" fmla="*/ 0 h 3406501"/>
              <a:gd name="connsiteX1" fmla="*/ 5120982 w 5177189"/>
              <a:gd name="connsiteY1" fmla="*/ 0 h 3406501"/>
              <a:gd name="connsiteX2" fmla="*/ 5177189 w 5177189"/>
              <a:gd name="connsiteY2" fmla="*/ 56207 h 3406501"/>
              <a:gd name="connsiteX3" fmla="*/ 5177189 w 5177189"/>
              <a:gd name="connsiteY3" fmla="*/ 3350294 h 3406501"/>
              <a:gd name="connsiteX4" fmla="*/ 5120982 w 5177189"/>
              <a:gd name="connsiteY4" fmla="*/ 3406501 h 3406501"/>
              <a:gd name="connsiteX5" fmla="*/ 56207 w 5177189"/>
              <a:gd name="connsiteY5" fmla="*/ 3406501 h 3406501"/>
              <a:gd name="connsiteX6" fmla="*/ 0 w 5177189"/>
              <a:gd name="connsiteY6" fmla="*/ 3350294 h 3406501"/>
              <a:gd name="connsiteX7" fmla="*/ 0 w 5177189"/>
              <a:gd name="connsiteY7" fmla="*/ 56207 h 3406501"/>
              <a:gd name="connsiteX8" fmla="*/ 56207 w 5177189"/>
              <a:gd name="connsiteY8" fmla="*/ 0 h 3406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77189" h="3406501">
                <a:moveTo>
                  <a:pt x="56207" y="0"/>
                </a:moveTo>
                <a:lnTo>
                  <a:pt x="5120982" y="0"/>
                </a:lnTo>
                <a:cubicBezTo>
                  <a:pt x="5152024" y="0"/>
                  <a:pt x="5177189" y="25165"/>
                  <a:pt x="5177189" y="56207"/>
                </a:cubicBezTo>
                <a:lnTo>
                  <a:pt x="5177189" y="3350294"/>
                </a:lnTo>
                <a:cubicBezTo>
                  <a:pt x="5177189" y="3381336"/>
                  <a:pt x="5152024" y="3406501"/>
                  <a:pt x="5120982" y="3406501"/>
                </a:cubicBezTo>
                <a:lnTo>
                  <a:pt x="56207" y="3406501"/>
                </a:lnTo>
                <a:cubicBezTo>
                  <a:pt x="25165" y="3406501"/>
                  <a:pt x="0" y="3381336"/>
                  <a:pt x="0" y="3350294"/>
                </a:cubicBezTo>
                <a:lnTo>
                  <a:pt x="0" y="56207"/>
                </a:lnTo>
                <a:cubicBezTo>
                  <a:pt x="0" y="25165"/>
                  <a:pt x="25165" y="0"/>
                  <a:pt x="56207" y="0"/>
                </a:cubicBezTo>
                <a:close/>
              </a:path>
            </a:pathLst>
          </a:custGeom>
          <a:solidFill>
            <a:schemeClr val="accent5">
              <a:lumMod val="60000"/>
              <a:lumOff val="40000"/>
            </a:schemeClr>
          </a:solidFill>
        </p:spPr>
        <p:txBody>
          <a:bodyPr wrap="square" tIns="360000">
            <a:noAutofit/>
          </a:bodyPr>
          <a:lstStyle>
            <a:lvl1pPr marL="0" indent="0" algn="ctr">
              <a:buNone/>
              <a:defRPr sz="1400">
                <a:solidFill>
                  <a:schemeClr val="accent5">
                    <a:lumMod val="50000"/>
                  </a:schemeClr>
                </a:solidFill>
              </a:defRPr>
            </a:lvl1pPr>
          </a:lstStyle>
          <a:p>
            <a:r>
              <a:rPr lang="en-GB"/>
              <a:t>Picture 1</a:t>
            </a:r>
            <a:endParaRPr lang="en-US"/>
          </a:p>
        </p:txBody>
      </p:sp>
      <p:sp>
        <p:nvSpPr>
          <p:cNvPr id="16" name="Picture Placeholder 15">
            <a:extLst>
              <a:ext uri="{FF2B5EF4-FFF2-40B4-BE49-F238E27FC236}">
                <a16:creationId xmlns:a16="http://schemas.microsoft.com/office/drawing/2014/main" id="{7CFB915C-F521-B25F-4F44-EAEDC557154C}"/>
              </a:ext>
            </a:extLst>
          </p:cNvPr>
          <p:cNvSpPr>
            <a:spLocks noGrp="1"/>
          </p:cNvSpPr>
          <p:nvPr>
            <p:ph type="pic" sz="quarter" idx="14" hasCustomPrompt="1"/>
          </p:nvPr>
        </p:nvSpPr>
        <p:spPr>
          <a:xfrm>
            <a:off x="10033848" y="3214739"/>
            <a:ext cx="1320368" cy="2891844"/>
          </a:xfrm>
          <a:custGeom>
            <a:avLst/>
            <a:gdLst>
              <a:gd name="connsiteX0" fmla="*/ 137443 w 1320368"/>
              <a:gd name="connsiteY0" fmla="*/ 1 h 2891844"/>
              <a:gd name="connsiteX1" fmla="*/ 258667 w 1320368"/>
              <a:gd name="connsiteY1" fmla="*/ 1 h 2891844"/>
              <a:gd name="connsiteX2" fmla="*/ 283963 w 1320368"/>
              <a:gd name="connsiteY2" fmla="*/ 25359 h 2891844"/>
              <a:gd name="connsiteX3" fmla="*/ 283957 w 1320368"/>
              <a:gd name="connsiteY3" fmla="*/ 25917 h 2891844"/>
              <a:gd name="connsiteX4" fmla="*/ 364040 w 1320368"/>
              <a:gd name="connsiteY4" fmla="*/ 105591 h 2891844"/>
              <a:gd name="connsiteX5" fmla="*/ 959626 w 1320368"/>
              <a:gd name="connsiteY5" fmla="*/ 105591 h 2891844"/>
              <a:gd name="connsiteX6" fmla="*/ 1039343 w 1320368"/>
              <a:gd name="connsiteY6" fmla="*/ 25917 h 2891844"/>
              <a:gd name="connsiteX7" fmla="*/ 1064633 w 1320368"/>
              <a:gd name="connsiteY7" fmla="*/ 461 h 2891844"/>
              <a:gd name="connsiteX8" fmla="*/ 1183750 w 1320368"/>
              <a:gd name="connsiteY8" fmla="*/ 461 h 2891844"/>
              <a:gd name="connsiteX9" fmla="*/ 1320368 w 1320368"/>
              <a:gd name="connsiteY9" fmla="*/ 137388 h 2891844"/>
              <a:gd name="connsiteX10" fmla="*/ 1320368 w 1320368"/>
              <a:gd name="connsiteY10" fmla="*/ 2753997 h 2891844"/>
              <a:gd name="connsiteX11" fmla="*/ 1182925 w 1320368"/>
              <a:gd name="connsiteY11" fmla="*/ 2891844 h 2891844"/>
              <a:gd name="connsiteX12" fmla="*/ 136984 w 1320368"/>
              <a:gd name="connsiteY12" fmla="*/ 2891844 h 2891844"/>
              <a:gd name="connsiteX13" fmla="*/ 0 w 1320368"/>
              <a:gd name="connsiteY13" fmla="*/ 2753997 h 2891844"/>
              <a:gd name="connsiteX14" fmla="*/ 0 w 1320368"/>
              <a:gd name="connsiteY14" fmla="*/ 137388 h 2891844"/>
              <a:gd name="connsiteX15" fmla="*/ 137443 w 1320368"/>
              <a:gd name="connsiteY15" fmla="*/ 1 h 2891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20368" h="2891844">
                <a:moveTo>
                  <a:pt x="137443" y="1"/>
                </a:moveTo>
                <a:lnTo>
                  <a:pt x="258667" y="1"/>
                </a:lnTo>
                <a:cubicBezTo>
                  <a:pt x="272634" y="-2"/>
                  <a:pt x="283960" y="11351"/>
                  <a:pt x="283963" y="25359"/>
                </a:cubicBezTo>
                <a:cubicBezTo>
                  <a:pt x="283963" y="25545"/>
                  <a:pt x="283961" y="25730"/>
                  <a:pt x="283957" y="25917"/>
                </a:cubicBezTo>
                <a:cubicBezTo>
                  <a:pt x="284209" y="70066"/>
                  <a:pt x="320020" y="105694"/>
                  <a:pt x="364040" y="105591"/>
                </a:cubicBezTo>
                <a:lnTo>
                  <a:pt x="959626" y="105591"/>
                </a:lnTo>
                <a:cubicBezTo>
                  <a:pt x="1003504" y="105492"/>
                  <a:pt x="1039091" y="69923"/>
                  <a:pt x="1039343" y="25917"/>
                </a:cubicBezTo>
                <a:cubicBezTo>
                  <a:pt x="1039343" y="11894"/>
                  <a:pt x="1050650" y="511"/>
                  <a:pt x="1064633" y="461"/>
                </a:cubicBezTo>
                <a:lnTo>
                  <a:pt x="1183750" y="461"/>
                </a:lnTo>
                <a:cubicBezTo>
                  <a:pt x="1258979" y="912"/>
                  <a:pt x="1319868" y="61939"/>
                  <a:pt x="1320368" y="137388"/>
                </a:cubicBezTo>
                <a:lnTo>
                  <a:pt x="1320368" y="2753997"/>
                </a:lnTo>
                <a:cubicBezTo>
                  <a:pt x="1320368" y="2830128"/>
                  <a:pt x="1258832" y="2891844"/>
                  <a:pt x="1182925" y="2891844"/>
                </a:cubicBezTo>
                <a:lnTo>
                  <a:pt x="136984" y="2891844"/>
                </a:lnTo>
                <a:cubicBezTo>
                  <a:pt x="61256" y="2891590"/>
                  <a:pt x="0" y="2829948"/>
                  <a:pt x="0" y="2753997"/>
                </a:cubicBezTo>
                <a:lnTo>
                  <a:pt x="0" y="137388"/>
                </a:lnTo>
                <a:cubicBezTo>
                  <a:pt x="252" y="61438"/>
                  <a:pt x="61713" y="1"/>
                  <a:pt x="137443" y="1"/>
                </a:cubicBezTo>
                <a:close/>
              </a:path>
            </a:pathLst>
          </a:custGeom>
          <a:solidFill>
            <a:schemeClr val="accent5">
              <a:lumMod val="60000"/>
              <a:lumOff val="40000"/>
            </a:schemeClr>
          </a:solidFill>
        </p:spPr>
        <p:txBody>
          <a:bodyPr wrap="square" tIns="360000">
            <a:noAutofit/>
          </a:bodyPr>
          <a:lstStyle>
            <a:lvl1pPr marL="0" indent="0" algn="ctr">
              <a:buNone/>
              <a:defRPr sz="1400">
                <a:solidFill>
                  <a:schemeClr val="accent5">
                    <a:lumMod val="50000"/>
                  </a:schemeClr>
                </a:solidFill>
              </a:defRPr>
            </a:lvl1pPr>
          </a:lstStyle>
          <a:p>
            <a:r>
              <a:rPr lang="en-GB"/>
              <a:t>Picture 2</a:t>
            </a:r>
            <a:endParaRPr lang="en-US"/>
          </a:p>
        </p:txBody>
      </p:sp>
    </p:spTree>
    <p:extLst>
      <p:ext uri="{BB962C8B-B14F-4D97-AF65-F5344CB8AC3E}">
        <p14:creationId xmlns:p14="http://schemas.microsoft.com/office/powerpoint/2010/main" val="1940261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par>
                                <p:cTn id="8" presetID="42" presetClass="path" presetSubtype="0" accel="50000" decel="50000" fill="hold" grpId="1" nodeType="withEffect">
                                  <p:stCondLst>
                                    <p:cond delay="0"/>
                                  </p:stCondLst>
                                  <p:childTnLst>
                                    <p:animMotion origin="layout" path="M 0 0.21898 L 0 -4.98733E-18 " pathEditMode="relative" rAng="0" ptsTypes="AA">
                                      <p:cBhvr>
                                        <p:cTn id="9" dur="750" fill="hold"/>
                                        <p:tgtEl>
                                          <p:spTgt spid="5"/>
                                        </p:tgtEl>
                                        <p:attrNameLst>
                                          <p:attrName>ppt_x</p:attrName>
                                          <p:attrName>ppt_y</p:attrName>
                                        </p:attrNameLst>
                                      </p:cBhvr>
                                      <p:rCtr x="0" y="-10880"/>
                                    </p:animMotion>
                                  </p:childTnLst>
                                </p:cTn>
                              </p:par>
                              <p:par>
                                <p:cTn id="10" presetID="22" presetClass="entr" presetSubtype="8" fill="hold" grpId="0" nodeType="withEffect">
                                  <p:stCondLst>
                                    <p:cond delay="300"/>
                                  </p:stCondLst>
                                  <p:childTnLst>
                                    <p:set>
                                      <p:cBhvr>
                                        <p:cTn id="11" dur="1" fill="hold">
                                          <p:stCondLst>
                                            <p:cond delay="0"/>
                                          </p:stCondLst>
                                        </p:cTn>
                                        <p:tgtEl>
                                          <p:spTgt spid="13"/>
                                        </p:tgtEl>
                                        <p:attrNameLst>
                                          <p:attrName>style.visibility</p:attrName>
                                        </p:attrNameLst>
                                      </p:cBhvr>
                                      <p:to>
                                        <p:strVal val="visible"/>
                                      </p:to>
                                    </p:set>
                                    <p:animEffect transition="in" filter="wipe(left)">
                                      <p:cBhvr>
                                        <p:cTn id="12" dur="500"/>
                                        <p:tgtEl>
                                          <p:spTgt spid="13"/>
                                        </p:tgtEl>
                                      </p:cBhvr>
                                    </p:animEffect>
                                  </p:childTnLst>
                                </p:cTn>
                              </p:par>
                              <p:par>
                                <p:cTn id="13" presetID="35" presetClass="path" presetSubtype="0" accel="50000" decel="50000" fill="hold" grpId="1" nodeType="withEffect">
                                  <p:stCondLst>
                                    <p:cond delay="300"/>
                                  </p:stCondLst>
                                  <p:childTnLst>
                                    <p:animMotion origin="layout" path="M 0.10729 -4.07407E-6 L 3.125E-6 -4.07407E-6 " pathEditMode="relative" rAng="0" ptsTypes="AA">
                                      <p:cBhvr>
                                        <p:cTn id="14" dur="750" fill="hold"/>
                                        <p:tgtEl>
                                          <p:spTgt spid="13"/>
                                        </p:tgtEl>
                                        <p:attrNameLst>
                                          <p:attrName>ppt_x</p:attrName>
                                          <p:attrName>ppt_y</p:attrName>
                                        </p:attrNameLst>
                                      </p:cBhvr>
                                      <p:rCtr x="-5313" y="0"/>
                                    </p:animMotion>
                                  </p:childTnLst>
                                </p:cTn>
                              </p:par>
                              <p:par>
                                <p:cTn id="15" presetID="22" presetClass="entr" presetSubtype="8" fill="hold" grpId="0" nodeType="withEffect">
                                  <p:stCondLst>
                                    <p:cond delay="300"/>
                                  </p:stCondLst>
                                  <p:childTnLst>
                                    <p:set>
                                      <p:cBhvr>
                                        <p:cTn id="16" dur="1" fill="hold">
                                          <p:stCondLst>
                                            <p:cond delay="0"/>
                                          </p:stCondLst>
                                        </p:cTn>
                                        <p:tgtEl>
                                          <p:spTgt spid="16"/>
                                        </p:tgtEl>
                                        <p:attrNameLst>
                                          <p:attrName>style.visibility</p:attrName>
                                        </p:attrNameLst>
                                      </p:cBhvr>
                                      <p:to>
                                        <p:strVal val="visible"/>
                                      </p:to>
                                    </p:set>
                                    <p:animEffect transition="in" filter="wipe(left)">
                                      <p:cBhvr>
                                        <p:cTn id="17" dur="500"/>
                                        <p:tgtEl>
                                          <p:spTgt spid="16"/>
                                        </p:tgtEl>
                                      </p:cBhvr>
                                    </p:animEffect>
                                  </p:childTnLst>
                                </p:cTn>
                              </p:par>
                              <p:par>
                                <p:cTn id="18" presetID="35" presetClass="path" presetSubtype="0" accel="50000" decel="50000" fill="hold" grpId="1" nodeType="withEffect">
                                  <p:stCondLst>
                                    <p:cond delay="300"/>
                                  </p:stCondLst>
                                  <p:childTnLst>
                                    <p:animMotion origin="layout" path="M 0.10729 -4.07407E-6 L 3.125E-6 -4.07407E-6 " pathEditMode="relative" rAng="0" ptsTypes="AA">
                                      <p:cBhvr>
                                        <p:cTn id="19" dur="750" fill="hold"/>
                                        <p:tgtEl>
                                          <p:spTgt spid="16"/>
                                        </p:tgtEl>
                                        <p:attrNameLst>
                                          <p:attrName>ppt_x</p:attrName>
                                          <p:attrName>ppt_y</p:attrName>
                                        </p:attrNameLst>
                                      </p:cBhvr>
                                      <p:rCtr x="-53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13" grpId="0" animBg="1"/>
      <p:bldP spid="13" grpId="1" animBg="1"/>
      <p:bldP spid="16" grpId="0" animBg="1"/>
      <p:bldP spid="16" grpId="1" animBg="1"/>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ayout F">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9FA87FA-C5D9-AB1A-AACB-B624D8FC4334}"/>
              </a:ext>
            </a:extLst>
          </p:cNvPr>
          <p:cNvSpPr>
            <a:spLocks noGrp="1"/>
          </p:cNvSpPr>
          <p:nvPr>
            <p:ph type="dt" sz="half" idx="10"/>
          </p:nvPr>
        </p:nvSpPr>
        <p:spPr/>
        <p:txBody>
          <a:bodyPr/>
          <a:lstStyle/>
          <a:p>
            <a:fld id="{512C5178-EFC9-41B0-AE0F-E7F926A5F78B}" type="datetimeFigureOut">
              <a:rPr lang="en-US" smtClean="0"/>
              <a:t>1/30/2024</a:t>
            </a:fld>
            <a:endParaRPr lang="en-US"/>
          </a:p>
        </p:txBody>
      </p:sp>
      <p:sp>
        <p:nvSpPr>
          <p:cNvPr id="3" name="Footer Placeholder 2">
            <a:extLst>
              <a:ext uri="{FF2B5EF4-FFF2-40B4-BE49-F238E27FC236}">
                <a16:creationId xmlns:a16="http://schemas.microsoft.com/office/drawing/2014/main" id="{1AE0B6EB-5200-DDB2-D0A1-473F935A8A2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FB3B814-1940-A18B-0068-B8B5578B500F}"/>
              </a:ext>
            </a:extLst>
          </p:cNvPr>
          <p:cNvSpPr>
            <a:spLocks noGrp="1"/>
          </p:cNvSpPr>
          <p:nvPr>
            <p:ph type="sldNum" sz="quarter" idx="12"/>
          </p:nvPr>
        </p:nvSpPr>
        <p:spPr/>
        <p:txBody>
          <a:bodyPr/>
          <a:lstStyle/>
          <a:p>
            <a:fld id="{2CA22541-6875-4923-9CE5-DE67A3422072}" type="slidenum">
              <a:rPr lang="en-US" smtClean="0"/>
              <a:t>‹#›</a:t>
            </a:fld>
            <a:endParaRPr lang="en-US"/>
          </a:p>
        </p:txBody>
      </p:sp>
      <p:sp>
        <p:nvSpPr>
          <p:cNvPr id="7" name="Text Placeholder 12">
            <a:extLst>
              <a:ext uri="{FF2B5EF4-FFF2-40B4-BE49-F238E27FC236}">
                <a16:creationId xmlns:a16="http://schemas.microsoft.com/office/drawing/2014/main" id="{5768674C-A9F9-75B8-DC72-359A258FA23B}"/>
              </a:ext>
            </a:extLst>
          </p:cNvPr>
          <p:cNvSpPr>
            <a:spLocks noGrp="1"/>
          </p:cNvSpPr>
          <p:nvPr>
            <p:ph type="body" sz="quarter" idx="14" hasCustomPrompt="1"/>
          </p:nvPr>
        </p:nvSpPr>
        <p:spPr>
          <a:xfrm>
            <a:off x="3613135" y="584812"/>
            <a:ext cx="4965731" cy="590931"/>
          </a:xfrm>
        </p:spPr>
        <p:txBody>
          <a:bodyPr lIns="0" rIns="0" anchor="b">
            <a:normAutofit/>
          </a:bodyPr>
          <a:lstStyle>
            <a:lvl1pPr marL="0" indent="0" algn="ctr">
              <a:lnSpc>
                <a:spcPct val="100000"/>
              </a:lnSpc>
              <a:buNone/>
              <a:defRPr sz="3600">
                <a:latin typeface="+mj-lt"/>
              </a:defRPr>
            </a:lvl1pPr>
          </a:lstStyle>
          <a:p>
            <a:pPr lvl="0"/>
            <a:r>
              <a:rPr lang="en-US"/>
              <a:t>ADD TITLE HERE</a:t>
            </a:r>
          </a:p>
        </p:txBody>
      </p:sp>
      <p:sp>
        <p:nvSpPr>
          <p:cNvPr id="8" name="Text Placeholder 12">
            <a:extLst>
              <a:ext uri="{FF2B5EF4-FFF2-40B4-BE49-F238E27FC236}">
                <a16:creationId xmlns:a16="http://schemas.microsoft.com/office/drawing/2014/main" id="{DDF2787F-E4A2-475A-4F03-1FAA826175EE}"/>
              </a:ext>
            </a:extLst>
          </p:cNvPr>
          <p:cNvSpPr>
            <a:spLocks noGrp="1"/>
          </p:cNvSpPr>
          <p:nvPr>
            <p:ph type="body" sz="quarter" idx="15" hasCustomPrompt="1"/>
          </p:nvPr>
        </p:nvSpPr>
        <p:spPr>
          <a:xfrm>
            <a:off x="3613135" y="1151166"/>
            <a:ext cx="4965731" cy="261610"/>
          </a:xfrm>
        </p:spPr>
        <p:txBody>
          <a:bodyPr lIns="0" rIns="0" anchor="t">
            <a:normAutofit/>
          </a:bodyPr>
          <a:lstStyle>
            <a:lvl1pPr marL="0" indent="0" algn="ctr">
              <a:lnSpc>
                <a:spcPct val="100000"/>
              </a:lnSpc>
              <a:buFont typeface="Arial" panose="020B0604020202020204" pitchFamily="34" charset="0"/>
              <a:buNone/>
              <a:defRPr sz="1100">
                <a:latin typeface="+mn-lt"/>
              </a:defRPr>
            </a:lvl1pPr>
          </a:lstStyle>
          <a:p>
            <a:pPr lvl="0"/>
            <a:r>
              <a:rPr lang="en-US"/>
              <a:t>Insert a subtitle here to describe the content</a:t>
            </a:r>
          </a:p>
        </p:txBody>
      </p:sp>
    </p:spTree>
    <p:extLst>
      <p:ext uri="{BB962C8B-B14F-4D97-AF65-F5344CB8AC3E}">
        <p14:creationId xmlns:p14="http://schemas.microsoft.com/office/powerpoint/2010/main" val="6308552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Layout 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9FA87FA-C5D9-AB1A-AACB-B624D8FC4334}"/>
              </a:ext>
            </a:extLst>
          </p:cNvPr>
          <p:cNvSpPr>
            <a:spLocks noGrp="1"/>
          </p:cNvSpPr>
          <p:nvPr>
            <p:ph type="dt" sz="half" idx="10"/>
          </p:nvPr>
        </p:nvSpPr>
        <p:spPr/>
        <p:txBody>
          <a:bodyPr/>
          <a:lstStyle/>
          <a:p>
            <a:fld id="{512C5178-EFC9-41B0-AE0F-E7F926A5F78B}" type="datetimeFigureOut">
              <a:rPr lang="en-US" smtClean="0"/>
              <a:t>1/30/2024</a:t>
            </a:fld>
            <a:endParaRPr lang="en-US"/>
          </a:p>
        </p:txBody>
      </p:sp>
      <p:sp>
        <p:nvSpPr>
          <p:cNvPr id="3" name="Footer Placeholder 2">
            <a:extLst>
              <a:ext uri="{FF2B5EF4-FFF2-40B4-BE49-F238E27FC236}">
                <a16:creationId xmlns:a16="http://schemas.microsoft.com/office/drawing/2014/main" id="{1AE0B6EB-5200-DDB2-D0A1-473F935A8A2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FB3B814-1940-A18B-0068-B8B5578B500F}"/>
              </a:ext>
            </a:extLst>
          </p:cNvPr>
          <p:cNvSpPr>
            <a:spLocks noGrp="1"/>
          </p:cNvSpPr>
          <p:nvPr>
            <p:ph type="sldNum" sz="quarter" idx="12"/>
          </p:nvPr>
        </p:nvSpPr>
        <p:spPr/>
        <p:txBody>
          <a:bodyPr/>
          <a:lstStyle/>
          <a:p>
            <a:fld id="{2CA22541-6875-4923-9CE5-DE67A3422072}" type="slidenum">
              <a:rPr lang="en-US" smtClean="0"/>
              <a:t>‹#›</a:t>
            </a:fld>
            <a:endParaRPr lang="en-US"/>
          </a:p>
        </p:txBody>
      </p:sp>
      <p:sp>
        <p:nvSpPr>
          <p:cNvPr id="7" name="Text Placeholder 12">
            <a:extLst>
              <a:ext uri="{FF2B5EF4-FFF2-40B4-BE49-F238E27FC236}">
                <a16:creationId xmlns:a16="http://schemas.microsoft.com/office/drawing/2014/main" id="{5768674C-A9F9-75B8-DC72-359A258FA23B}"/>
              </a:ext>
            </a:extLst>
          </p:cNvPr>
          <p:cNvSpPr>
            <a:spLocks noGrp="1"/>
          </p:cNvSpPr>
          <p:nvPr>
            <p:ph type="body" sz="quarter" idx="14" hasCustomPrompt="1"/>
          </p:nvPr>
        </p:nvSpPr>
        <p:spPr>
          <a:xfrm>
            <a:off x="3359696" y="692249"/>
            <a:ext cx="5472607" cy="590931"/>
          </a:xfrm>
        </p:spPr>
        <p:txBody>
          <a:bodyPr lIns="0" rIns="0" anchor="b">
            <a:normAutofit/>
          </a:bodyPr>
          <a:lstStyle>
            <a:lvl1pPr marL="0" indent="0" algn="ctr">
              <a:lnSpc>
                <a:spcPct val="100000"/>
              </a:lnSpc>
              <a:buNone/>
              <a:defRPr sz="3600">
                <a:latin typeface="+mj-lt"/>
              </a:defRPr>
            </a:lvl1pPr>
          </a:lstStyle>
          <a:p>
            <a:pPr lvl="0"/>
            <a:r>
              <a:rPr lang="en-US"/>
              <a:t>ADD TITLE HERE</a:t>
            </a:r>
          </a:p>
        </p:txBody>
      </p:sp>
    </p:spTree>
    <p:extLst>
      <p:ext uri="{BB962C8B-B14F-4D97-AF65-F5344CB8AC3E}">
        <p14:creationId xmlns:p14="http://schemas.microsoft.com/office/powerpoint/2010/main" val="7607482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Layout H">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9FA87FA-C5D9-AB1A-AACB-B624D8FC4334}"/>
              </a:ext>
            </a:extLst>
          </p:cNvPr>
          <p:cNvSpPr>
            <a:spLocks noGrp="1"/>
          </p:cNvSpPr>
          <p:nvPr>
            <p:ph type="dt" sz="half" idx="10"/>
          </p:nvPr>
        </p:nvSpPr>
        <p:spPr/>
        <p:txBody>
          <a:bodyPr/>
          <a:lstStyle/>
          <a:p>
            <a:fld id="{512C5178-EFC9-41B0-AE0F-E7F926A5F78B}" type="datetimeFigureOut">
              <a:rPr lang="en-US" smtClean="0"/>
              <a:t>1/30/2024</a:t>
            </a:fld>
            <a:endParaRPr lang="en-US"/>
          </a:p>
        </p:txBody>
      </p:sp>
      <p:sp>
        <p:nvSpPr>
          <p:cNvPr id="3" name="Footer Placeholder 2">
            <a:extLst>
              <a:ext uri="{FF2B5EF4-FFF2-40B4-BE49-F238E27FC236}">
                <a16:creationId xmlns:a16="http://schemas.microsoft.com/office/drawing/2014/main" id="{1AE0B6EB-5200-DDB2-D0A1-473F935A8A2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FB3B814-1940-A18B-0068-B8B5578B500F}"/>
              </a:ext>
            </a:extLst>
          </p:cNvPr>
          <p:cNvSpPr>
            <a:spLocks noGrp="1"/>
          </p:cNvSpPr>
          <p:nvPr>
            <p:ph type="sldNum" sz="quarter" idx="12"/>
          </p:nvPr>
        </p:nvSpPr>
        <p:spPr/>
        <p:txBody>
          <a:bodyPr/>
          <a:lstStyle/>
          <a:p>
            <a:fld id="{2CA22541-6875-4923-9CE5-DE67A3422072}" type="slidenum">
              <a:rPr lang="en-US" smtClean="0"/>
              <a:t>‹#›</a:t>
            </a:fld>
            <a:endParaRPr lang="en-US"/>
          </a:p>
        </p:txBody>
      </p:sp>
      <p:sp>
        <p:nvSpPr>
          <p:cNvPr id="8" name="Text Placeholder 12">
            <a:extLst>
              <a:ext uri="{FF2B5EF4-FFF2-40B4-BE49-F238E27FC236}">
                <a16:creationId xmlns:a16="http://schemas.microsoft.com/office/drawing/2014/main" id="{725A16E7-8D51-9422-9249-BAEAC8C09F01}"/>
              </a:ext>
            </a:extLst>
          </p:cNvPr>
          <p:cNvSpPr>
            <a:spLocks noGrp="1"/>
          </p:cNvSpPr>
          <p:nvPr>
            <p:ph type="body" sz="quarter" idx="14" hasCustomPrompt="1"/>
          </p:nvPr>
        </p:nvSpPr>
        <p:spPr>
          <a:xfrm>
            <a:off x="1958915" y="662586"/>
            <a:ext cx="4965731" cy="590931"/>
          </a:xfrm>
        </p:spPr>
        <p:txBody>
          <a:bodyPr lIns="0" rIns="0" anchor="b">
            <a:normAutofit/>
          </a:bodyPr>
          <a:lstStyle>
            <a:lvl1pPr marL="0" indent="0" algn="l">
              <a:lnSpc>
                <a:spcPct val="100000"/>
              </a:lnSpc>
              <a:buNone/>
              <a:defRPr sz="3600">
                <a:latin typeface="+mj-lt"/>
              </a:defRPr>
            </a:lvl1pPr>
          </a:lstStyle>
          <a:p>
            <a:pPr lvl="0"/>
            <a:r>
              <a:rPr lang="en-US"/>
              <a:t>ADD TITLE HERE</a:t>
            </a:r>
          </a:p>
        </p:txBody>
      </p:sp>
      <p:sp>
        <p:nvSpPr>
          <p:cNvPr id="9" name="Text Placeholder 12">
            <a:extLst>
              <a:ext uri="{FF2B5EF4-FFF2-40B4-BE49-F238E27FC236}">
                <a16:creationId xmlns:a16="http://schemas.microsoft.com/office/drawing/2014/main" id="{ABF1C6FA-2EAA-7B78-A593-66C46AA3ED25}"/>
              </a:ext>
            </a:extLst>
          </p:cNvPr>
          <p:cNvSpPr>
            <a:spLocks noGrp="1"/>
          </p:cNvSpPr>
          <p:nvPr>
            <p:ph type="body" sz="quarter" idx="15" hasCustomPrompt="1"/>
          </p:nvPr>
        </p:nvSpPr>
        <p:spPr>
          <a:xfrm>
            <a:off x="1958915" y="1228940"/>
            <a:ext cx="4965731" cy="261610"/>
          </a:xfrm>
        </p:spPr>
        <p:txBody>
          <a:bodyPr lIns="0" rIns="0" anchor="t">
            <a:normAutofit/>
          </a:bodyPr>
          <a:lstStyle>
            <a:lvl1pPr marL="0" indent="0" algn="l">
              <a:lnSpc>
                <a:spcPct val="100000"/>
              </a:lnSpc>
              <a:buFont typeface="Arial" panose="020B0604020202020204" pitchFamily="34" charset="0"/>
              <a:buNone/>
              <a:defRPr sz="1100">
                <a:latin typeface="+mn-lt"/>
              </a:defRPr>
            </a:lvl1pPr>
          </a:lstStyle>
          <a:p>
            <a:pPr lvl="0"/>
            <a:r>
              <a:rPr lang="en-US"/>
              <a:t>Insert a subtitle here to describe the content</a:t>
            </a:r>
          </a:p>
        </p:txBody>
      </p:sp>
    </p:spTree>
    <p:extLst>
      <p:ext uri="{BB962C8B-B14F-4D97-AF65-F5344CB8AC3E}">
        <p14:creationId xmlns:p14="http://schemas.microsoft.com/office/powerpoint/2010/main" val="29121787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1007575-D9F7-225B-7148-A14C317E2AAB}"/>
              </a:ext>
            </a:extLst>
          </p:cNvPr>
          <p:cNvSpPr>
            <a:spLocks noGrp="1"/>
          </p:cNvSpPr>
          <p:nvPr>
            <p:ph type="title"/>
          </p:nvPr>
        </p:nvSpPr>
        <p:spPr>
          <a:xfrm>
            <a:off x="838200" y="509687"/>
            <a:ext cx="10515600" cy="1181001"/>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EBC4967-DAE2-8C20-117B-CB3C52FC7E9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C73E8BA-0322-F228-9BAF-34BB8281AF59}"/>
              </a:ext>
            </a:extLst>
          </p:cNvPr>
          <p:cNvSpPr>
            <a:spLocks noGrp="1"/>
          </p:cNvSpPr>
          <p:nvPr>
            <p:ph type="dt" sz="half" idx="2"/>
          </p:nvPr>
        </p:nvSpPr>
        <p:spPr>
          <a:xfrm>
            <a:off x="636524" y="6356350"/>
            <a:ext cx="2743200" cy="365125"/>
          </a:xfrm>
          <a:prstGeom prst="rect">
            <a:avLst/>
          </a:prstGeom>
        </p:spPr>
        <p:txBody>
          <a:bodyPr vert="horz" lIns="91440" tIns="45720" rIns="91440" bIns="45720" rtlCol="0" anchor="ctr"/>
          <a:lstStyle>
            <a:lvl1pPr algn="l">
              <a:defRPr sz="1000">
                <a:solidFill>
                  <a:schemeClr val="accent5">
                    <a:lumMod val="75000"/>
                  </a:schemeClr>
                </a:solidFill>
              </a:defRPr>
            </a:lvl1pPr>
          </a:lstStyle>
          <a:p>
            <a:fld id="{512C5178-EFC9-41B0-AE0F-E7F926A5F78B}" type="datetimeFigureOut">
              <a:rPr lang="en-US" smtClean="0"/>
              <a:pPr/>
              <a:t>1/30/2024</a:t>
            </a:fld>
            <a:endParaRPr lang="en-US"/>
          </a:p>
        </p:txBody>
      </p:sp>
      <p:sp>
        <p:nvSpPr>
          <p:cNvPr id="5" name="Footer Placeholder 4">
            <a:extLst>
              <a:ext uri="{FF2B5EF4-FFF2-40B4-BE49-F238E27FC236}">
                <a16:creationId xmlns:a16="http://schemas.microsoft.com/office/drawing/2014/main" id="{4B9A1350-0F8D-4646-6BAC-618BE0DD4B4B}"/>
              </a:ext>
            </a:extLst>
          </p:cNvPr>
          <p:cNvSpPr>
            <a:spLocks noGrp="1"/>
          </p:cNvSpPr>
          <p:nvPr>
            <p:ph type="ftr" sz="quarter" idx="3"/>
          </p:nvPr>
        </p:nvSpPr>
        <p:spPr>
          <a:xfrm>
            <a:off x="9710788" y="6356350"/>
            <a:ext cx="1844688" cy="365125"/>
          </a:xfrm>
          <a:prstGeom prst="rect">
            <a:avLst/>
          </a:prstGeom>
        </p:spPr>
        <p:txBody>
          <a:bodyPr vert="horz" lIns="91440" tIns="45720" rIns="91440" bIns="45720" rtlCol="0" anchor="ctr"/>
          <a:lstStyle>
            <a:lvl1pPr algn="r">
              <a:defRPr sz="1000">
                <a:solidFill>
                  <a:schemeClr val="accent5">
                    <a:lumMod val="75000"/>
                  </a:schemeClr>
                </a:solidFill>
              </a:defRPr>
            </a:lvl1pPr>
          </a:lstStyle>
          <a:p>
            <a:endParaRPr lang="en-US"/>
          </a:p>
        </p:txBody>
      </p:sp>
      <p:sp>
        <p:nvSpPr>
          <p:cNvPr id="6" name="Slide Number Placeholder 5">
            <a:extLst>
              <a:ext uri="{FF2B5EF4-FFF2-40B4-BE49-F238E27FC236}">
                <a16:creationId xmlns:a16="http://schemas.microsoft.com/office/drawing/2014/main" id="{877A9A39-3317-D6F9-066D-F201F10B9AB4}"/>
              </a:ext>
            </a:extLst>
          </p:cNvPr>
          <p:cNvSpPr>
            <a:spLocks noGrp="1"/>
          </p:cNvSpPr>
          <p:nvPr>
            <p:ph type="sldNum" sz="quarter" idx="4"/>
          </p:nvPr>
        </p:nvSpPr>
        <p:spPr>
          <a:xfrm>
            <a:off x="11150948" y="509687"/>
            <a:ext cx="404528" cy="365125"/>
          </a:xfrm>
          <a:prstGeom prst="rect">
            <a:avLst/>
          </a:prstGeom>
        </p:spPr>
        <p:txBody>
          <a:bodyPr vert="horz" lIns="91440" tIns="45720" rIns="91440" bIns="45720" rtlCol="0" anchor="ctr"/>
          <a:lstStyle>
            <a:lvl1pPr algn="r">
              <a:defRPr sz="1000">
                <a:solidFill>
                  <a:schemeClr val="accent5">
                    <a:lumMod val="75000"/>
                  </a:schemeClr>
                </a:solidFill>
              </a:defRPr>
            </a:lvl1pPr>
          </a:lstStyle>
          <a:p>
            <a:fld id="{2CA22541-6875-4923-9CE5-DE67A3422072}" type="slidenum">
              <a:rPr lang="en-US" smtClean="0"/>
              <a:pPr/>
              <a:t>‹#›</a:t>
            </a:fld>
            <a:endParaRPr lang="en-US"/>
          </a:p>
        </p:txBody>
      </p:sp>
    </p:spTree>
    <p:extLst>
      <p:ext uri="{BB962C8B-B14F-4D97-AF65-F5344CB8AC3E}">
        <p14:creationId xmlns:p14="http://schemas.microsoft.com/office/powerpoint/2010/main" val="3691768548"/>
      </p:ext>
    </p:extLst>
  </p:cSld>
  <p:clrMap bg1="lt1" tx1="dk1" bg2="lt2" tx2="dk2" accent1="accent1" accent2="accent2" accent3="accent3" accent4="accent4" accent5="accent5" accent6="accent6" hlink="hlink" folHlink="folHlink"/>
  <p:sldLayoutIdLst>
    <p:sldLayoutId id="2147483655"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txStyles>
    <p:titleStyle>
      <a:lvl1pPr algn="l" defTabSz="914400" rtl="0" eaLnBrk="1" latinLnBrk="0" hangingPunct="1">
        <a:lnSpc>
          <a:spcPct val="90000"/>
        </a:lnSpc>
        <a:spcBef>
          <a:spcPct val="0"/>
        </a:spcBef>
        <a:buNone/>
        <a:defRPr sz="3600" kern="1200">
          <a:solidFill>
            <a:schemeClr val="accent5">
              <a:lumMod val="75000"/>
            </a:schemeClr>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accent5">
              <a:lumMod val="7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accent5">
              <a:lumMod val="7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200" kern="1200">
          <a:solidFill>
            <a:schemeClr val="accent5">
              <a:lumMod val="7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100" kern="1200">
          <a:solidFill>
            <a:schemeClr val="accent5">
              <a:lumMod val="7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100" kern="1200">
          <a:solidFill>
            <a:schemeClr val="accent5">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547EBF"/>
          </p15:clr>
        </p15:guide>
        <p15:guide id="2" pos="3840" userDrawn="1">
          <p15:clr>
            <a:srgbClr val="547EBF"/>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 Target="slide12.xml"/><Relationship Id="rId2" Type="http://schemas.openxmlformats.org/officeDocument/2006/relationships/slide" Target="slide13.xml"/><Relationship Id="rId1" Type="http://schemas.openxmlformats.org/officeDocument/2006/relationships/slideLayout" Target="../slideLayouts/slideLayout8.xml"/><Relationship Id="rId6" Type="http://schemas.openxmlformats.org/officeDocument/2006/relationships/slide" Target="slide7.xml"/><Relationship Id="rId5" Type="http://schemas.openxmlformats.org/officeDocument/2006/relationships/slide" Target="slide10.xml"/><Relationship Id="rId4" Type="http://schemas.openxmlformats.org/officeDocument/2006/relationships/slide" Target="slide11.xml"/></Relationships>
</file>

<file path=ppt/slides/_rels/slide11.xml.rels><?xml version="1.0" encoding="UTF-8" standalone="yes"?>
<Relationships xmlns="http://schemas.openxmlformats.org/package/2006/relationships"><Relationship Id="rId3" Type="http://schemas.openxmlformats.org/officeDocument/2006/relationships/slide" Target="slide12.xml"/><Relationship Id="rId2" Type="http://schemas.openxmlformats.org/officeDocument/2006/relationships/slide" Target="slide13.xml"/><Relationship Id="rId1" Type="http://schemas.openxmlformats.org/officeDocument/2006/relationships/slideLayout" Target="../slideLayouts/slideLayout7.xml"/><Relationship Id="rId6" Type="http://schemas.openxmlformats.org/officeDocument/2006/relationships/slide" Target="slide7.xml"/><Relationship Id="rId5" Type="http://schemas.openxmlformats.org/officeDocument/2006/relationships/slide" Target="slide10.xml"/><Relationship Id="rId4" Type="http://schemas.openxmlformats.org/officeDocument/2006/relationships/slide" Target="slide11.xml"/></Relationships>
</file>

<file path=ppt/slides/_rels/slide12.xml.rels><?xml version="1.0" encoding="UTF-8" standalone="yes"?>
<Relationships xmlns="http://schemas.openxmlformats.org/package/2006/relationships"><Relationship Id="rId3" Type="http://schemas.openxmlformats.org/officeDocument/2006/relationships/slide" Target="slide12.xml"/><Relationship Id="rId2" Type="http://schemas.openxmlformats.org/officeDocument/2006/relationships/slide" Target="slide13.xml"/><Relationship Id="rId1" Type="http://schemas.openxmlformats.org/officeDocument/2006/relationships/slideLayout" Target="../slideLayouts/slideLayout9.xml"/><Relationship Id="rId6" Type="http://schemas.openxmlformats.org/officeDocument/2006/relationships/slide" Target="slide7.xml"/><Relationship Id="rId5" Type="http://schemas.openxmlformats.org/officeDocument/2006/relationships/slide" Target="slide10.xml"/><Relationship Id="rId4" Type="http://schemas.openxmlformats.org/officeDocument/2006/relationships/slide" Target="slide11.xml"/></Relationships>
</file>

<file path=ppt/slides/_rels/slide13.xml.rels><?xml version="1.0" encoding="UTF-8" standalone="yes"?>
<Relationships xmlns="http://schemas.openxmlformats.org/package/2006/relationships"><Relationship Id="rId3" Type="http://schemas.openxmlformats.org/officeDocument/2006/relationships/slide" Target="slide13.xml"/><Relationship Id="rId7" Type="http://schemas.openxmlformats.org/officeDocument/2006/relationships/slide" Target="slide7.xml"/><Relationship Id="rId2" Type="http://schemas.openxmlformats.org/officeDocument/2006/relationships/chart" Target="../charts/chart4.xml"/><Relationship Id="rId1" Type="http://schemas.openxmlformats.org/officeDocument/2006/relationships/slideLayout" Target="../slideLayouts/slideLayout10.xml"/><Relationship Id="rId6" Type="http://schemas.openxmlformats.org/officeDocument/2006/relationships/slide" Target="slide10.xml"/><Relationship Id="rId5" Type="http://schemas.openxmlformats.org/officeDocument/2006/relationships/slide" Target="slide11.xml"/><Relationship Id="rId4" Type="http://schemas.openxmlformats.org/officeDocument/2006/relationships/slide" Target="slide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4.xml"/><Relationship Id="rId5" Type="http://schemas.openxmlformats.org/officeDocument/2006/relationships/image" Target="../media/image6.jpg"/><Relationship Id="rId4" Type="http://schemas.openxmlformats.org/officeDocument/2006/relationships/image" Target="../media/image5.jpe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slide" Target="slide12.xml"/><Relationship Id="rId7" Type="http://schemas.openxmlformats.org/officeDocument/2006/relationships/image" Target="../media/image7.png"/><Relationship Id="rId2" Type="http://schemas.openxmlformats.org/officeDocument/2006/relationships/slide" Target="slide13.xml"/><Relationship Id="rId1" Type="http://schemas.openxmlformats.org/officeDocument/2006/relationships/slideLayout" Target="../slideLayouts/slideLayout8.xml"/><Relationship Id="rId6" Type="http://schemas.openxmlformats.org/officeDocument/2006/relationships/slide" Target="slide7.xml"/><Relationship Id="rId5" Type="http://schemas.openxmlformats.org/officeDocument/2006/relationships/slide" Target="slide10.xml"/><Relationship Id="rId4" Type="http://schemas.openxmlformats.org/officeDocument/2006/relationships/slide" Target="slide1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7.xml"/><Relationship Id="rId4" Type="http://schemas.openxmlformats.org/officeDocument/2006/relationships/chart" Target="../charts/char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3">
            <a:extLst>
              <a:ext uri="{FF2B5EF4-FFF2-40B4-BE49-F238E27FC236}">
                <a16:creationId xmlns:a16="http://schemas.microsoft.com/office/drawing/2014/main" id="{5000DC88-C113-14CD-FB5F-D84869795739}"/>
              </a:ext>
            </a:extLst>
          </p:cNvPr>
          <p:cNvGrpSpPr/>
          <p:nvPr/>
        </p:nvGrpSpPr>
        <p:grpSpPr>
          <a:xfrm rot="2700000">
            <a:off x="4691845" y="1739884"/>
            <a:ext cx="2808313" cy="2808313"/>
            <a:chOff x="-4452992" y="-337546"/>
            <a:chExt cx="7128431" cy="7128431"/>
          </a:xfrm>
        </p:grpSpPr>
        <p:sp>
          <p:nvSpPr>
            <p:cNvPr id="5" name="Rectangle: Rounded Corners 4">
              <a:extLst>
                <a:ext uri="{FF2B5EF4-FFF2-40B4-BE49-F238E27FC236}">
                  <a16:creationId xmlns:a16="http://schemas.microsoft.com/office/drawing/2014/main" id="{AA4AE167-6EEA-F08C-3CAF-B3A38071F957}"/>
                </a:ext>
              </a:extLst>
            </p:cNvPr>
            <p:cNvSpPr/>
            <p:nvPr/>
          </p:nvSpPr>
          <p:spPr>
            <a:xfrm rot="2700000">
              <a:off x="-4452991" y="-337545"/>
              <a:ext cx="7128430" cy="7128430"/>
            </a:xfrm>
            <a:prstGeom prst="roundRect">
              <a:avLst/>
            </a:prstGeom>
            <a:solidFill>
              <a:schemeClr val="accent4"/>
            </a:solidFill>
            <a:ln>
              <a:noFill/>
            </a:ln>
            <a:effectLst>
              <a:outerShdw blurRad="190500" dist="127000" dir="13500000" algn="br" rotWithShape="0">
                <a:schemeClr val="accent6">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Rounded Corners 5">
              <a:extLst>
                <a:ext uri="{FF2B5EF4-FFF2-40B4-BE49-F238E27FC236}">
                  <a16:creationId xmlns:a16="http://schemas.microsoft.com/office/drawing/2014/main" id="{62E15940-ACD3-AD91-B710-4015FBC57634}"/>
                </a:ext>
              </a:extLst>
            </p:cNvPr>
            <p:cNvSpPr/>
            <p:nvPr/>
          </p:nvSpPr>
          <p:spPr>
            <a:xfrm rot="2700000">
              <a:off x="-4452992" y="-337546"/>
              <a:ext cx="7128430" cy="7128430"/>
            </a:xfrm>
            <a:prstGeom prst="roundRect">
              <a:avLst/>
            </a:prstGeom>
            <a:solidFill>
              <a:schemeClr val="accent4"/>
            </a:solidFill>
            <a:ln>
              <a:noFill/>
            </a:ln>
            <a:effectLst>
              <a:outerShdw blurRad="190500" dist="127000" dir="2700000" algn="tl" rotWithShape="0">
                <a:schemeClr val="accent5">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 name="!!Group18">
            <a:extLst>
              <a:ext uri="{FF2B5EF4-FFF2-40B4-BE49-F238E27FC236}">
                <a16:creationId xmlns:a16="http://schemas.microsoft.com/office/drawing/2014/main" id="{DA3D444E-E444-C0AB-DEA5-3E5B03045D6A}"/>
              </a:ext>
            </a:extLst>
          </p:cNvPr>
          <p:cNvGrpSpPr/>
          <p:nvPr/>
        </p:nvGrpSpPr>
        <p:grpSpPr>
          <a:xfrm rot="2700000">
            <a:off x="4691845" y="1739884"/>
            <a:ext cx="2808313" cy="2808313"/>
            <a:chOff x="-4452992" y="-337546"/>
            <a:chExt cx="7128431" cy="7128431"/>
          </a:xfrm>
        </p:grpSpPr>
        <p:sp>
          <p:nvSpPr>
            <p:cNvPr id="8" name="Rectangle: Rounded Corners 7">
              <a:extLst>
                <a:ext uri="{FF2B5EF4-FFF2-40B4-BE49-F238E27FC236}">
                  <a16:creationId xmlns:a16="http://schemas.microsoft.com/office/drawing/2014/main" id="{38E2C82F-992E-A823-08A0-B110AEC274DA}"/>
                </a:ext>
              </a:extLst>
            </p:cNvPr>
            <p:cNvSpPr/>
            <p:nvPr/>
          </p:nvSpPr>
          <p:spPr>
            <a:xfrm rot="2700000">
              <a:off x="-4452991" y="-337545"/>
              <a:ext cx="7128430" cy="7128430"/>
            </a:xfrm>
            <a:prstGeom prst="roundRect">
              <a:avLst/>
            </a:prstGeom>
            <a:solidFill>
              <a:schemeClr val="accent4"/>
            </a:solidFill>
            <a:ln>
              <a:noFill/>
            </a:ln>
            <a:effectLst>
              <a:outerShdw blurRad="190500" dist="127000" dir="13500000" algn="br" rotWithShape="0">
                <a:schemeClr val="accent6">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3BBC7568-C6B2-DC28-2FF9-1DEF7A54D44D}"/>
                </a:ext>
              </a:extLst>
            </p:cNvPr>
            <p:cNvSpPr/>
            <p:nvPr/>
          </p:nvSpPr>
          <p:spPr>
            <a:xfrm rot="2700000">
              <a:off x="-4452992" y="-337546"/>
              <a:ext cx="7128430" cy="7128430"/>
            </a:xfrm>
            <a:prstGeom prst="roundRect">
              <a:avLst/>
            </a:prstGeom>
            <a:solidFill>
              <a:schemeClr val="accent4"/>
            </a:solidFill>
            <a:ln>
              <a:noFill/>
            </a:ln>
            <a:effectLst>
              <a:outerShdw blurRad="190500" dist="127000" dir="2700000" algn="tl" rotWithShape="0">
                <a:schemeClr val="accent5">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RectangleRounded2">
            <a:extLst>
              <a:ext uri="{FF2B5EF4-FFF2-40B4-BE49-F238E27FC236}">
                <a16:creationId xmlns:a16="http://schemas.microsoft.com/office/drawing/2014/main" id="{B3A1F408-D258-B075-D1BC-5A82430C2968}"/>
              </a:ext>
            </a:extLst>
          </p:cNvPr>
          <p:cNvSpPr/>
          <p:nvPr/>
        </p:nvSpPr>
        <p:spPr>
          <a:xfrm>
            <a:off x="3716055" y="1083565"/>
            <a:ext cx="4759890" cy="4759890"/>
          </a:xfrm>
          <a:prstGeom prst="roundRect">
            <a:avLst/>
          </a:prstGeom>
          <a:gradFill flip="none" rotWithShape="1">
            <a:gsLst>
              <a:gs pos="50000">
                <a:schemeClr val="accent4"/>
              </a:gs>
              <a:gs pos="0">
                <a:schemeClr val="accent6"/>
              </a:gs>
              <a:gs pos="100000">
                <a:schemeClr val="accent4"/>
              </a:gs>
            </a:gsLst>
            <a:lin ang="13500000" scaled="1"/>
            <a:tileRect/>
          </a:gradFill>
          <a:ln>
            <a:noFill/>
          </a:ln>
          <a:effectLst>
            <a:innerShdw blurRad="101600" dist="76200" dir="13500000">
              <a:schemeClr val="accent5">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 name="!!Group1">
            <a:extLst>
              <a:ext uri="{FF2B5EF4-FFF2-40B4-BE49-F238E27FC236}">
                <a16:creationId xmlns:a16="http://schemas.microsoft.com/office/drawing/2014/main" id="{91109734-E731-670A-B6C4-94791D0A9BEE}"/>
              </a:ext>
            </a:extLst>
          </p:cNvPr>
          <p:cNvGrpSpPr/>
          <p:nvPr/>
        </p:nvGrpSpPr>
        <p:grpSpPr>
          <a:xfrm rot="2700000">
            <a:off x="5370342" y="288886"/>
            <a:ext cx="1451316" cy="1451316"/>
            <a:chOff x="-4452991" y="-337546"/>
            <a:chExt cx="7128430" cy="7128430"/>
          </a:xfrm>
        </p:grpSpPr>
        <p:sp>
          <p:nvSpPr>
            <p:cNvPr id="12" name="Rectangle: Rounded Corners 11">
              <a:extLst>
                <a:ext uri="{FF2B5EF4-FFF2-40B4-BE49-F238E27FC236}">
                  <a16:creationId xmlns:a16="http://schemas.microsoft.com/office/drawing/2014/main" id="{3E7DFDB7-7123-F41F-BE6A-95CEB69AE8B7}"/>
                </a:ext>
              </a:extLst>
            </p:cNvPr>
            <p:cNvSpPr/>
            <p:nvPr/>
          </p:nvSpPr>
          <p:spPr>
            <a:xfrm rot="2700000">
              <a:off x="-4452991" y="-337546"/>
              <a:ext cx="7128430" cy="7128430"/>
            </a:xfrm>
            <a:prstGeom prst="roundRect">
              <a:avLst/>
            </a:prstGeom>
            <a:solidFill>
              <a:schemeClr val="accent4"/>
            </a:solidFill>
            <a:ln>
              <a:noFill/>
            </a:ln>
            <a:effectLst>
              <a:outerShdw blurRad="190500" dist="127000" dir="13500000" algn="br" rotWithShape="0">
                <a:schemeClr val="accent6">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09030DD0-63EE-787B-7700-FCB2A087EBE5}"/>
                </a:ext>
              </a:extLst>
            </p:cNvPr>
            <p:cNvSpPr/>
            <p:nvPr/>
          </p:nvSpPr>
          <p:spPr>
            <a:xfrm rot="2700000">
              <a:off x="-4452991" y="-337546"/>
              <a:ext cx="7128430" cy="7128430"/>
            </a:xfrm>
            <a:prstGeom prst="roundRect">
              <a:avLst/>
            </a:prstGeom>
            <a:solidFill>
              <a:schemeClr val="accent4"/>
            </a:solidFill>
            <a:ln>
              <a:noFill/>
            </a:ln>
            <a:effectLst>
              <a:outerShdw blurRad="190500" dist="127000" dir="2700000" algn="tl" rotWithShape="0">
                <a:schemeClr val="accent5">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13">
            <a:extLst>
              <a:ext uri="{FF2B5EF4-FFF2-40B4-BE49-F238E27FC236}">
                <a16:creationId xmlns:a16="http://schemas.microsoft.com/office/drawing/2014/main" id="{1DBAEB86-694D-008E-F790-092053AF9B20}"/>
              </a:ext>
            </a:extLst>
          </p:cNvPr>
          <p:cNvGrpSpPr/>
          <p:nvPr/>
        </p:nvGrpSpPr>
        <p:grpSpPr>
          <a:xfrm rot="2700000">
            <a:off x="5370342" y="5117799"/>
            <a:ext cx="1451316" cy="1451316"/>
            <a:chOff x="-4452991" y="-337546"/>
            <a:chExt cx="7128430" cy="7128430"/>
          </a:xfrm>
        </p:grpSpPr>
        <p:sp>
          <p:nvSpPr>
            <p:cNvPr id="15" name="Rectangle: Rounded Corners 14">
              <a:extLst>
                <a:ext uri="{FF2B5EF4-FFF2-40B4-BE49-F238E27FC236}">
                  <a16:creationId xmlns:a16="http://schemas.microsoft.com/office/drawing/2014/main" id="{59E85528-44F2-CEF2-46C1-35E1C6587304}"/>
                </a:ext>
              </a:extLst>
            </p:cNvPr>
            <p:cNvSpPr/>
            <p:nvPr/>
          </p:nvSpPr>
          <p:spPr>
            <a:xfrm rot="2700000">
              <a:off x="-4452991" y="-337546"/>
              <a:ext cx="7128430" cy="7128430"/>
            </a:xfrm>
            <a:prstGeom prst="roundRect">
              <a:avLst/>
            </a:prstGeom>
            <a:solidFill>
              <a:schemeClr val="accent4"/>
            </a:solidFill>
            <a:ln>
              <a:noFill/>
            </a:ln>
            <a:effectLst>
              <a:outerShdw blurRad="190500" dist="127000" dir="13500000" algn="br" rotWithShape="0">
                <a:schemeClr val="accent6">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15">
              <a:extLst>
                <a:ext uri="{FF2B5EF4-FFF2-40B4-BE49-F238E27FC236}">
                  <a16:creationId xmlns:a16="http://schemas.microsoft.com/office/drawing/2014/main" id="{54EFA98D-5640-CC76-3192-2A60714879B5}"/>
                </a:ext>
              </a:extLst>
            </p:cNvPr>
            <p:cNvSpPr/>
            <p:nvPr/>
          </p:nvSpPr>
          <p:spPr>
            <a:xfrm rot="2700000">
              <a:off x="-4452991" y="-337546"/>
              <a:ext cx="7128430" cy="7128430"/>
            </a:xfrm>
            <a:prstGeom prst="roundRect">
              <a:avLst/>
            </a:prstGeom>
            <a:solidFill>
              <a:schemeClr val="accent4"/>
            </a:solidFill>
            <a:ln>
              <a:noFill/>
            </a:ln>
            <a:effectLst>
              <a:outerShdw blurRad="190500" dist="127000" dir="2700000" algn="tl" rotWithShape="0">
                <a:schemeClr val="accent5">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293344038"/>
      </p:ext>
    </p:extLst>
  </p:cSld>
  <p:clrMapOvr>
    <a:masterClrMapping/>
  </p:clrMapOvr>
  <p:transition spd="med" advClick="0" advTm="0">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x">
            <a:extLst>
              <a:ext uri="{FF2B5EF4-FFF2-40B4-BE49-F238E27FC236}">
                <a16:creationId xmlns:a16="http://schemas.microsoft.com/office/drawing/2014/main" id="{3ADE83D7-C954-EF59-0794-4B73BCED9408}"/>
              </a:ext>
            </a:extLst>
          </p:cNvPr>
          <p:cNvSpPr>
            <a:spLocks noGrp="1"/>
          </p:cNvSpPr>
          <p:nvPr>
            <p:ph type="body" sz="quarter" idx="14"/>
          </p:nvPr>
        </p:nvSpPr>
        <p:spPr/>
        <p:txBody>
          <a:bodyPr>
            <a:noAutofit/>
          </a:bodyPr>
          <a:lstStyle/>
          <a:p>
            <a:r>
              <a:rPr lang="en-GB"/>
              <a:t>ADD TITLE HERE</a:t>
            </a:r>
            <a:endParaRPr lang="en-US"/>
          </a:p>
        </p:txBody>
      </p:sp>
      <p:grpSp>
        <p:nvGrpSpPr>
          <p:cNvPr id="53" name="Group 52">
            <a:extLst>
              <a:ext uri="{FF2B5EF4-FFF2-40B4-BE49-F238E27FC236}">
                <a16:creationId xmlns:a16="http://schemas.microsoft.com/office/drawing/2014/main" id="{B3DF2A43-4861-9C86-4D22-CE6B58B48F0E}"/>
              </a:ext>
            </a:extLst>
          </p:cNvPr>
          <p:cNvGrpSpPr/>
          <p:nvPr/>
        </p:nvGrpSpPr>
        <p:grpSpPr>
          <a:xfrm>
            <a:off x="1919533" y="2761876"/>
            <a:ext cx="8352936" cy="2088232"/>
            <a:chOff x="1919533" y="2761876"/>
            <a:chExt cx="8352936" cy="2088232"/>
          </a:xfrm>
        </p:grpSpPr>
        <p:sp>
          <p:nvSpPr>
            <p:cNvPr id="7" name="Arc 6">
              <a:extLst>
                <a:ext uri="{FF2B5EF4-FFF2-40B4-BE49-F238E27FC236}">
                  <a16:creationId xmlns:a16="http://schemas.microsoft.com/office/drawing/2014/main" id="{6A5B405A-6CE0-AFE3-2CBC-5DCC8C7503AF}"/>
                </a:ext>
              </a:extLst>
            </p:cNvPr>
            <p:cNvSpPr/>
            <p:nvPr/>
          </p:nvSpPr>
          <p:spPr>
            <a:xfrm>
              <a:off x="1919533" y="2761876"/>
              <a:ext cx="2088234" cy="2088232"/>
            </a:xfrm>
            <a:prstGeom prst="arc">
              <a:avLst>
                <a:gd name="adj1" fmla="val 10803302"/>
                <a:gd name="adj2" fmla="val 5128"/>
              </a:avLst>
            </a:prstGeom>
            <a:ln w="15875" cap="rnd">
              <a:gradFill>
                <a:gsLst>
                  <a:gs pos="0">
                    <a:schemeClr val="accent1">
                      <a:alpha val="50000"/>
                    </a:schemeClr>
                  </a:gs>
                  <a:gs pos="98601">
                    <a:schemeClr val="accent3">
                      <a:alpha val="85000"/>
                    </a:schemeClr>
                  </a:gs>
                  <a:gs pos="50000">
                    <a:schemeClr val="accent2">
                      <a:alpha val="75000"/>
                    </a:schemeClr>
                  </a:gs>
                </a:gsLst>
                <a:lin ang="5400000" scaled="1"/>
              </a:gradFill>
              <a:prstDash val="solid"/>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Arc 12">
              <a:extLst>
                <a:ext uri="{FF2B5EF4-FFF2-40B4-BE49-F238E27FC236}">
                  <a16:creationId xmlns:a16="http://schemas.microsoft.com/office/drawing/2014/main" id="{D1396853-552C-43FB-CCAC-6709E53CD6CE}"/>
                </a:ext>
              </a:extLst>
            </p:cNvPr>
            <p:cNvSpPr/>
            <p:nvPr/>
          </p:nvSpPr>
          <p:spPr>
            <a:xfrm flipV="1">
              <a:off x="4007767" y="2761876"/>
              <a:ext cx="2088234" cy="2088232"/>
            </a:xfrm>
            <a:prstGeom prst="arc">
              <a:avLst>
                <a:gd name="adj1" fmla="val 10803302"/>
                <a:gd name="adj2" fmla="val 5128"/>
              </a:avLst>
            </a:prstGeom>
            <a:ln w="15875" cap="rnd">
              <a:gradFill>
                <a:gsLst>
                  <a:gs pos="0">
                    <a:schemeClr val="accent1">
                      <a:alpha val="50000"/>
                    </a:schemeClr>
                  </a:gs>
                  <a:gs pos="98601">
                    <a:schemeClr val="accent3">
                      <a:alpha val="85000"/>
                    </a:schemeClr>
                  </a:gs>
                  <a:gs pos="50000">
                    <a:schemeClr val="accent2">
                      <a:alpha val="75000"/>
                    </a:schemeClr>
                  </a:gs>
                </a:gsLst>
                <a:lin ang="5400000" scaled="1"/>
              </a:gradFill>
              <a:prstDash val="solid"/>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Arc 18">
              <a:extLst>
                <a:ext uri="{FF2B5EF4-FFF2-40B4-BE49-F238E27FC236}">
                  <a16:creationId xmlns:a16="http://schemas.microsoft.com/office/drawing/2014/main" id="{CDE60EC8-0129-FC6E-4BD6-084D014BB637}"/>
                </a:ext>
              </a:extLst>
            </p:cNvPr>
            <p:cNvSpPr/>
            <p:nvPr/>
          </p:nvSpPr>
          <p:spPr>
            <a:xfrm>
              <a:off x="6096001" y="2761876"/>
              <a:ext cx="2088234" cy="2088232"/>
            </a:xfrm>
            <a:prstGeom prst="arc">
              <a:avLst>
                <a:gd name="adj1" fmla="val 10803302"/>
                <a:gd name="adj2" fmla="val 5128"/>
              </a:avLst>
            </a:prstGeom>
            <a:ln w="15875" cap="rnd">
              <a:gradFill>
                <a:gsLst>
                  <a:gs pos="0">
                    <a:schemeClr val="accent1">
                      <a:alpha val="50000"/>
                    </a:schemeClr>
                  </a:gs>
                  <a:gs pos="98601">
                    <a:schemeClr val="accent3">
                      <a:alpha val="85000"/>
                    </a:schemeClr>
                  </a:gs>
                  <a:gs pos="50000">
                    <a:schemeClr val="accent2">
                      <a:alpha val="75000"/>
                    </a:schemeClr>
                  </a:gs>
                </a:gsLst>
                <a:lin ang="5400000" scaled="1"/>
              </a:gradFill>
              <a:prstDash val="solid"/>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Arc 24">
              <a:extLst>
                <a:ext uri="{FF2B5EF4-FFF2-40B4-BE49-F238E27FC236}">
                  <a16:creationId xmlns:a16="http://schemas.microsoft.com/office/drawing/2014/main" id="{235B6BAA-F82D-CAC1-CE09-B49D7D4F19DB}"/>
                </a:ext>
              </a:extLst>
            </p:cNvPr>
            <p:cNvSpPr/>
            <p:nvPr/>
          </p:nvSpPr>
          <p:spPr>
            <a:xfrm flipV="1">
              <a:off x="8184235" y="2761876"/>
              <a:ext cx="2088234" cy="2088232"/>
            </a:xfrm>
            <a:prstGeom prst="arc">
              <a:avLst>
                <a:gd name="adj1" fmla="val 10803302"/>
                <a:gd name="adj2" fmla="val 5128"/>
              </a:avLst>
            </a:prstGeom>
            <a:ln w="15875" cap="rnd">
              <a:gradFill>
                <a:gsLst>
                  <a:gs pos="0">
                    <a:schemeClr val="accent1">
                      <a:alpha val="50000"/>
                    </a:schemeClr>
                  </a:gs>
                  <a:gs pos="98601">
                    <a:schemeClr val="accent3">
                      <a:alpha val="85000"/>
                    </a:schemeClr>
                  </a:gs>
                  <a:gs pos="50000">
                    <a:schemeClr val="accent2">
                      <a:alpha val="75000"/>
                    </a:schemeClr>
                  </a:gs>
                </a:gsLst>
                <a:lin ang="5400000" scaled="1"/>
              </a:gradFill>
              <a:prstDash val="solid"/>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26" name="!!Oval 88n">
            <a:extLst>
              <a:ext uri="{FF2B5EF4-FFF2-40B4-BE49-F238E27FC236}">
                <a16:creationId xmlns:a16="http://schemas.microsoft.com/office/drawing/2014/main" id="{E93AA39E-927B-8121-84AC-8C84C074C938}"/>
              </a:ext>
            </a:extLst>
          </p:cNvPr>
          <p:cNvSpPr/>
          <p:nvPr/>
        </p:nvSpPr>
        <p:spPr>
          <a:xfrm flipH="1">
            <a:off x="3891027" y="3681692"/>
            <a:ext cx="248600" cy="248600"/>
          </a:xfrm>
          <a:prstGeom prst="ellipse">
            <a:avLst/>
          </a:prstGeom>
          <a:gradFill flip="none" rotWithShape="1">
            <a:gsLst>
              <a:gs pos="100000">
                <a:schemeClr val="accent5"/>
              </a:gs>
              <a:gs pos="0">
                <a:schemeClr val="accent6">
                  <a:lumMod val="95000"/>
                  <a:lumOff val="5000"/>
                </a:schemeClr>
              </a:gs>
            </a:gsLst>
            <a:path path="circle">
              <a:fillToRect r="100000" b="100000"/>
            </a:path>
            <a:tileRect l="-100000" t="-100000"/>
          </a:gradFill>
          <a:ln>
            <a:noFill/>
          </a:ln>
          <a:effectLst>
            <a:outerShdw blurRad="127000" dist="88900" dir="2700000" algn="tl" rotWithShape="0">
              <a:schemeClr val="accent5">
                <a:alpha val="6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89n">
            <a:extLst>
              <a:ext uri="{FF2B5EF4-FFF2-40B4-BE49-F238E27FC236}">
                <a16:creationId xmlns:a16="http://schemas.microsoft.com/office/drawing/2014/main" id="{1A9F2508-3E2D-1F5D-A604-DDAF617787B6}"/>
              </a:ext>
            </a:extLst>
          </p:cNvPr>
          <p:cNvSpPr/>
          <p:nvPr/>
        </p:nvSpPr>
        <p:spPr>
          <a:xfrm flipH="1">
            <a:off x="1805312" y="3681692"/>
            <a:ext cx="248600" cy="248600"/>
          </a:xfrm>
          <a:prstGeom prst="ellipse">
            <a:avLst/>
          </a:prstGeom>
          <a:gradFill flip="none" rotWithShape="1">
            <a:gsLst>
              <a:gs pos="100000">
                <a:schemeClr val="accent5"/>
              </a:gs>
              <a:gs pos="0">
                <a:schemeClr val="accent6">
                  <a:lumMod val="95000"/>
                  <a:lumOff val="5000"/>
                </a:schemeClr>
              </a:gs>
            </a:gsLst>
            <a:path path="circle">
              <a:fillToRect r="100000" b="100000"/>
            </a:path>
            <a:tileRect l="-100000" t="-100000"/>
          </a:gradFill>
          <a:ln>
            <a:noFill/>
          </a:ln>
          <a:effectLst>
            <a:outerShdw blurRad="127000" dist="88900" dir="2700000" algn="tl" rotWithShape="0">
              <a:schemeClr val="accent5">
                <a:alpha val="6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90n">
            <a:extLst>
              <a:ext uri="{FF2B5EF4-FFF2-40B4-BE49-F238E27FC236}">
                <a16:creationId xmlns:a16="http://schemas.microsoft.com/office/drawing/2014/main" id="{BB2877DF-0A8E-BD4F-F1B7-D2EADDD08E9E}"/>
              </a:ext>
            </a:extLst>
          </p:cNvPr>
          <p:cNvSpPr/>
          <p:nvPr/>
        </p:nvSpPr>
        <p:spPr>
          <a:xfrm flipH="1">
            <a:off x="5976741" y="3681692"/>
            <a:ext cx="248600" cy="248600"/>
          </a:xfrm>
          <a:prstGeom prst="ellipse">
            <a:avLst/>
          </a:prstGeom>
          <a:gradFill flip="none" rotWithShape="1">
            <a:gsLst>
              <a:gs pos="100000">
                <a:schemeClr val="accent5"/>
              </a:gs>
              <a:gs pos="0">
                <a:schemeClr val="accent6">
                  <a:lumMod val="95000"/>
                  <a:lumOff val="5000"/>
                </a:schemeClr>
              </a:gs>
            </a:gsLst>
            <a:path path="circle">
              <a:fillToRect r="100000" b="100000"/>
            </a:path>
            <a:tileRect l="-100000" t="-100000"/>
          </a:gradFill>
          <a:ln>
            <a:noFill/>
          </a:ln>
          <a:effectLst>
            <a:outerShdw blurRad="127000" dist="88900" dir="2700000" algn="tl" rotWithShape="0">
              <a:schemeClr val="accent5">
                <a:alpha val="6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91n">
            <a:extLst>
              <a:ext uri="{FF2B5EF4-FFF2-40B4-BE49-F238E27FC236}">
                <a16:creationId xmlns:a16="http://schemas.microsoft.com/office/drawing/2014/main" id="{90EA9BA4-E66C-D2B7-7F56-391D7689C221}"/>
              </a:ext>
            </a:extLst>
          </p:cNvPr>
          <p:cNvSpPr/>
          <p:nvPr/>
        </p:nvSpPr>
        <p:spPr>
          <a:xfrm flipH="1">
            <a:off x="8062456" y="3681692"/>
            <a:ext cx="248600" cy="248600"/>
          </a:xfrm>
          <a:prstGeom prst="ellipse">
            <a:avLst/>
          </a:prstGeom>
          <a:gradFill flip="none" rotWithShape="1">
            <a:gsLst>
              <a:gs pos="100000">
                <a:schemeClr val="accent5"/>
              </a:gs>
              <a:gs pos="0">
                <a:schemeClr val="accent6">
                  <a:lumMod val="95000"/>
                  <a:lumOff val="5000"/>
                </a:schemeClr>
              </a:gs>
            </a:gsLst>
            <a:path path="circle">
              <a:fillToRect r="100000" b="100000"/>
            </a:path>
            <a:tileRect l="-100000" t="-100000"/>
          </a:gradFill>
          <a:ln>
            <a:noFill/>
          </a:ln>
          <a:effectLst>
            <a:outerShdw blurRad="127000" dist="88900" dir="2700000" algn="tl" rotWithShape="0">
              <a:schemeClr val="accent5">
                <a:alpha val="6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92n">
            <a:extLst>
              <a:ext uri="{FF2B5EF4-FFF2-40B4-BE49-F238E27FC236}">
                <a16:creationId xmlns:a16="http://schemas.microsoft.com/office/drawing/2014/main" id="{BBD1A60D-2054-15C5-CD42-D3756CA49968}"/>
              </a:ext>
            </a:extLst>
          </p:cNvPr>
          <p:cNvSpPr/>
          <p:nvPr/>
        </p:nvSpPr>
        <p:spPr>
          <a:xfrm flipH="1">
            <a:off x="10148169" y="3681692"/>
            <a:ext cx="248600" cy="248600"/>
          </a:xfrm>
          <a:prstGeom prst="ellipse">
            <a:avLst/>
          </a:prstGeom>
          <a:gradFill flip="none" rotWithShape="1">
            <a:gsLst>
              <a:gs pos="100000">
                <a:schemeClr val="accent5"/>
              </a:gs>
              <a:gs pos="0">
                <a:schemeClr val="accent6">
                  <a:lumMod val="95000"/>
                  <a:lumOff val="5000"/>
                </a:schemeClr>
              </a:gs>
            </a:gsLst>
            <a:path path="circle">
              <a:fillToRect r="100000" b="100000"/>
            </a:path>
            <a:tileRect l="-100000" t="-100000"/>
          </a:gradFill>
          <a:ln>
            <a:noFill/>
          </a:ln>
          <a:effectLst>
            <a:outerShdw blurRad="127000" dist="88900" dir="2700000" algn="tl" rotWithShape="0">
              <a:schemeClr val="accent5">
                <a:alpha val="6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8" name="Group 57">
            <a:extLst>
              <a:ext uri="{FF2B5EF4-FFF2-40B4-BE49-F238E27FC236}">
                <a16:creationId xmlns:a16="http://schemas.microsoft.com/office/drawing/2014/main" id="{0543ECAB-1C55-AB94-C87D-E4BE89C3F13F}"/>
              </a:ext>
            </a:extLst>
          </p:cNvPr>
          <p:cNvGrpSpPr/>
          <p:nvPr/>
        </p:nvGrpSpPr>
        <p:grpSpPr>
          <a:xfrm>
            <a:off x="1767713" y="4850108"/>
            <a:ext cx="2391873" cy="771115"/>
            <a:chOff x="1767713" y="4850108"/>
            <a:chExt cx="2391873" cy="771115"/>
          </a:xfrm>
        </p:grpSpPr>
        <p:sp>
          <p:nvSpPr>
            <p:cNvPr id="31" name="TextBox 30">
              <a:extLst>
                <a:ext uri="{FF2B5EF4-FFF2-40B4-BE49-F238E27FC236}">
                  <a16:creationId xmlns:a16="http://schemas.microsoft.com/office/drawing/2014/main" id="{4C5E7AC0-EAF9-5B85-0ACD-925C862BA7C3}"/>
                </a:ext>
              </a:extLst>
            </p:cNvPr>
            <p:cNvSpPr txBox="1"/>
            <p:nvPr/>
          </p:nvSpPr>
          <p:spPr>
            <a:xfrm>
              <a:off x="1919531" y="4850108"/>
              <a:ext cx="2088236" cy="307777"/>
            </a:xfrm>
            <a:prstGeom prst="rect">
              <a:avLst/>
            </a:prstGeom>
            <a:noFill/>
          </p:spPr>
          <p:txBody>
            <a:bodyPr wrap="square" lIns="0" rIns="0" rtlCol="0" anchor="b">
              <a:spAutoFit/>
            </a:bodyPr>
            <a:lstStyle/>
            <a:p>
              <a:pPr algn="ctr"/>
              <a:r>
                <a:rPr lang="en-GB" sz="1400">
                  <a:solidFill>
                    <a:schemeClr val="accent5">
                      <a:lumMod val="75000"/>
                    </a:schemeClr>
                  </a:solidFill>
                  <a:latin typeface="+mj-lt"/>
                  <a:ea typeface="Open Sans bold" pitchFamily="2" charset="0"/>
                  <a:cs typeface="Open Sans bold" pitchFamily="2" charset="0"/>
                </a:rPr>
                <a:t>Add title</a:t>
              </a:r>
              <a:endParaRPr lang="en-US" sz="1400">
                <a:solidFill>
                  <a:schemeClr val="accent5">
                    <a:lumMod val="75000"/>
                  </a:schemeClr>
                </a:solidFill>
                <a:latin typeface="+mj-lt"/>
                <a:ea typeface="Open Sans bold" pitchFamily="2" charset="0"/>
                <a:cs typeface="Open Sans bold" pitchFamily="2" charset="0"/>
              </a:endParaRPr>
            </a:p>
          </p:txBody>
        </p:sp>
        <p:sp>
          <p:nvSpPr>
            <p:cNvPr id="32" name="TextBox 31">
              <a:extLst>
                <a:ext uri="{FF2B5EF4-FFF2-40B4-BE49-F238E27FC236}">
                  <a16:creationId xmlns:a16="http://schemas.microsoft.com/office/drawing/2014/main" id="{32627E20-AE04-8698-C529-C97B2060969D}"/>
                </a:ext>
              </a:extLst>
            </p:cNvPr>
            <p:cNvSpPr txBox="1"/>
            <p:nvPr/>
          </p:nvSpPr>
          <p:spPr>
            <a:xfrm>
              <a:off x="1767713" y="5107364"/>
              <a:ext cx="2391873" cy="513859"/>
            </a:xfrm>
            <a:prstGeom prst="rect">
              <a:avLst/>
            </a:prstGeom>
            <a:noFill/>
          </p:spPr>
          <p:txBody>
            <a:bodyPr wrap="square" lIns="0" rIns="0" rtlCol="0">
              <a:spAutoFit/>
            </a:bodyPr>
            <a:lstStyle/>
            <a:p>
              <a:pPr algn="ctr">
                <a:lnSpc>
                  <a:spcPct val="130000"/>
                </a:lnSpc>
              </a:pPr>
              <a:r>
                <a:rPr lang="en-GB" sz="1100" dirty="0">
                  <a:solidFill>
                    <a:schemeClr val="accent5">
                      <a:lumMod val="75000"/>
                    </a:schemeClr>
                  </a:solidFill>
                  <a:ea typeface="Open Sans Light" pitchFamily="2" charset="0"/>
                  <a:cs typeface="Open Sans Light" pitchFamily="2" charset="0"/>
                </a:rPr>
                <a:t>Lorem ipsum dolor sit amet, consectetuer adipiscing </a:t>
              </a:r>
              <a:r>
                <a:rPr lang="en-GB" sz="1100">
                  <a:solidFill>
                    <a:schemeClr val="accent5">
                      <a:lumMod val="75000"/>
                    </a:schemeClr>
                  </a:solidFill>
                  <a:ea typeface="Open Sans Light" pitchFamily="2" charset="0"/>
                  <a:cs typeface="Open Sans Light" pitchFamily="2" charset="0"/>
                </a:rPr>
                <a:t>elit.</a:t>
              </a:r>
              <a:endParaRPr lang="en-US" sz="1100">
                <a:solidFill>
                  <a:schemeClr val="accent5">
                    <a:lumMod val="75000"/>
                  </a:schemeClr>
                </a:solidFill>
                <a:ea typeface="Open Sans Light" pitchFamily="2" charset="0"/>
                <a:cs typeface="Open Sans Light" pitchFamily="2" charset="0"/>
              </a:endParaRPr>
            </a:p>
          </p:txBody>
        </p:sp>
      </p:grpSp>
      <p:grpSp>
        <p:nvGrpSpPr>
          <p:cNvPr id="60" name="Group 59">
            <a:extLst>
              <a:ext uri="{FF2B5EF4-FFF2-40B4-BE49-F238E27FC236}">
                <a16:creationId xmlns:a16="http://schemas.microsoft.com/office/drawing/2014/main" id="{DD423D5D-8B67-6D0D-DA5B-37EA2C4A8BD2}"/>
              </a:ext>
            </a:extLst>
          </p:cNvPr>
          <p:cNvGrpSpPr/>
          <p:nvPr/>
        </p:nvGrpSpPr>
        <p:grpSpPr>
          <a:xfrm>
            <a:off x="5944181" y="4850108"/>
            <a:ext cx="2391873" cy="771115"/>
            <a:chOff x="5944181" y="4850108"/>
            <a:chExt cx="2391873" cy="771115"/>
          </a:xfrm>
        </p:grpSpPr>
        <p:sp>
          <p:nvSpPr>
            <p:cNvPr id="33" name="TextBox 32">
              <a:extLst>
                <a:ext uri="{FF2B5EF4-FFF2-40B4-BE49-F238E27FC236}">
                  <a16:creationId xmlns:a16="http://schemas.microsoft.com/office/drawing/2014/main" id="{981D8549-F181-C24C-1DBF-D63B869F3FB5}"/>
                </a:ext>
              </a:extLst>
            </p:cNvPr>
            <p:cNvSpPr txBox="1"/>
            <p:nvPr/>
          </p:nvSpPr>
          <p:spPr>
            <a:xfrm>
              <a:off x="6096001" y="4850108"/>
              <a:ext cx="2088233" cy="307777"/>
            </a:xfrm>
            <a:prstGeom prst="rect">
              <a:avLst/>
            </a:prstGeom>
            <a:noFill/>
          </p:spPr>
          <p:txBody>
            <a:bodyPr wrap="square" lIns="0" rIns="0" rtlCol="0" anchor="b">
              <a:spAutoFit/>
            </a:bodyPr>
            <a:lstStyle/>
            <a:p>
              <a:pPr algn="ctr"/>
              <a:r>
                <a:rPr lang="en-GB" sz="1400">
                  <a:solidFill>
                    <a:schemeClr val="accent5">
                      <a:lumMod val="75000"/>
                    </a:schemeClr>
                  </a:solidFill>
                  <a:latin typeface="+mj-lt"/>
                  <a:ea typeface="Open Sans bold" pitchFamily="2" charset="0"/>
                  <a:cs typeface="Open Sans bold" pitchFamily="2" charset="0"/>
                </a:rPr>
                <a:t>Add title</a:t>
              </a:r>
              <a:endParaRPr lang="en-US" sz="1400">
                <a:solidFill>
                  <a:schemeClr val="accent5">
                    <a:lumMod val="75000"/>
                  </a:schemeClr>
                </a:solidFill>
                <a:latin typeface="+mj-lt"/>
                <a:ea typeface="Open Sans bold" pitchFamily="2" charset="0"/>
                <a:cs typeface="Open Sans bold" pitchFamily="2" charset="0"/>
              </a:endParaRPr>
            </a:p>
          </p:txBody>
        </p:sp>
        <p:sp>
          <p:nvSpPr>
            <p:cNvPr id="34" name="TextBox 33">
              <a:extLst>
                <a:ext uri="{FF2B5EF4-FFF2-40B4-BE49-F238E27FC236}">
                  <a16:creationId xmlns:a16="http://schemas.microsoft.com/office/drawing/2014/main" id="{64BA4C55-A471-ED72-01EA-0DD0F6C8DB4F}"/>
                </a:ext>
              </a:extLst>
            </p:cNvPr>
            <p:cNvSpPr txBox="1"/>
            <p:nvPr/>
          </p:nvSpPr>
          <p:spPr>
            <a:xfrm>
              <a:off x="5944181" y="5107364"/>
              <a:ext cx="2391873" cy="513859"/>
            </a:xfrm>
            <a:prstGeom prst="rect">
              <a:avLst/>
            </a:prstGeom>
            <a:noFill/>
          </p:spPr>
          <p:txBody>
            <a:bodyPr wrap="square" lIns="0" rIns="0" rtlCol="0">
              <a:spAutoFit/>
            </a:bodyPr>
            <a:lstStyle/>
            <a:p>
              <a:pPr algn="ctr">
                <a:lnSpc>
                  <a:spcPct val="130000"/>
                </a:lnSpc>
              </a:pPr>
              <a:r>
                <a:rPr lang="en-GB" sz="1100" dirty="0">
                  <a:solidFill>
                    <a:schemeClr val="accent5">
                      <a:lumMod val="75000"/>
                    </a:schemeClr>
                  </a:solidFill>
                  <a:ea typeface="Open Sans Light" pitchFamily="2" charset="0"/>
                  <a:cs typeface="Open Sans Light" pitchFamily="2" charset="0"/>
                </a:rPr>
                <a:t>Lorem ipsum dolor sit amet, consectetuer adipiscing </a:t>
              </a:r>
              <a:r>
                <a:rPr lang="en-GB" sz="1100">
                  <a:solidFill>
                    <a:schemeClr val="accent5">
                      <a:lumMod val="75000"/>
                    </a:schemeClr>
                  </a:solidFill>
                  <a:ea typeface="Open Sans Light" pitchFamily="2" charset="0"/>
                  <a:cs typeface="Open Sans Light" pitchFamily="2" charset="0"/>
                </a:rPr>
                <a:t>elit.</a:t>
              </a:r>
              <a:endParaRPr lang="en-US" sz="1100">
                <a:solidFill>
                  <a:schemeClr val="accent5">
                    <a:lumMod val="75000"/>
                  </a:schemeClr>
                </a:solidFill>
                <a:ea typeface="Open Sans Light" pitchFamily="2" charset="0"/>
                <a:cs typeface="Open Sans Light" pitchFamily="2" charset="0"/>
              </a:endParaRPr>
            </a:p>
          </p:txBody>
        </p:sp>
      </p:grpSp>
      <p:grpSp>
        <p:nvGrpSpPr>
          <p:cNvPr id="59" name="Group 58">
            <a:extLst>
              <a:ext uri="{FF2B5EF4-FFF2-40B4-BE49-F238E27FC236}">
                <a16:creationId xmlns:a16="http://schemas.microsoft.com/office/drawing/2014/main" id="{D513A699-F366-0116-CC76-59E3016B4C8E}"/>
              </a:ext>
            </a:extLst>
          </p:cNvPr>
          <p:cNvGrpSpPr/>
          <p:nvPr/>
        </p:nvGrpSpPr>
        <p:grpSpPr>
          <a:xfrm>
            <a:off x="3855947" y="1988840"/>
            <a:ext cx="2391873" cy="771115"/>
            <a:chOff x="3855947" y="1988840"/>
            <a:chExt cx="2391873" cy="771115"/>
          </a:xfrm>
        </p:grpSpPr>
        <p:sp>
          <p:nvSpPr>
            <p:cNvPr id="35" name="TextBox 34">
              <a:extLst>
                <a:ext uri="{FF2B5EF4-FFF2-40B4-BE49-F238E27FC236}">
                  <a16:creationId xmlns:a16="http://schemas.microsoft.com/office/drawing/2014/main" id="{5516347C-F2B8-C785-F8F2-112F85A11F39}"/>
                </a:ext>
              </a:extLst>
            </p:cNvPr>
            <p:cNvSpPr txBox="1"/>
            <p:nvPr/>
          </p:nvSpPr>
          <p:spPr>
            <a:xfrm>
              <a:off x="4007767" y="1988840"/>
              <a:ext cx="2088233" cy="307777"/>
            </a:xfrm>
            <a:prstGeom prst="rect">
              <a:avLst/>
            </a:prstGeom>
            <a:noFill/>
          </p:spPr>
          <p:txBody>
            <a:bodyPr wrap="square" lIns="0" rIns="0" rtlCol="0" anchor="b">
              <a:spAutoFit/>
            </a:bodyPr>
            <a:lstStyle/>
            <a:p>
              <a:pPr algn="ctr"/>
              <a:r>
                <a:rPr lang="en-GB" sz="1400">
                  <a:solidFill>
                    <a:schemeClr val="accent5">
                      <a:lumMod val="75000"/>
                    </a:schemeClr>
                  </a:solidFill>
                  <a:latin typeface="+mj-lt"/>
                  <a:ea typeface="Open Sans bold" pitchFamily="2" charset="0"/>
                  <a:cs typeface="Open Sans bold" pitchFamily="2" charset="0"/>
                </a:rPr>
                <a:t>Add title</a:t>
              </a:r>
              <a:endParaRPr lang="en-US" sz="1400">
                <a:solidFill>
                  <a:schemeClr val="accent5">
                    <a:lumMod val="75000"/>
                  </a:schemeClr>
                </a:solidFill>
                <a:latin typeface="+mj-lt"/>
                <a:ea typeface="Open Sans bold" pitchFamily="2" charset="0"/>
                <a:cs typeface="Open Sans bold" pitchFamily="2" charset="0"/>
              </a:endParaRPr>
            </a:p>
          </p:txBody>
        </p:sp>
        <p:sp>
          <p:nvSpPr>
            <p:cNvPr id="36" name="TextBox 35">
              <a:extLst>
                <a:ext uri="{FF2B5EF4-FFF2-40B4-BE49-F238E27FC236}">
                  <a16:creationId xmlns:a16="http://schemas.microsoft.com/office/drawing/2014/main" id="{57A0E6ED-30F7-B1E9-98EC-A88A16B3F1A5}"/>
                </a:ext>
              </a:extLst>
            </p:cNvPr>
            <p:cNvSpPr txBox="1"/>
            <p:nvPr/>
          </p:nvSpPr>
          <p:spPr>
            <a:xfrm>
              <a:off x="3855947" y="2246096"/>
              <a:ext cx="2391873" cy="513859"/>
            </a:xfrm>
            <a:prstGeom prst="rect">
              <a:avLst/>
            </a:prstGeom>
            <a:noFill/>
          </p:spPr>
          <p:txBody>
            <a:bodyPr wrap="square" lIns="0" rIns="0" rtlCol="0">
              <a:spAutoFit/>
            </a:bodyPr>
            <a:lstStyle/>
            <a:p>
              <a:pPr algn="ctr">
                <a:lnSpc>
                  <a:spcPct val="130000"/>
                </a:lnSpc>
              </a:pPr>
              <a:r>
                <a:rPr lang="en-GB" sz="1100" dirty="0">
                  <a:solidFill>
                    <a:schemeClr val="accent5">
                      <a:lumMod val="75000"/>
                    </a:schemeClr>
                  </a:solidFill>
                  <a:ea typeface="Open Sans Light" pitchFamily="2" charset="0"/>
                  <a:cs typeface="Open Sans Light" pitchFamily="2" charset="0"/>
                </a:rPr>
                <a:t>Lorem ipsum dolor sit amet, consectetuer adipiscing </a:t>
              </a:r>
              <a:r>
                <a:rPr lang="en-GB" sz="1100">
                  <a:solidFill>
                    <a:schemeClr val="accent5">
                      <a:lumMod val="75000"/>
                    </a:schemeClr>
                  </a:solidFill>
                  <a:ea typeface="Open Sans Light" pitchFamily="2" charset="0"/>
                  <a:cs typeface="Open Sans Light" pitchFamily="2" charset="0"/>
                </a:rPr>
                <a:t>elit.</a:t>
              </a:r>
              <a:endParaRPr lang="en-US" sz="1100">
                <a:solidFill>
                  <a:schemeClr val="accent5">
                    <a:lumMod val="75000"/>
                  </a:schemeClr>
                </a:solidFill>
                <a:ea typeface="Open Sans Light" pitchFamily="2" charset="0"/>
                <a:cs typeface="Open Sans Light" pitchFamily="2" charset="0"/>
              </a:endParaRPr>
            </a:p>
          </p:txBody>
        </p:sp>
      </p:grpSp>
      <p:grpSp>
        <p:nvGrpSpPr>
          <p:cNvPr id="61" name="Group 60">
            <a:extLst>
              <a:ext uri="{FF2B5EF4-FFF2-40B4-BE49-F238E27FC236}">
                <a16:creationId xmlns:a16="http://schemas.microsoft.com/office/drawing/2014/main" id="{D91C931F-E7F9-F1BF-F4BE-2071833F96FE}"/>
              </a:ext>
            </a:extLst>
          </p:cNvPr>
          <p:cNvGrpSpPr/>
          <p:nvPr/>
        </p:nvGrpSpPr>
        <p:grpSpPr>
          <a:xfrm>
            <a:off x="8032414" y="1988840"/>
            <a:ext cx="2391873" cy="771115"/>
            <a:chOff x="8032414" y="1988840"/>
            <a:chExt cx="2391873" cy="771115"/>
          </a:xfrm>
        </p:grpSpPr>
        <p:sp>
          <p:nvSpPr>
            <p:cNvPr id="37" name="TextBox 36">
              <a:extLst>
                <a:ext uri="{FF2B5EF4-FFF2-40B4-BE49-F238E27FC236}">
                  <a16:creationId xmlns:a16="http://schemas.microsoft.com/office/drawing/2014/main" id="{58823E73-606E-C36C-A2FE-74D19D7089B2}"/>
                </a:ext>
              </a:extLst>
            </p:cNvPr>
            <p:cNvSpPr txBox="1"/>
            <p:nvPr/>
          </p:nvSpPr>
          <p:spPr>
            <a:xfrm>
              <a:off x="8184234" y="1988840"/>
              <a:ext cx="2088233" cy="307777"/>
            </a:xfrm>
            <a:prstGeom prst="rect">
              <a:avLst/>
            </a:prstGeom>
            <a:noFill/>
          </p:spPr>
          <p:txBody>
            <a:bodyPr wrap="square" lIns="0" rIns="0" rtlCol="0" anchor="b">
              <a:spAutoFit/>
            </a:bodyPr>
            <a:lstStyle/>
            <a:p>
              <a:pPr algn="ctr"/>
              <a:r>
                <a:rPr lang="en-GB" sz="1400">
                  <a:solidFill>
                    <a:schemeClr val="accent5">
                      <a:lumMod val="75000"/>
                    </a:schemeClr>
                  </a:solidFill>
                  <a:latin typeface="+mj-lt"/>
                  <a:ea typeface="Open Sans bold" pitchFamily="2" charset="0"/>
                  <a:cs typeface="Open Sans bold" pitchFamily="2" charset="0"/>
                </a:rPr>
                <a:t>Add title</a:t>
              </a:r>
              <a:endParaRPr lang="en-US" sz="1400">
                <a:solidFill>
                  <a:schemeClr val="accent5">
                    <a:lumMod val="75000"/>
                  </a:schemeClr>
                </a:solidFill>
                <a:latin typeface="+mj-lt"/>
                <a:ea typeface="Open Sans bold" pitchFamily="2" charset="0"/>
                <a:cs typeface="Open Sans bold" pitchFamily="2" charset="0"/>
              </a:endParaRPr>
            </a:p>
          </p:txBody>
        </p:sp>
        <p:sp>
          <p:nvSpPr>
            <p:cNvPr id="38" name="TextBox 37">
              <a:extLst>
                <a:ext uri="{FF2B5EF4-FFF2-40B4-BE49-F238E27FC236}">
                  <a16:creationId xmlns:a16="http://schemas.microsoft.com/office/drawing/2014/main" id="{C9AAF848-EE84-CB3C-73A4-8D64980F730D}"/>
                </a:ext>
              </a:extLst>
            </p:cNvPr>
            <p:cNvSpPr txBox="1"/>
            <p:nvPr/>
          </p:nvSpPr>
          <p:spPr>
            <a:xfrm>
              <a:off x="8032414" y="2246096"/>
              <a:ext cx="2391873" cy="513859"/>
            </a:xfrm>
            <a:prstGeom prst="rect">
              <a:avLst/>
            </a:prstGeom>
            <a:noFill/>
          </p:spPr>
          <p:txBody>
            <a:bodyPr wrap="square" lIns="0" rIns="0" rtlCol="0">
              <a:spAutoFit/>
            </a:bodyPr>
            <a:lstStyle/>
            <a:p>
              <a:pPr algn="ctr">
                <a:lnSpc>
                  <a:spcPct val="130000"/>
                </a:lnSpc>
              </a:pPr>
              <a:r>
                <a:rPr lang="en-GB" sz="1100" dirty="0">
                  <a:solidFill>
                    <a:schemeClr val="accent5">
                      <a:lumMod val="75000"/>
                    </a:schemeClr>
                  </a:solidFill>
                  <a:ea typeface="Open Sans Light" pitchFamily="2" charset="0"/>
                  <a:cs typeface="Open Sans Light" pitchFamily="2" charset="0"/>
                </a:rPr>
                <a:t>Lorem ipsum dolor sit amet, consectetuer adipiscing </a:t>
              </a:r>
              <a:r>
                <a:rPr lang="en-GB" sz="1100">
                  <a:solidFill>
                    <a:schemeClr val="accent5">
                      <a:lumMod val="75000"/>
                    </a:schemeClr>
                  </a:solidFill>
                  <a:ea typeface="Open Sans Light" pitchFamily="2" charset="0"/>
                  <a:cs typeface="Open Sans Light" pitchFamily="2" charset="0"/>
                </a:rPr>
                <a:t>elit.</a:t>
              </a:r>
              <a:endParaRPr lang="en-US" sz="1100">
                <a:solidFill>
                  <a:schemeClr val="accent5">
                    <a:lumMod val="75000"/>
                  </a:schemeClr>
                </a:solidFill>
                <a:ea typeface="Open Sans Light" pitchFamily="2" charset="0"/>
                <a:cs typeface="Open Sans Light" pitchFamily="2" charset="0"/>
              </a:endParaRPr>
            </a:p>
          </p:txBody>
        </p:sp>
      </p:grpSp>
      <p:grpSp>
        <p:nvGrpSpPr>
          <p:cNvPr id="54" name="Group 53">
            <a:extLst>
              <a:ext uri="{FF2B5EF4-FFF2-40B4-BE49-F238E27FC236}">
                <a16:creationId xmlns:a16="http://schemas.microsoft.com/office/drawing/2014/main" id="{124ADF8D-A104-26E6-C47C-0B91CDDFDADB}"/>
              </a:ext>
            </a:extLst>
          </p:cNvPr>
          <p:cNvGrpSpPr/>
          <p:nvPr/>
        </p:nvGrpSpPr>
        <p:grpSpPr>
          <a:xfrm>
            <a:off x="2267572" y="3109914"/>
            <a:ext cx="1392157" cy="1392157"/>
            <a:chOff x="2267572" y="3109914"/>
            <a:chExt cx="1392157" cy="1392157"/>
          </a:xfrm>
        </p:grpSpPr>
        <p:grpSp>
          <p:nvGrpSpPr>
            <p:cNvPr id="3" name="!!Group 1nj">
              <a:extLst>
                <a:ext uri="{FF2B5EF4-FFF2-40B4-BE49-F238E27FC236}">
                  <a16:creationId xmlns:a16="http://schemas.microsoft.com/office/drawing/2014/main" id="{22AA99BB-1F6B-4075-A906-A06FDA75650C}"/>
                </a:ext>
              </a:extLst>
            </p:cNvPr>
            <p:cNvGrpSpPr/>
            <p:nvPr/>
          </p:nvGrpSpPr>
          <p:grpSpPr>
            <a:xfrm>
              <a:off x="2267572" y="3109914"/>
              <a:ext cx="1392157" cy="1392157"/>
              <a:chOff x="3863752" y="2852936"/>
              <a:chExt cx="1512168" cy="1512168"/>
            </a:xfrm>
          </p:grpSpPr>
          <p:sp>
            <p:nvSpPr>
              <p:cNvPr id="4" name="Oval 3">
                <a:extLst>
                  <a:ext uri="{FF2B5EF4-FFF2-40B4-BE49-F238E27FC236}">
                    <a16:creationId xmlns:a16="http://schemas.microsoft.com/office/drawing/2014/main" id="{B49B00BF-0FD2-A88D-5284-A89E6EE0FA76}"/>
                  </a:ext>
                </a:extLst>
              </p:cNvPr>
              <p:cNvSpPr/>
              <p:nvPr/>
            </p:nvSpPr>
            <p:spPr>
              <a:xfrm>
                <a:off x="3863752" y="2852936"/>
                <a:ext cx="1512168" cy="1512168"/>
              </a:xfrm>
              <a:prstGeom prst="ellipse">
                <a:avLst/>
              </a:prstGeom>
              <a:solidFill>
                <a:schemeClr val="accent4"/>
              </a:solidFill>
              <a:ln>
                <a:noFill/>
              </a:ln>
              <a:effectLst>
                <a:outerShdw blurRad="152400" dist="101600" dir="13500000" algn="br" rotWithShape="0">
                  <a:schemeClr val="accent6">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90A91121-BC8B-631B-6F0B-D910FA5E7549}"/>
                  </a:ext>
                </a:extLst>
              </p:cNvPr>
              <p:cNvSpPr/>
              <p:nvPr/>
            </p:nvSpPr>
            <p:spPr>
              <a:xfrm>
                <a:off x="3863752" y="2852936"/>
                <a:ext cx="1512168" cy="1512168"/>
              </a:xfrm>
              <a:prstGeom prst="ellipse">
                <a:avLst/>
              </a:prstGeom>
              <a:solidFill>
                <a:schemeClr val="accent4"/>
              </a:solidFill>
              <a:ln>
                <a:noFill/>
              </a:ln>
              <a:effectLst>
                <a:outerShdw blurRad="152400" dist="101600" dir="2700000" algn="tl" rotWithShape="0">
                  <a:schemeClr val="accent5">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Oval 6n">
              <a:extLst>
                <a:ext uri="{FF2B5EF4-FFF2-40B4-BE49-F238E27FC236}">
                  <a16:creationId xmlns:a16="http://schemas.microsoft.com/office/drawing/2014/main" id="{A2A9CF7D-6362-9AA6-A9DD-4D5CA0367A13}"/>
                </a:ext>
              </a:extLst>
            </p:cNvPr>
            <p:cNvSpPr/>
            <p:nvPr/>
          </p:nvSpPr>
          <p:spPr>
            <a:xfrm>
              <a:off x="2481232" y="3323574"/>
              <a:ext cx="964837" cy="964837"/>
            </a:xfrm>
            <a:prstGeom prst="ellipse">
              <a:avLst/>
            </a:prstGeom>
            <a:gradFill flip="none" rotWithShape="1">
              <a:gsLst>
                <a:gs pos="50000">
                  <a:schemeClr val="accent4"/>
                </a:gs>
                <a:gs pos="0">
                  <a:schemeClr val="accent6"/>
                </a:gs>
                <a:gs pos="100000">
                  <a:schemeClr val="accent4"/>
                </a:gs>
              </a:gsLst>
              <a:lin ang="13500000" scaled="1"/>
              <a:tileRect/>
            </a:gradFill>
            <a:ln>
              <a:noFill/>
            </a:ln>
            <a:effectLst>
              <a:innerShdw blurRad="101600" dist="76200" dir="13500000">
                <a:schemeClr val="accent5">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Graphic 18n">
              <a:extLst>
                <a:ext uri="{FF2B5EF4-FFF2-40B4-BE49-F238E27FC236}">
                  <a16:creationId xmlns:a16="http://schemas.microsoft.com/office/drawing/2014/main" id="{0D7770CB-411D-9488-58F7-B9EF12D5BED2}"/>
                </a:ext>
              </a:extLst>
            </p:cNvPr>
            <p:cNvSpPr/>
            <p:nvPr/>
          </p:nvSpPr>
          <p:spPr>
            <a:xfrm flipV="1">
              <a:off x="2839351" y="3681693"/>
              <a:ext cx="248600" cy="248605"/>
            </a:xfrm>
            <a:custGeom>
              <a:avLst/>
              <a:gdLst>
                <a:gd name="connsiteX0" fmla="*/ 237348 w 248600"/>
                <a:gd name="connsiteY0" fmla="*/ 192145 h 248605"/>
                <a:gd name="connsiteX1" fmla="*/ 146948 w 248600"/>
                <a:gd name="connsiteY1" fmla="*/ 192145 h 248605"/>
                <a:gd name="connsiteX2" fmla="*/ 141298 w 248600"/>
                <a:gd name="connsiteY2" fmla="*/ 186495 h 248605"/>
                <a:gd name="connsiteX3" fmla="*/ 146948 w 248600"/>
                <a:gd name="connsiteY3" fmla="*/ 180845 h 248605"/>
                <a:gd name="connsiteX4" fmla="*/ 237348 w 248600"/>
                <a:gd name="connsiteY4" fmla="*/ 180845 h 248605"/>
                <a:gd name="connsiteX5" fmla="*/ 237348 w 248600"/>
                <a:gd name="connsiteY5" fmla="*/ 158245 h 248605"/>
                <a:gd name="connsiteX6" fmla="*/ 146948 w 248600"/>
                <a:gd name="connsiteY6" fmla="*/ 158245 h 248605"/>
                <a:gd name="connsiteX7" fmla="*/ 141298 w 248600"/>
                <a:gd name="connsiteY7" fmla="*/ 152595 h 248605"/>
                <a:gd name="connsiteX8" fmla="*/ 146948 w 248600"/>
                <a:gd name="connsiteY8" fmla="*/ 146945 h 248605"/>
                <a:gd name="connsiteX9" fmla="*/ 214748 w 248600"/>
                <a:gd name="connsiteY9" fmla="*/ 146945 h 248605"/>
                <a:gd name="connsiteX10" fmla="*/ 214748 w 248600"/>
                <a:gd name="connsiteY10" fmla="*/ 11345 h 248605"/>
                <a:gd name="connsiteX11" fmla="*/ 33948 w 248600"/>
                <a:gd name="connsiteY11" fmla="*/ 11345 h 248605"/>
                <a:gd name="connsiteX12" fmla="*/ 33948 w 248600"/>
                <a:gd name="connsiteY12" fmla="*/ 146945 h 248605"/>
                <a:gd name="connsiteX13" fmla="*/ 101748 w 248600"/>
                <a:gd name="connsiteY13" fmla="*/ 146945 h 248605"/>
                <a:gd name="connsiteX14" fmla="*/ 107398 w 248600"/>
                <a:gd name="connsiteY14" fmla="*/ 152595 h 248605"/>
                <a:gd name="connsiteX15" fmla="*/ 101748 w 248600"/>
                <a:gd name="connsiteY15" fmla="*/ 158245 h 248605"/>
                <a:gd name="connsiteX16" fmla="*/ 11348 w 248600"/>
                <a:gd name="connsiteY16" fmla="*/ 158245 h 248605"/>
                <a:gd name="connsiteX17" fmla="*/ 11348 w 248600"/>
                <a:gd name="connsiteY17" fmla="*/ 180845 h 248605"/>
                <a:gd name="connsiteX18" fmla="*/ 101748 w 248600"/>
                <a:gd name="connsiteY18" fmla="*/ 180845 h 248605"/>
                <a:gd name="connsiteX19" fmla="*/ 107398 w 248600"/>
                <a:gd name="connsiteY19" fmla="*/ 186495 h 248605"/>
                <a:gd name="connsiteX20" fmla="*/ 101748 w 248600"/>
                <a:gd name="connsiteY20" fmla="*/ 192145 h 248605"/>
                <a:gd name="connsiteX21" fmla="*/ 11348 w 248600"/>
                <a:gd name="connsiteY21" fmla="*/ 192145 h 248605"/>
                <a:gd name="connsiteX22" fmla="*/ 48 w 248600"/>
                <a:gd name="connsiteY22" fmla="*/ 180845 h 248605"/>
                <a:gd name="connsiteX23" fmla="*/ 48 w 248600"/>
                <a:gd name="connsiteY23" fmla="*/ 158245 h 248605"/>
                <a:gd name="connsiteX24" fmla="*/ 11348 w 248600"/>
                <a:gd name="connsiteY24" fmla="*/ 146945 h 248605"/>
                <a:gd name="connsiteX25" fmla="*/ 22648 w 248600"/>
                <a:gd name="connsiteY25" fmla="*/ 146945 h 248605"/>
                <a:gd name="connsiteX26" fmla="*/ 22648 w 248600"/>
                <a:gd name="connsiteY26" fmla="*/ 11345 h 248605"/>
                <a:gd name="connsiteX27" fmla="*/ 33948 w 248600"/>
                <a:gd name="connsiteY27" fmla="*/ 40 h 248605"/>
                <a:gd name="connsiteX28" fmla="*/ 214748 w 248600"/>
                <a:gd name="connsiteY28" fmla="*/ 40 h 248605"/>
                <a:gd name="connsiteX29" fmla="*/ 226048 w 248600"/>
                <a:gd name="connsiteY29" fmla="*/ 11345 h 248605"/>
                <a:gd name="connsiteX30" fmla="*/ 226048 w 248600"/>
                <a:gd name="connsiteY30" fmla="*/ 146945 h 248605"/>
                <a:gd name="connsiteX31" fmla="*/ 237348 w 248600"/>
                <a:gd name="connsiteY31" fmla="*/ 146945 h 248605"/>
                <a:gd name="connsiteX32" fmla="*/ 248648 w 248600"/>
                <a:gd name="connsiteY32" fmla="*/ 158245 h 248605"/>
                <a:gd name="connsiteX33" fmla="*/ 248648 w 248600"/>
                <a:gd name="connsiteY33" fmla="*/ 180845 h 248605"/>
                <a:gd name="connsiteX34" fmla="*/ 237348 w 248600"/>
                <a:gd name="connsiteY34" fmla="*/ 192145 h 248605"/>
                <a:gd name="connsiteX35" fmla="*/ 90448 w 248600"/>
                <a:gd name="connsiteY35" fmla="*/ 113039 h 248605"/>
                <a:gd name="connsiteX36" fmla="*/ 84798 w 248600"/>
                <a:gd name="connsiteY36" fmla="*/ 107395 h 248605"/>
                <a:gd name="connsiteX37" fmla="*/ 86453 w 248600"/>
                <a:gd name="connsiteY37" fmla="*/ 103401 h 248605"/>
                <a:gd name="connsiteX38" fmla="*/ 120353 w 248600"/>
                <a:gd name="connsiteY38" fmla="*/ 69501 h 248605"/>
                <a:gd name="connsiteX39" fmla="*/ 124348 w 248600"/>
                <a:gd name="connsiteY39" fmla="*/ 67840 h 248605"/>
                <a:gd name="connsiteX40" fmla="*/ 128342 w 248600"/>
                <a:gd name="connsiteY40" fmla="*/ 69501 h 248605"/>
                <a:gd name="connsiteX41" fmla="*/ 162242 w 248600"/>
                <a:gd name="connsiteY41" fmla="*/ 103401 h 248605"/>
                <a:gd name="connsiteX42" fmla="*/ 163898 w 248600"/>
                <a:gd name="connsiteY42" fmla="*/ 107395 h 248605"/>
                <a:gd name="connsiteX43" fmla="*/ 158248 w 248600"/>
                <a:gd name="connsiteY43" fmla="*/ 113039 h 248605"/>
                <a:gd name="connsiteX44" fmla="*/ 154253 w 248600"/>
                <a:gd name="connsiteY44" fmla="*/ 111390 h 248605"/>
                <a:gd name="connsiteX45" fmla="*/ 129998 w 248600"/>
                <a:gd name="connsiteY45" fmla="*/ 87134 h 248605"/>
                <a:gd name="connsiteX46" fmla="*/ 129998 w 248600"/>
                <a:gd name="connsiteY46" fmla="*/ 242990 h 248605"/>
                <a:gd name="connsiteX47" fmla="*/ 129998 w 248600"/>
                <a:gd name="connsiteY47" fmla="*/ 242995 h 248605"/>
                <a:gd name="connsiteX48" fmla="*/ 124348 w 248600"/>
                <a:gd name="connsiteY48" fmla="*/ 248645 h 248605"/>
                <a:gd name="connsiteX49" fmla="*/ 118698 w 248600"/>
                <a:gd name="connsiteY49" fmla="*/ 242995 h 248605"/>
                <a:gd name="connsiteX50" fmla="*/ 118698 w 248600"/>
                <a:gd name="connsiteY50" fmla="*/ 87134 h 248605"/>
                <a:gd name="connsiteX51" fmla="*/ 94442 w 248600"/>
                <a:gd name="connsiteY51" fmla="*/ 111390 h 248605"/>
                <a:gd name="connsiteX52" fmla="*/ 90448 w 248600"/>
                <a:gd name="connsiteY52" fmla="*/ 113039 h 248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248600" h="248605">
                  <a:moveTo>
                    <a:pt x="237348" y="192145"/>
                  </a:moveTo>
                  <a:lnTo>
                    <a:pt x="146948" y="192145"/>
                  </a:lnTo>
                  <a:cubicBezTo>
                    <a:pt x="143829" y="192145"/>
                    <a:pt x="141298" y="189614"/>
                    <a:pt x="141298" y="186495"/>
                  </a:cubicBezTo>
                  <a:cubicBezTo>
                    <a:pt x="141298" y="183371"/>
                    <a:pt x="143829" y="180845"/>
                    <a:pt x="146948" y="180845"/>
                  </a:cubicBezTo>
                  <a:lnTo>
                    <a:pt x="237348" y="180845"/>
                  </a:lnTo>
                  <a:lnTo>
                    <a:pt x="237348" y="158245"/>
                  </a:lnTo>
                  <a:lnTo>
                    <a:pt x="146948" y="158245"/>
                  </a:lnTo>
                  <a:cubicBezTo>
                    <a:pt x="143829" y="158245"/>
                    <a:pt x="141298" y="155714"/>
                    <a:pt x="141298" y="152595"/>
                  </a:cubicBezTo>
                  <a:cubicBezTo>
                    <a:pt x="141298" y="149471"/>
                    <a:pt x="143829" y="146945"/>
                    <a:pt x="146948" y="146945"/>
                  </a:cubicBezTo>
                  <a:lnTo>
                    <a:pt x="214748" y="146945"/>
                  </a:lnTo>
                  <a:lnTo>
                    <a:pt x="214748" y="11345"/>
                  </a:lnTo>
                  <a:lnTo>
                    <a:pt x="33948" y="11345"/>
                  </a:lnTo>
                  <a:lnTo>
                    <a:pt x="33948" y="146945"/>
                  </a:lnTo>
                  <a:lnTo>
                    <a:pt x="101748" y="146945"/>
                  </a:lnTo>
                  <a:cubicBezTo>
                    <a:pt x="104866" y="146945"/>
                    <a:pt x="107398" y="149471"/>
                    <a:pt x="107398" y="152595"/>
                  </a:cubicBezTo>
                  <a:cubicBezTo>
                    <a:pt x="107398" y="155714"/>
                    <a:pt x="104866" y="158245"/>
                    <a:pt x="101748" y="158245"/>
                  </a:cubicBezTo>
                  <a:lnTo>
                    <a:pt x="11348" y="158245"/>
                  </a:lnTo>
                  <a:lnTo>
                    <a:pt x="11348" y="180845"/>
                  </a:lnTo>
                  <a:lnTo>
                    <a:pt x="101748" y="180845"/>
                  </a:lnTo>
                  <a:cubicBezTo>
                    <a:pt x="104866" y="180845"/>
                    <a:pt x="107398" y="183371"/>
                    <a:pt x="107398" y="186495"/>
                  </a:cubicBezTo>
                  <a:cubicBezTo>
                    <a:pt x="107398" y="189614"/>
                    <a:pt x="104866" y="192145"/>
                    <a:pt x="101748" y="192145"/>
                  </a:cubicBezTo>
                  <a:lnTo>
                    <a:pt x="11348" y="192145"/>
                  </a:lnTo>
                  <a:cubicBezTo>
                    <a:pt x="5110" y="192145"/>
                    <a:pt x="48" y="187083"/>
                    <a:pt x="48" y="180845"/>
                  </a:cubicBezTo>
                  <a:lnTo>
                    <a:pt x="48" y="158245"/>
                  </a:lnTo>
                  <a:cubicBezTo>
                    <a:pt x="48" y="152008"/>
                    <a:pt x="5110" y="146945"/>
                    <a:pt x="11348" y="146945"/>
                  </a:cubicBezTo>
                  <a:lnTo>
                    <a:pt x="22648" y="146945"/>
                  </a:lnTo>
                  <a:lnTo>
                    <a:pt x="22648" y="11345"/>
                  </a:lnTo>
                  <a:cubicBezTo>
                    <a:pt x="22648" y="5108"/>
                    <a:pt x="27710" y="40"/>
                    <a:pt x="33948" y="40"/>
                  </a:cubicBezTo>
                  <a:lnTo>
                    <a:pt x="214748" y="40"/>
                  </a:lnTo>
                  <a:cubicBezTo>
                    <a:pt x="220985" y="40"/>
                    <a:pt x="226048" y="5108"/>
                    <a:pt x="226048" y="11345"/>
                  </a:cubicBezTo>
                  <a:lnTo>
                    <a:pt x="226048" y="146945"/>
                  </a:lnTo>
                  <a:lnTo>
                    <a:pt x="237348" y="146945"/>
                  </a:lnTo>
                  <a:cubicBezTo>
                    <a:pt x="243585" y="146945"/>
                    <a:pt x="248648" y="152008"/>
                    <a:pt x="248648" y="158245"/>
                  </a:cubicBezTo>
                  <a:lnTo>
                    <a:pt x="248648" y="180845"/>
                  </a:lnTo>
                  <a:cubicBezTo>
                    <a:pt x="248648" y="187083"/>
                    <a:pt x="243585" y="192145"/>
                    <a:pt x="237348" y="192145"/>
                  </a:cubicBezTo>
                  <a:moveTo>
                    <a:pt x="90448" y="113039"/>
                  </a:moveTo>
                  <a:cubicBezTo>
                    <a:pt x="87329" y="113039"/>
                    <a:pt x="84798" y="110514"/>
                    <a:pt x="84798" y="107395"/>
                  </a:cubicBezTo>
                  <a:cubicBezTo>
                    <a:pt x="84798" y="105836"/>
                    <a:pt x="85430" y="104423"/>
                    <a:pt x="86453" y="103401"/>
                  </a:cubicBezTo>
                  <a:lnTo>
                    <a:pt x="120353" y="69501"/>
                  </a:lnTo>
                  <a:cubicBezTo>
                    <a:pt x="121376" y="68472"/>
                    <a:pt x="122788" y="67840"/>
                    <a:pt x="124348" y="67840"/>
                  </a:cubicBezTo>
                  <a:cubicBezTo>
                    <a:pt x="125907" y="67840"/>
                    <a:pt x="127319" y="68472"/>
                    <a:pt x="128342" y="69501"/>
                  </a:cubicBezTo>
                  <a:lnTo>
                    <a:pt x="162242" y="103401"/>
                  </a:lnTo>
                  <a:cubicBezTo>
                    <a:pt x="163265" y="104423"/>
                    <a:pt x="163898" y="105836"/>
                    <a:pt x="163898" y="107395"/>
                  </a:cubicBezTo>
                  <a:cubicBezTo>
                    <a:pt x="163898" y="110514"/>
                    <a:pt x="161366" y="113039"/>
                    <a:pt x="158248" y="113039"/>
                  </a:cubicBezTo>
                  <a:cubicBezTo>
                    <a:pt x="156688" y="113039"/>
                    <a:pt x="155276" y="112412"/>
                    <a:pt x="154253" y="111390"/>
                  </a:cubicBezTo>
                  <a:lnTo>
                    <a:pt x="129998" y="87134"/>
                  </a:lnTo>
                  <a:lnTo>
                    <a:pt x="129998" y="242990"/>
                  </a:lnTo>
                  <a:lnTo>
                    <a:pt x="129998" y="242995"/>
                  </a:lnTo>
                  <a:cubicBezTo>
                    <a:pt x="129998" y="246114"/>
                    <a:pt x="127466" y="248645"/>
                    <a:pt x="124348" y="248645"/>
                  </a:cubicBezTo>
                  <a:cubicBezTo>
                    <a:pt x="121229" y="248645"/>
                    <a:pt x="118698" y="246114"/>
                    <a:pt x="118698" y="242995"/>
                  </a:cubicBezTo>
                  <a:lnTo>
                    <a:pt x="118698" y="87134"/>
                  </a:lnTo>
                  <a:lnTo>
                    <a:pt x="94442" y="111390"/>
                  </a:lnTo>
                  <a:cubicBezTo>
                    <a:pt x="93419" y="112412"/>
                    <a:pt x="92007" y="113039"/>
                    <a:pt x="90448" y="113039"/>
                  </a:cubicBezTo>
                </a:path>
              </a:pathLst>
            </a:custGeom>
            <a:gradFill>
              <a:gsLst>
                <a:gs pos="100000">
                  <a:schemeClr val="accent2">
                    <a:alpha val="80000"/>
                  </a:schemeClr>
                </a:gs>
                <a:gs pos="0">
                  <a:schemeClr val="accent1"/>
                </a:gs>
              </a:gsLst>
              <a:path path="circle">
                <a:fillToRect r="100000" b="100000"/>
              </a:path>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grpSp>
      <p:grpSp>
        <p:nvGrpSpPr>
          <p:cNvPr id="55" name="Group 54">
            <a:extLst>
              <a:ext uri="{FF2B5EF4-FFF2-40B4-BE49-F238E27FC236}">
                <a16:creationId xmlns:a16="http://schemas.microsoft.com/office/drawing/2014/main" id="{3F009B1C-94A7-4319-6DD8-D9417D7C6609}"/>
              </a:ext>
            </a:extLst>
          </p:cNvPr>
          <p:cNvGrpSpPr/>
          <p:nvPr/>
        </p:nvGrpSpPr>
        <p:grpSpPr>
          <a:xfrm>
            <a:off x="4355806" y="3109914"/>
            <a:ext cx="1392157" cy="1392157"/>
            <a:chOff x="4355806" y="3109914"/>
            <a:chExt cx="1392157" cy="1392157"/>
          </a:xfrm>
        </p:grpSpPr>
        <p:grpSp>
          <p:nvGrpSpPr>
            <p:cNvPr id="8" name="Group 7">
              <a:extLst>
                <a:ext uri="{FF2B5EF4-FFF2-40B4-BE49-F238E27FC236}">
                  <a16:creationId xmlns:a16="http://schemas.microsoft.com/office/drawing/2014/main" id="{9263364B-FFDB-6919-9FDB-1CCBA6A7F2FA}"/>
                </a:ext>
              </a:extLst>
            </p:cNvPr>
            <p:cNvGrpSpPr/>
            <p:nvPr/>
          </p:nvGrpSpPr>
          <p:grpSpPr>
            <a:xfrm>
              <a:off x="4355806" y="3109914"/>
              <a:ext cx="1392157" cy="1392157"/>
              <a:chOff x="2783632" y="2204864"/>
              <a:chExt cx="1545271" cy="1545271"/>
            </a:xfrm>
          </p:grpSpPr>
          <p:grpSp>
            <p:nvGrpSpPr>
              <p:cNvPr id="9" name="Group 8">
                <a:extLst>
                  <a:ext uri="{FF2B5EF4-FFF2-40B4-BE49-F238E27FC236}">
                    <a16:creationId xmlns:a16="http://schemas.microsoft.com/office/drawing/2014/main" id="{97BF667D-91C9-37FC-DD6A-5A1D7B910484}"/>
                  </a:ext>
                </a:extLst>
              </p:cNvPr>
              <p:cNvGrpSpPr/>
              <p:nvPr/>
            </p:nvGrpSpPr>
            <p:grpSpPr>
              <a:xfrm>
                <a:off x="2783632" y="2204864"/>
                <a:ext cx="1545271" cy="1545271"/>
                <a:chOff x="3863752" y="2852936"/>
                <a:chExt cx="1512168" cy="1512168"/>
              </a:xfrm>
            </p:grpSpPr>
            <p:sp>
              <p:nvSpPr>
                <p:cNvPr id="11" name="Oval 10">
                  <a:extLst>
                    <a:ext uri="{FF2B5EF4-FFF2-40B4-BE49-F238E27FC236}">
                      <a16:creationId xmlns:a16="http://schemas.microsoft.com/office/drawing/2014/main" id="{02F434F3-8083-762A-F899-6D16DC237810}"/>
                    </a:ext>
                  </a:extLst>
                </p:cNvPr>
                <p:cNvSpPr/>
                <p:nvPr/>
              </p:nvSpPr>
              <p:spPr>
                <a:xfrm>
                  <a:off x="3863752" y="2852936"/>
                  <a:ext cx="1512168" cy="1512168"/>
                </a:xfrm>
                <a:prstGeom prst="ellipse">
                  <a:avLst/>
                </a:prstGeom>
                <a:solidFill>
                  <a:schemeClr val="accent4"/>
                </a:solidFill>
                <a:ln>
                  <a:noFill/>
                </a:ln>
                <a:effectLst>
                  <a:outerShdw blurRad="152400" dist="101600" dir="13500000" algn="br" rotWithShape="0">
                    <a:schemeClr val="accent6">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61030F82-5026-D9B9-0860-71CC140DB0C2}"/>
                    </a:ext>
                  </a:extLst>
                </p:cNvPr>
                <p:cNvSpPr/>
                <p:nvPr/>
              </p:nvSpPr>
              <p:spPr>
                <a:xfrm>
                  <a:off x="3863752" y="2852936"/>
                  <a:ext cx="1512168" cy="1512168"/>
                </a:xfrm>
                <a:prstGeom prst="ellipse">
                  <a:avLst/>
                </a:prstGeom>
                <a:solidFill>
                  <a:schemeClr val="accent4"/>
                </a:solidFill>
                <a:ln>
                  <a:noFill/>
                </a:ln>
                <a:effectLst>
                  <a:outerShdw blurRad="152400" dist="101600" dir="2700000" algn="tl" rotWithShape="0">
                    <a:schemeClr val="accent5">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Oval 9">
                <a:extLst>
                  <a:ext uri="{FF2B5EF4-FFF2-40B4-BE49-F238E27FC236}">
                    <a16:creationId xmlns:a16="http://schemas.microsoft.com/office/drawing/2014/main" id="{A009B0F1-271B-C6CB-4CE5-44C4BCE61C74}"/>
                  </a:ext>
                </a:extLst>
              </p:cNvPr>
              <p:cNvSpPr/>
              <p:nvPr/>
            </p:nvSpPr>
            <p:spPr>
              <a:xfrm>
                <a:off x="3020791" y="2442023"/>
                <a:ext cx="1070953" cy="1070953"/>
              </a:xfrm>
              <a:prstGeom prst="ellipse">
                <a:avLst/>
              </a:prstGeom>
              <a:gradFill flip="none" rotWithShape="1">
                <a:gsLst>
                  <a:gs pos="50000">
                    <a:schemeClr val="accent4"/>
                  </a:gs>
                  <a:gs pos="0">
                    <a:schemeClr val="accent6"/>
                  </a:gs>
                  <a:gs pos="100000">
                    <a:schemeClr val="accent4"/>
                  </a:gs>
                </a:gsLst>
                <a:lin ang="13500000" scaled="1"/>
                <a:tileRect/>
              </a:gradFill>
              <a:ln>
                <a:noFill/>
              </a:ln>
              <a:effectLst>
                <a:innerShdw blurRad="101600" dist="76200" dir="13500000">
                  <a:schemeClr val="accent5">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0" name="!!Graphic 20n">
              <a:extLst>
                <a:ext uri="{FF2B5EF4-FFF2-40B4-BE49-F238E27FC236}">
                  <a16:creationId xmlns:a16="http://schemas.microsoft.com/office/drawing/2014/main" id="{9D2F7DE9-562F-2727-D6A1-730D5DB3F5C5}"/>
                </a:ext>
              </a:extLst>
            </p:cNvPr>
            <p:cNvSpPr/>
            <p:nvPr/>
          </p:nvSpPr>
          <p:spPr>
            <a:xfrm flipV="1">
              <a:off x="4927585" y="3681693"/>
              <a:ext cx="248600" cy="248600"/>
            </a:xfrm>
            <a:custGeom>
              <a:avLst/>
              <a:gdLst>
                <a:gd name="connsiteX0" fmla="*/ 118677 w 248600"/>
                <a:gd name="connsiteY0" fmla="*/ 45214 h 248600"/>
                <a:gd name="connsiteX1" fmla="*/ 122671 w 248600"/>
                <a:gd name="connsiteY1" fmla="*/ 46869 h 248600"/>
                <a:gd name="connsiteX2" fmla="*/ 145271 w 248600"/>
                <a:gd name="connsiteY2" fmla="*/ 69469 h 248600"/>
                <a:gd name="connsiteX3" fmla="*/ 146927 w 248600"/>
                <a:gd name="connsiteY3" fmla="*/ 73464 h 248600"/>
                <a:gd name="connsiteX4" fmla="*/ 141277 w 248600"/>
                <a:gd name="connsiteY4" fmla="*/ 79108 h 248600"/>
                <a:gd name="connsiteX5" fmla="*/ 137282 w 248600"/>
                <a:gd name="connsiteY5" fmla="*/ 77458 h 248600"/>
                <a:gd name="connsiteX6" fmla="*/ 114682 w 248600"/>
                <a:gd name="connsiteY6" fmla="*/ 54858 h 248600"/>
                <a:gd name="connsiteX7" fmla="*/ 113027 w 248600"/>
                <a:gd name="connsiteY7" fmla="*/ 50858 h 248600"/>
                <a:gd name="connsiteX8" fmla="*/ 118677 w 248600"/>
                <a:gd name="connsiteY8" fmla="*/ 45214 h 248600"/>
                <a:gd name="connsiteX9" fmla="*/ 118677 w 248600"/>
                <a:gd name="connsiteY9" fmla="*/ 13653 h 248600"/>
                <a:gd name="connsiteX10" fmla="*/ 11327 w 248600"/>
                <a:gd name="connsiteY10" fmla="*/ 121003 h 248600"/>
                <a:gd name="connsiteX11" fmla="*/ 11327 w 248600"/>
                <a:gd name="connsiteY11" fmla="*/ 197764 h 248600"/>
                <a:gd name="connsiteX12" fmla="*/ 16977 w 248600"/>
                <a:gd name="connsiteY12" fmla="*/ 203414 h 248600"/>
                <a:gd name="connsiteX13" fmla="*/ 93737 w 248600"/>
                <a:gd name="connsiteY13" fmla="*/ 203414 h 248600"/>
                <a:gd name="connsiteX14" fmla="*/ 201087 w 248600"/>
                <a:gd name="connsiteY14" fmla="*/ 96064 h 248600"/>
                <a:gd name="connsiteX15" fmla="*/ 118677 w 248600"/>
                <a:gd name="connsiteY15" fmla="*/ 13653 h 248600"/>
                <a:gd name="connsiteX16" fmla="*/ 100071 w 248600"/>
                <a:gd name="connsiteY16" fmla="*/ 213058 h 248600"/>
                <a:gd name="connsiteX17" fmla="*/ 96077 w 248600"/>
                <a:gd name="connsiteY17" fmla="*/ 214714 h 248600"/>
                <a:gd name="connsiteX18" fmla="*/ 16977 w 248600"/>
                <a:gd name="connsiteY18" fmla="*/ 214714 h 248600"/>
                <a:gd name="connsiteX19" fmla="*/ 27 w 248600"/>
                <a:gd name="connsiteY19" fmla="*/ 197764 h 248600"/>
                <a:gd name="connsiteX20" fmla="*/ 27 w 248600"/>
                <a:gd name="connsiteY20" fmla="*/ 118664 h 248600"/>
                <a:gd name="connsiteX21" fmla="*/ 1682 w 248600"/>
                <a:gd name="connsiteY21" fmla="*/ 114669 h 248600"/>
                <a:gd name="connsiteX22" fmla="*/ 114682 w 248600"/>
                <a:gd name="connsiteY22" fmla="*/ 1669 h 248600"/>
                <a:gd name="connsiteX23" fmla="*/ 118677 w 248600"/>
                <a:gd name="connsiteY23" fmla="*/ 14 h 248600"/>
                <a:gd name="connsiteX24" fmla="*/ 122671 w 248600"/>
                <a:gd name="connsiteY24" fmla="*/ 1669 h 248600"/>
                <a:gd name="connsiteX25" fmla="*/ 213071 w 248600"/>
                <a:gd name="connsiteY25" fmla="*/ 92069 h 248600"/>
                <a:gd name="connsiteX26" fmla="*/ 214727 w 248600"/>
                <a:gd name="connsiteY26" fmla="*/ 96064 h 248600"/>
                <a:gd name="connsiteX27" fmla="*/ 213071 w 248600"/>
                <a:gd name="connsiteY27" fmla="*/ 100058 h 248600"/>
                <a:gd name="connsiteX28" fmla="*/ 100071 w 248600"/>
                <a:gd name="connsiteY28" fmla="*/ 213058 h 248600"/>
                <a:gd name="connsiteX29" fmla="*/ 90427 w 248600"/>
                <a:gd name="connsiteY29" fmla="*/ 73464 h 248600"/>
                <a:gd name="connsiteX30" fmla="*/ 96077 w 248600"/>
                <a:gd name="connsiteY30" fmla="*/ 67814 h 248600"/>
                <a:gd name="connsiteX31" fmla="*/ 100071 w 248600"/>
                <a:gd name="connsiteY31" fmla="*/ 69469 h 248600"/>
                <a:gd name="connsiteX32" fmla="*/ 105721 w 248600"/>
                <a:gd name="connsiteY32" fmla="*/ 75119 h 248600"/>
                <a:gd name="connsiteX33" fmla="*/ 107377 w 248600"/>
                <a:gd name="connsiteY33" fmla="*/ 79108 h 248600"/>
                <a:gd name="connsiteX34" fmla="*/ 101727 w 248600"/>
                <a:gd name="connsiteY34" fmla="*/ 84764 h 248600"/>
                <a:gd name="connsiteX35" fmla="*/ 97732 w 248600"/>
                <a:gd name="connsiteY35" fmla="*/ 83102 h 248600"/>
                <a:gd name="connsiteX36" fmla="*/ 92082 w 248600"/>
                <a:gd name="connsiteY36" fmla="*/ 77458 h 248600"/>
                <a:gd name="connsiteX37" fmla="*/ 90427 w 248600"/>
                <a:gd name="connsiteY37" fmla="*/ 73464 h 248600"/>
                <a:gd name="connsiteX38" fmla="*/ 246971 w 248600"/>
                <a:gd name="connsiteY38" fmla="*/ 133958 h 248600"/>
                <a:gd name="connsiteX39" fmla="*/ 133971 w 248600"/>
                <a:gd name="connsiteY39" fmla="*/ 246958 h 248600"/>
                <a:gd name="connsiteX40" fmla="*/ 129977 w 248600"/>
                <a:gd name="connsiteY40" fmla="*/ 248614 h 248600"/>
                <a:gd name="connsiteX41" fmla="*/ 50877 w 248600"/>
                <a:gd name="connsiteY41" fmla="*/ 248614 h 248600"/>
                <a:gd name="connsiteX42" fmla="*/ 33927 w 248600"/>
                <a:gd name="connsiteY42" fmla="*/ 231664 h 248600"/>
                <a:gd name="connsiteX43" fmla="*/ 39577 w 248600"/>
                <a:gd name="connsiteY43" fmla="*/ 226014 h 248600"/>
                <a:gd name="connsiteX44" fmla="*/ 45227 w 248600"/>
                <a:gd name="connsiteY44" fmla="*/ 231664 h 248600"/>
                <a:gd name="connsiteX45" fmla="*/ 50877 w 248600"/>
                <a:gd name="connsiteY45" fmla="*/ 237314 h 248600"/>
                <a:gd name="connsiteX46" fmla="*/ 127637 w 248600"/>
                <a:gd name="connsiteY46" fmla="*/ 237314 h 248600"/>
                <a:gd name="connsiteX47" fmla="*/ 234987 w 248600"/>
                <a:gd name="connsiteY47" fmla="*/ 129958 h 248600"/>
                <a:gd name="connsiteX48" fmla="*/ 222032 w 248600"/>
                <a:gd name="connsiteY48" fmla="*/ 117008 h 248600"/>
                <a:gd name="connsiteX49" fmla="*/ 220377 w 248600"/>
                <a:gd name="connsiteY49" fmla="*/ 113014 h 248600"/>
                <a:gd name="connsiteX50" fmla="*/ 226027 w 248600"/>
                <a:gd name="connsiteY50" fmla="*/ 107358 h 248600"/>
                <a:gd name="connsiteX51" fmla="*/ 230021 w 248600"/>
                <a:gd name="connsiteY51" fmla="*/ 109019 h 248600"/>
                <a:gd name="connsiteX52" fmla="*/ 246971 w 248600"/>
                <a:gd name="connsiteY52" fmla="*/ 125969 h 248600"/>
                <a:gd name="connsiteX53" fmla="*/ 248627 w 248600"/>
                <a:gd name="connsiteY53" fmla="*/ 129958 h 248600"/>
                <a:gd name="connsiteX54" fmla="*/ 246971 w 248600"/>
                <a:gd name="connsiteY54" fmla="*/ 133958 h 248600"/>
                <a:gd name="connsiteX55" fmla="*/ 118677 w 248600"/>
                <a:gd name="connsiteY55" fmla="*/ 90414 h 248600"/>
                <a:gd name="connsiteX56" fmla="*/ 122671 w 248600"/>
                <a:gd name="connsiteY56" fmla="*/ 92069 h 248600"/>
                <a:gd name="connsiteX57" fmla="*/ 133971 w 248600"/>
                <a:gd name="connsiteY57" fmla="*/ 103369 h 248600"/>
                <a:gd name="connsiteX58" fmla="*/ 135627 w 248600"/>
                <a:gd name="connsiteY58" fmla="*/ 107358 h 248600"/>
                <a:gd name="connsiteX59" fmla="*/ 129977 w 248600"/>
                <a:gd name="connsiteY59" fmla="*/ 113014 h 248600"/>
                <a:gd name="connsiteX60" fmla="*/ 125982 w 248600"/>
                <a:gd name="connsiteY60" fmla="*/ 111358 h 248600"/>
                <a:gd name="connsiteX61" fmla="*/ 114682 w 248600"/>
                <a:gd name="connsiteY61" fmla="*/ 100058 h 248600"/>
                <a:gd name="connsiteX62" fmla="*/ 113027 w 248600"/>
                <a:gd name="connsiteY62" fmla="*/ 96064 h 248600"/>
                <a:gd name="connsiteX63" fmla="*/ 118677 w 248600"/>
                <a:gd name="connsiteY63" fmla="*/ 90414 h 248600"/>
                <a:gd name="connsiteX64" fmla="*/ 50877 w 248600"/>
                <a:gd name="connsiteY64" fmla="*/ 158214 h 248600"/>
                <a:gd name="connsiteX65" fmla="*/ 45227 w 248600"/>
                <a:gd name="connsiteY65" fmla="*/ 163864 h 248600"/>
                <a:gd name="connsiteX66" fmla="*/ 50877 w 248600"/>
                <a:gd name="connsiteY66" fmla="*/ 169514 h 248600"/>
                <a:gd name="connsiteX67" fmla="*/ 56527 w 248600"/>
                <a:gd name="connsiteY67" fmla="*/ 163864 h 248600"/>
                <a:gd name="connsiteX68" fmla="*/ 50877 w 248600"/>
                <a:gd name="connsiteY68" fmla="*/ 158214 h 248600"/>
                <a:gd name="connsiteX69" fmla="*/ 50877 w 248600"/>
                <a:gd name="connsiteY69" fmla="*/ 180814 h 248600"/>
                <a:gd name="connsiteX70" fmla="*/ 33927 w 248600"/>
                <a:gd name="connsiteY70" fmla="*/ 163864 h 248600"/>
                <a:gd name="connsiteX71" fmla="*/ 50877 w 248600"/>
                <a:gd name="connsiteY71" fmla="*/ 146908 h 248600"/>
                <a:gd name="connsiteX72" fmla="*/ 67827 w 248600"/>
                <a:gd name="connsiteY72" fmla="*/ 163864 h 248600"/>
                <a:gd name="connsiteX73" fmla="*/ 50877 w 248600"/>
                <a:gd name="connsiteY73" fmla="*/ 180814 h 24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248600" h="248600">
                  <a:moveTo>
                    <a:pt x="118677" y="45214"/>
                  </a:moveTo>
                  <a:cubicBezTo>
                    <a:pt x="120236" y="45214"/>
                    <a:pt x="121648" y="45841"/>
                    <a:pt x="122671" y="46869"/>
                  </a:cubicBezTo>
                  <a:lnTo>
                    <a:pt x="145271" y="69469"/>
                  </a:lnTo>
                  <a:cubicBezTo>
                    <a:pt x="146294" y="70492"/>
                    <a:pt x="146927" y="71904"/>
                    <a:pt x="146927" y="73464"/>
                  </a:cubicBezTo>
                  <a:cubicBezTo>
                    <a:pt x="146927" y="76588"/>
                    <a:pt x="144401" y="79108"/>
                    <a:pt x="141277" y="79108"/>
                  </a:cubicBezTo>
                  <a:cubicBezTo>
                    <a:pt x="139717" y="79108"/>
                    <a:pt x="138305" y="78481"/>
                    <a:pt x="137282" y="77458"/>
                  </a:cubicBezTo>
                  <a:lnTo>
                    <a:pt x="114682" y="54858"/>
                  </a:lnTo>
                  <a:cubicBezTo>
                    <a:pt x="113659" y="53830"/>
                    <a:pt x="113027" y="52423"/>
                    <a:pt x="113027" y="50858"/>
                  </a:cubicBezTo>
                  <a:cubicBezTo>
                    <a:pt x="113027" y="47739"/>
                    <a:pt x="115552" y="45214"/>
                    <a:pt x="118677" y="45214"/>
                  </a:cubicBezTo>
                  <a:moveTo>
                    <a:pt x="118677" y="13653"/>
                  </a:moveTo>
                  <a:lnTo>
                    <a:pt x="11327" y="121003"/>
                  </a:lnTo>
                  <a:lnTo>
                    <a:pt x="11327" y="197764"/>
                  </a:lnTo>
                  <a:cubicBezTo>
                    <a:pt x="11327" y="200882"/>
                    <a:pt x="13852" y="203414"/>
                    <a:pt x="16977" y="203414"/>
                  </a:cubicBezTo>
                  <a:lnTo>
                    <a:pt x="93737" y="203414"/>
                  </a:lnTo>
                  <a:lnTo>
                    <a:pt x="201087" y="96064"/>
                  </a:lnTo>
                  <a:lnTo>
                    <a:pt x="118677" y="13653"/>
                  </a:lnTo>
                  <a:close/>
                  <a:moveTo>
                    <a:pt x="100071" y="213058"/>
                  </a:moveTo>
                  <a:cubicBezTo>
                    <a:pt x="99048" y="214081"/>
                    <a:pt x="97636" y="214714"/>
                    <a:pt x="96077" y="214714"/>
                  </a:cubicBezTo>
                  <a:lnTo>
                    <a:pt x="16977" y="214714"/>
                  </a:lnTo>
                  <a:cubicBezTo>
                    <a:pt x="7620" y="214714"/>
                    <a:pt x="27" y="207120"/>
                    <a:pt x="27" y="197764"/>
                  </a:cubicBezTo>
                  <a:lnTo>
                    <a:pt x="27" y="118664"/>
                  </a:lnTo>
                  <a:cubicBezTo>
                    <a:pt x="27" y="117104"/>
                    <a:pt x="659" y="115692"/>
                    <a:pt x="1682" y="114669"/>
                  </a:cubicBezTo>
                  <a:lnTo>
                    <a:pt x="114682" y="1669"/>
                  </a:lnTo>
                  <a:cubicBezTo>
                    <a:pt x="115710" y="641"/>
                    <a:pt x="117123" y="14"/>
                    <a:pt x="118677" y="14"/>
                  </a:cubicBezTo>
                  <a:cubicBezTo>
                    <a:pt x="120236" y="14"/>
                    <a:pt x="121648" y="641"/>
                    <a:pt x="122671" y="1669"/>
                  </a:cubicBezTo>
                  <a:lnTo>
                    <a:pt x="213071" y="92069"/>
                  </a:lnTo>
                  <a:cubicBezTo>
                    <a:pt x="214099" y="93092"/>
                    <a:pt x="214727" y="94504"/>
                    <a:pt x="214727" y="96064"/>
                  </a:cubicBezTo>
                  <a:cubicBezTo>
                    <a:pt x="214727" y="97623"/>
                    <a:pt x="214094" y="99030"/>
                    <a:pt x="213071" y="100058"/>
                  </a:cubicBezTo>
                  <a:lnTo>
                    <a:pt x="100071" y="213058"/>
                  </a:lnTo>
                  <a:close/>
                  <a:moveTo>
                    <a:pt x="90427" y="73464"/>
                  </a:moveTo>
                  <a:cubicBezTo>
                    <a:pt x="90427" y="70339"/>
                    <a:pt x="92952" y="67814"/>
                    <a:pt x="96077" y="67814"/>
                  </a:cubicBezTo>
                  <a:cubicBezTo>
                    <a:pt x="97636" y="67814"/>
                    <a:pt x="99048" y="68441"/>
                    <a:pt x="100071" y="69469"/>
                  </a:cubicBezTo>
                  <a:lnTo>
                    <a:pt x="105721" y="75119"/>
                  </a:lnTo>
                  <a:cubicBezTo>
                    <a:pt x="106749" y="76142"/>
                    <a:pt x="107377" y="77554"/>
                    <a:pt x="107377" y="79108"/>
                  </a:cubicBezTo>
                  <a:cubicBezTo>
                    <a:pt x="107377" y="82232"/>
                    <a:pt x="104851" y="84764"/>
                    <a:pt x="101727" y="84764"/>
                  </a:cubicBezTo>
                  <a:cubicBezTo>
                    <a:pt x="100167" y="84764"/>
                    <a:pt x="98755" y="84131"/>
                    <a:pt x="97732" y="83102"/>
                  </a:cubicBezTo>
                  <a:lnTo>
                    <a:pt x="92082" y="77458"/>
                  </a:lnTo>
                  <a:cubicBezTo>
                    <a:pt x="91059" y="76430"/>
                    <a:pt x="90427" y="75017"/>
                    <a:pt x="90427" y="73464"/>
                  </a:cubicBezTo>
                  <a:moveTo>
                    <a:pt x="246971" y="133958"/>
                  </a:moveTo>
                  <a:lnTo>
                    <a:pt x="133971" y="246958"/>
                  </a:lnTo>
                  <a:cubicBezTo>
                    <a:pt x="132948" y="247981"/>
                    <a:pt x="131536" y="248614"/>
                    <a:pt x="129977" y="248614"/>
                  </a:cubicBezTo>
                  <a:lnTo>
                    <a:pt x="50877" y="248614"/>
                  </a:lnTo>
                  <a:cubicBezTo>
                    <a:pt x="41520" y="248614"/>
                    <a:pt x="33927" y="241020"/>
                    <a:pt x="33927" y="231664"/>
                  </a:cubicBezTo>
                  <a:cubicBezTo>
                    <a:pt x="33927" y="228539"/>
                    <a:pt x="36452" y="226014"/>
                    <a:pt x="39577" y="226014"/>
                  </a:cubicBezTo>
                  <a:cubicBezTo>
                    <a:pt x="42701" y="226014"/>
                    <a:pt x="45227" y="228539"/>
                    <a:pt x="45227" y="231664"/>
                  </a:cubicBezTo>
                  <a:cubicBezTo>
                    <a:pt x="45227" y="234782"/>
                    <a:pt x="47752" y="237314"/>
                    <a:pt x="50877" y="237314"/>
                  </a:cubicBezTo>
                  <a:lnTo>
                    <a:pt x="127637" y="237314"/>
                  </a:lnTo>
                  <a:lnTo>
                    <a:pt x="234987" y="129958"/>
                  </a:lnTo>
                  <a:lnTo>
                    <a:pt x="222032" y="117008"/>
                  </a:lnTo>
                  <a:cubicBezTo>
                    <a:pt x="221009" y="115980"/>
                    <a:pt x="220377" y="114573"/>
                    <a:pt x="220377" y="113014"/>
                  </a:cubicBezTo>
                  <a:cubicBezTo>
                    <a:pt x="220377" y="109889"/>
                    <a:pt x="222908" y="107358"/>
                    <a:pt x="226027" y="107358"/>
                  </a:cubicBezTo>
                  <a:cubicBezTo>
                    <a:pt x="227586" y="107358"/>
                    <a:pt x="228998" y="107991"/>
                    <a:pt x="230021" y="109019"/>
                  </a:cubicBezTo>
                  <a:lnTo>
                    <a:pt x="246971" y="125969"/>
                  </a:lnTo>
                  <a:cubicBezTo>
                    <a:pt x="247994" y="126992"/>
                    <a:pt x="248627" y="128404"/>
                    <a:pt x="248627" y="129958"/>
                  </a:cubicBezTo>
                  <a:cubicBezTo>
                    <a:pt x="248627" y="131523"/>
                    <a:pt x="247994" y="132930"/>
                    <a:pt x="246971" y="133958"/>
                  </a:cubicBezTo>
                  <a:moveTo>
                    <a:pt x="118677" y="90414"/>
                  </a:moveTo>
                  <a:cubicBezTo>
                    <a:pt x="120236" y="90414"/>
                    <a:pt x="121648" y="91041"/>
                    <a:pt x="122671" y="92069"/>
                  </a:cubicBezTo>
                  <a:lnTo>
                    <a:pt x="133971" y="103369"/>
                  </a:lnTo>
                  <a:cubicBezTo>
                    <a:pt x="134999" y="104392"/>
                    <a:pt x="135627" y="105804"/>
                    <a:pt x="135627" y="107358"/>
                  </a:cubicBezTo>
                  <a:cubicBezTo>
                    <a:pt x="135627" y="110482"/>
                    <a:pt x="133101" y="113014"/>
                    <a:pt x="129977" y="113014"/>
                  </a:cubicBezTo>
                  <a:cubicBezTo>
                    <a:pt x="128423" y="113014"/>
                    <a:pt x="127010" y="112381"/>
                    <a:pt x="125982" y="111358"/>
                  </a:cubicBezTo>
                  <a:lnTo>
                    <a:pt x="114682" y="100058"/>
                  </a:lnTo>
                  <a:cubicBezTo>
                    <a:pt x="113659" y="99030"/>
                    <a:pt x="113027" y="97623"/>
                    <a:pt x="113027" y="96064"/>
                  </a:cubicBezTo>
                  <a:cubicBezTo>
                    <a:pt x="113027" y="92939"/>
                    <a:pt x="115552" y="90414"/>
                    <a:pt x="118677" y="90414"/>
                  </a:cubicBezTo>
                  <a:moveTo>
                    <a:pt x="50877" y="158214"/>
                  </a:moveTo>
                  <a:cubicBezTo>
                    <a:pt x="47752" y="158214"/>
                    <a:pt x="45227" y="160739"/>
                    <a:pt x="45227" y="163864"/>
                  </a:cubicBezTo>
                  <a:cubicBezTo>
                    <a:pt x="45227" y="166982"/>
                    <a:pt x="47752" y="169514"/>
                    <a:pt x="50877" y="169514"/>
                  </a:cubicBezTo>
                  <a:cubicBezTo>
                    <a:pt x="54001" y="169514"/>
                    <a:pt x="56527" y="166982"/>
                    <a:pt x="56527" y="163864"/>
                  </a:cubicBezTo>
                  <a:cubicBezTo>
                    <a:pt x="56527" y="160739"/>
                    <a:pt x="54001" y="158214"/>
                    <a:pt x="50877" y="158214"/>
                  </a:cubicBezTo>
                  <a:moveTo>
                    <a:pt x="50877" y="180814"/>
                  </a:moveTo>
                  <a:cubicBezTo>
                    <a:pt x="41520" y="180814"/>
                    <a:pt x="33927" y="173220"/>
                    <a:pt x="33927" y="163864"/>
                  </a:cubicBezTo>
                  <a:cubicBezTo>
                    <a:pt x="33927" y="154501"/>
                    <a:pt x="41520" y="146908"/>
                    <a:pt x="50877" y="146908"/>
                  </a:cubicBezTo>
                  <a:cubicBezTo>
                    <a:pt x="60239" y="146908"/>
                    <a:pt x="67827" y="154501"/>
                    <a:pt x="67827" y="163864"/>
                  </a:cubicBezTo>
                  <a:cubicBezTo>
                    <a:pt x="67827" y="173220"/>
                    <a:pt x="60239" y="180814"/>
                    <a:pt x="50877" y="180814"/>
                  </a:cubicBezTo>
                </a:path>
              </a:pathLst>
            </a:custGeom>
            <a:gradFill>
              <a:gsLst>
                <a:gs pos="100000">
                  <a:schemeClr val="accent2">
                    <a:alpha val="80000"/>
                  </a:schemeClr>
                </a:gs>
                <a:gs pos="0">
                  <a:schemeClr val="accent1"/>
                </a:gs>
              </a:gsLst>
              <a:path path="circle">
                <a:fillToRect r="100000" b="100000"/>
              </a:path>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grpSp>
      <p:grpSp>
        <p:nvGrpSpPr>
          <p:cNvPr id="56" name="Group 55">
            <a:extLst>
              <a:ext uri="{FF2B5EF4-FFF2-40B4-BE49-F238E27FC236}">
                <a16:creationId xmlns:a16="http://schemas.microsoft.com/office/drawing/2014/main" id="{0D80BE90-6C03-AC5F-1853-77822AF5C317}"/>
              </a:ext>
            </a:extLst>
          </p:cNvPr>
          <p:cNvGrpSpPr/>
          <p:nvPr/>
        </p:nvGrpSpPr>
        <p:grpSpPr>
          <a:xfrm>
            <a:off x="6444040" y="3109914"/>
            <a:ext cx="1392157" cy="1392157"/>
            <a:chOff x="6444040" y="3109914"/>
            <a:chExt cx="1392157" cy="1392157"/>
          </a:xfrm>
        </p:grpSpPr>
        <p:grpSp>
          <p:nvGrpSpPr>
            <p:cNvPr id="14" name="Group 13">
              <a:extLst>
                <a:ext uri="{FF2B5EF4-FFF2-40B4-BE49-F238E27FC236}">
                  <a16:creationId xmlns:a16="http://schemas.microsoft.com/office/drawing/2014/main" id="{6B9A41F3-4C0D-E01D-2CF6-908074907C1B}"/>
                </a:ext>
              </a:extLst>
            </p:cNvPr>
            <p:cNvGrpSpPr/>
            <p:nvPr/>
          </p:nvGrpSpPr>
          <p:grpSpPr>
            <a:xfrm>
              <a:off x="6444040" y="3109914"/>
              <a:ext cx="1392157" cy="1392157"/>
              <a:chOff x="2783632" y="2204864"/>
              <a:chExt cx="1545271" cy="1545271"/>
            </a:xfrm>
          </p:grpSpPr>
          <p:grpSp>
            <p:nvGrpSpPr>
              <p:cNvPr id="15" name="Group 14">
                <a:extLst>
                  <a:ext uri="{FF2B5EF4-FFF2-40B4-BE49-F238E27FC236}">
                    <a16:creationId xmlns:a16="http://schemas.microsoft.com/office/drawing/2014/main" id="{92D11592-8BCF-7369-E029-7DF58E28C9AB}"/>
                  </a:ext>
                </a:extLst>
              </p:cNvPr>
              <p:cNvGrpSpPr/>
              <p:nvPr/>
            </p:nvGrpSpPr>
            <p:grpSpPr>
              <a:xfrm>
                <a:off x="2783632" y="2204864"/>
                <a:ext cx="1545271" cy="1545271"/>
                <a:chOff x="3863752" y="2852936"/>
                <a:chExt cx="1512168" cy="1512168"/>
              </a:xfrm>
            </p:grpSpPr>
            <p:sp>
              <p:nvSpPr>
                <p:cNvPr id="17" name="Oval 16">
                  <a:extLst>
                    <a:ext uri="{FF2B5EF4-FFF2-40B4-BE49-F238E27FC236}">
                      <a16:creationId xmlns:a16="http://schemas.microsoft.com/office/drawing/2014/main" id="{B6B393B4-AFD1-8C30-7B19-9B9279537091}"/>
                    </a:ext>
                  </a:extLst>
                </p:cNvPr>
                <p:cNvSpPr/>
                <p:nvPr/>
              </p:nvSpPr>
              <p:spPr>
                <a:xfrm>
                  <a:off x="3863752" y="2852936"/>
                  <a:ext cx="1512168" cy="1512168"/>
                </a:xfrm>
                <a:prstGeom prst="ellipse">
                  <a:avLst/>
                </a:prstGeom>
                <a:solidFill>
                  <a:schemeClr val="accent4"/>
                </a:solidFill>
                <a:ln>
                  <a:noFill/>
                </a:ln>
                <a:effectLst>
                  <a:outerShdw blurRad="152400" dist="101600" dir="13500000" algn="br" rotWithShape="0">
                    <a:schemeClr val="accent6">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2F10D8AE-8608-25B0-4DC5-928DF589DCEB}"/>
                    </a:ext>
                  </a:extLst>
                </p:cNvPr>
                <p:cNvSpPr/>
                <p:nvPr/>
              </p:nvSpPr>
              <p:spPr>
                <a:xfrm>
                  <a:off x="3863752" y="2852936"/>
                  <a:ext cx="1512168" cy="1512168"/>
                </a:xfrm>
                <a:prstGeom prst="ellipse">
                  <a:avLst/>
                </a:prstGeom>
                <a:solidFill>
                  <a:schemeClr val="accent4"/>
                </a:solidFill>
                <a:ln>
                  <a:noFill/>
                </a:ln>
                <a:effectLst>
                  <a:outerShdw blurRad="152400" dist="101600" dir="2700000" algn="tl" rotWithShape="0">
                    <a:schemeClr val="accent5">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Oval 15">
                <a:extLst>
                  <a:ext uri="{FF2B5EF4-FFF2-40B4-BE49-F238E27FC236}">
                    <a16:creationId xmlns:a16="http://schemas.microsoft.com/office/drawing/2014/main" id="{89DF6BC9-E31D-819E-8645-6DEA7AE9D643}"/>
                  </a:ext>
                </a:extLst>
              </p:cNvPr>
              <p:cNvSpPr/>
              <p:nvPr/>
            </p:nvSpPr>
            <p:spPr>
              <a:xfrm>
                <a:off x="3020791" y="2442023"/>
                <a:ext cx="1070953" cy="1070953"/>
              </a:xfrm>
              <a:prstGeom prst="ellipse">
                <a:avLst/>
              </a:prstGeom>
              <a:gradFill flip="none" rotWithShape="1">
                <a:gsLst>
                  <a:gs pos="50000">
                    <a:schemeClr val="accent4"/>
                  </a:gs>
                  <a:gs pos="0">
                    <a:schemeClr val="accent6"/>
                  </a:gs>
                  <a:gs pos="100000">
                    <a:schemeClr val="accent4"/>
                  </a:gs>
                </a:gsLst>
                <a:lin ang="13500000" scaled="1"/>
                <a:tileRect/>
              </a:gradFill>
              <a:ln>
                <a:noFill/>
              </a:ln>
              <a:effectLst>
                <a:innerShdw blurRad="101600" dist="76200" dir="13500000">
                  <a:schemeClr val="accent5">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1" name="!!Graphic 16n">
              <a:extLst>
                <a:ext uri="{FF2B5EF4-FFF2-40B4-BE49-F238E27FC236}">
                  <a16:creationId xmlns:a16="http://schemas.microsoft.com/office/drawing/2014/main" id="{4905B662-387F-E7E3-C51D-26226A31DF3C}"/>
                </a:ext>
              </a:extLst>
            </p:cNvPr>
            <p:cNvSpPr/>
            <p:nvPr/>
          </p:nvSpPr>
          <p:spPr>
            <a:xfrm flipV="1">
              <a:off x="7015818" y="3681692"/>
              <a:ext cx="248599" cy="248600"/>
            </a:xfrm>
            <a:custGeom>
              <a:avLst/>
              <a:gdLst>
                <a:gd name="connsiteX0" fmla="*/ 208047 w 248599"/>
                <a:gd name="connsiteY0" fmla="*/ 48598 h 248600"/>
                <a:gd name="connsiteX1" fmla="*/ 180080 w 248599"/>
                <a:gd name="connsiteY1" fmla="*/ 76560 h 248600"/>
                <a:gd name="connsiteX2" fmla="*/ 197792 w 248599"/>
                <a:gd name="connsiteY2" fmla="*/ 124314 h 248600"/>
                <a:gd name="connsiteX3" fmla="*/ 180080 w 248599"/>
                <a:gd name="connsiteY3" fmla="*/ 172068 h 248600"/>
                <a:gd name="connsiteX4" fmla="*/ 208047 w 248599"/>
                <a:gd name="connsiteY4" fmla="*/ 200035 h 248600"/>
                <a:gd name="connsiteX5" fmla="*/ 237342 w 248599"/>
                <a:gd name="connsiteY5" fmla="*/ 124314 h 248600"/>
                <a:gd name="connsiteX6" fmla="*/ 208047 w 248599"/>
                <a:gd name="connsiteY6" fmla="*/ 48598 h 248600"/>
                <a:gd name="connsiteX7" fmla="*/ 124342 w 248599"/>
                <a:gd name="connsiteY7" fmla="*/ 11308 h 248600"/>
                <a:gd name="connsiteX8" fmla="*/ 48621 w 248599"/>
                <a:gd name="connsiteY8" fmla="*/ 40604 h 248600"/>
                <a:gd name="connsiteX9" fmla="*/ 76589 w 248599"/>
                <a:gd name="connsiteY9" fmla="*/ 68571 h 248600"/>
                <a:gd name="connsiteX10" fmla="*/ 124342 w 248599"/>
                <a:gd name="connsiteY10" fmla="*/ 50864 h 248600"/>
                <a:gd name="connsiteX11" fmla="*/ 172090 w 248599"/>
                <a:gd name="connsiteY11" fmla="*/ 68571 h 248600"/>
                <a:gd name="connsiteX12" fmla="*/ 200058 w 248599"/>
                <a:gd name="connsiteY12" fmla="*/ 40604 h 248600"/>
                <a:gd name="connsiteX13" fmla="*/ 124342 w 248599"/>
                <a:gd name="connsiteY13" fmla="*/ 11308 h 248600"/>
                <a:gd name="connsiteX14" fmla="*/ 11342 w 248599"/>
                <a:gd name="connsiteY14" fmla="*/ 124314 h 248600"/>
                <a:gd name="connsiteX15" fmla="*/ 40632 w 248599"/>
                <a:gd name="connsiteY15" fmla="*/ 200035 h 248600"/>
                <a:gd name="connsiteX16" fmla="*/ 68599 w 248599"/>
                <a:gd name="connsiteY16" fmla="*/ 172068 h 248600"/>
                <a:gd name="connsiteX17" fmla="*/ 50892 w 248599"/>
                <a:gd name="connsiteY17" fmla="*/ 124314 h 248600"/>
                <a:gd name="connsiteX18" fmla="*/ 68599 w 248599"/>
                <a:gd name="connsiteY18" fmla="*/ 76560 h 248600"/>
                <a:gd name="connsiteX19" fmla="*/ 40632 w 248599"/>
                <a:gd name="connsiteY19" fmla="*/ 48598 h 248600"/>
                <a:gd name="connsiteX20" fmla="*/ 11342 w 248599"/>
                <a:gd name="connsiteY20" fmla="*/ 124314 h 248600"/>
                <a:gd name="connsiteX21" fmla="*/ 186492 w 248599"/>
                <a:gd name="connsiteY21" fmla="*/ 124314 h 248600"/>
                <a:gd name="connsiteX22" fmla="*/ 124342 w 248599"/>
                <a:gd name="connsiteY22" fmla="*/ 62164 h 248600"/>
                <a:gd name="connsiteX23" fmla="*/ 62192 w 248599"/>
                <a:gd name="connsiteY23" fmla="*/ 124314 h 248600"/>
                <a:gd name="connsiteX24" fmla="*/ 124342 w 248599"/>
                <a:gd name="connsiteY24" fmla="*/ 186464 h 248600"/>
                <a:gd name="connsiteX25" fmla="*/ 186492 w 248599"/>
                <a:gd name="connsiteY25" fmla="*/ 124314 h 248600"/>
                <a:gd name="connsiteX26" fmla="*/ 124342 w 248599"/>
                <a:gd name="connsiteY26" fmla="*/ 237314 h 248600"/>
                <a:gd name="connsiteX27" fmla="*/ 200058 w 248599"/>
                <a:gd name="connsiteY27" fmla="*/ 208025 h 248600"/>
                <a:gd name="connsiteX28" fmla="*/ 172090 w 248599"/>
                <a:gd name="connsiteY28" fmla="*/ 180057 h 248600"/>
                <a:gd name="connsiteX29" fmla="*/ 124342 w 248599"/>
                <a:gd name="connsiteY29" fmla="*/ 197764 h 248600"/>
                <a:gd name="connsiteX30" fmla="*/ 76589 w 248599"/>
                <a:gd name="connsiteY30" fmla="*/ 180057 h 248600"/>
                <a:gd name="connsiteX31" fmla="*/ 48621 w 248599"/>
                <a:gd name="connsiteY31" fmla="*/ 208025 h 248600"/>
                <a:gd name="connsiteX32" fmla="*/ 124342 w 248599"/>
                <a:gd name="connsiteY32" fmla="*/ 237314 h 248600"/>
                <a:gd name="connsiteX33" fmla="*/ 124342 w 248599"/>
                <a:gd name="connsiteY33" fmla="*/ 248614 h 248600"/>
                <a:gd name="connsiteX34" fmla="*/ 42 w 248599"/>
                <a:gd name="connsiteY34" fmla="*/ 124314 h 248600"/>
                <a:gd name="connsiteX35" fmla="*/ 124342 w 248599"/>
                <a:gd name="connsiteY35" fmla="*/ 14 h 248600"/>
                <a:gd name="connsiteX36" fmla="*/ 248642 w 248599"/>
                <a:gd name="connsiteY36" fmla="*/ 124314 h 248600"/>
                <a:gd name="connsiteX37" fmla="*/ 124342 w 248599"/>
                <a:gd name="connsiteY37" fmla="*/ 248614 h 24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48599" h="248600">
                  <a:moveTo>
                    <a:pt x="208047" y="48598"/>
                  </a:moveTo>
                  <a:lnTo>
                    <a:pt x="180080" y="76560"/>
                  </a:lnTo>
                  <a:cubicBezTo>
                    <a:pt x="191097" y="89414"/>
                    <a:pt x="197792" y="106065"/>
                    <a:pt x="197792" y="124314"/>
                  </a:cubicBezTo>
                  <a:cubicBezTo>
                    <a:pt x="197792" y="142564"/>
                    <a:pt x="191097" y="159220"/>
                    <a:pt x="180080" y="172068"/>
                  </a:cubicBezTo>
                  <a:lnTo>
                    <a:pt x="208047" y="200035"/>
                  </a:lnTo>
                  <a:cubicBezTo>
                    <a:pt x="226189" y="179984"/>
                    <a:pt x="237342" y="153479"/>
                    <a:pt x="237342" y="124314"/>
                  </a:cubicBezTo>
                  <a:cubicBezTo>
                    <a:pt x="237342" y="95143"/>
                    <a:pt x="226189" y="68645"/>
                    <a:pt x="208047" y="48598"/>
                  </a:cubicBezTo>
                  <a:moveTo>
                    <a:pt x="124342" y="11308"/>
                  </a:moveTo>
                  <a:cubicBezTo>
                    <a:pt x="95171" y="11308"/>
                    <a:pt x="68673" y="22462"/>
                    <a:pt x="48621" y="40604"/>
                  </a:cubicBezTo>
                  <a:lnTo>
                    <a:pt x="76589" y="68571"/>
                  </a:lnTo>
                  <a:cubicBezTo>
                    <a:pt x="89437" y="57559"/>
                    <a:pt x="106093" y="50864"/>
                    <a:pt x="124342" y="50864"/>
                  </a:cubicBezTo>
                  <a:cubicBezTo>
                    <a:pt x="142592" y="50864"/>
                    <a:pt x="159248" y="57559"/>
                    <a:pt x="172090" y="68571"/>
                  </a:cubicBezTo>
                  <a:lnTo>
                    <a:pt x="200058" y="40604"/>
                  </a:lnTo>
                  <a:cubicBezTo>
                    <a:pt x="180012" y="22462"/>
                    <a:pt x="153508" y="11308"/>
                    <a:pt x="124342" y="11308"/>
                  </a:cubicBezTo>
                  <a:moveTo>
                    <a:pt x="11342" y="124314"/>
                  </a:moveTo>
                  <a:cubicBezTo>
                    <a:pt x="11342" y="153479"/>
                    <a:pt x="22490" y="179984"/>
                    <a:pt x="40632" y="200035"/>
                  </a:cubicBezTo>
                  <a:lnTo>
                    <a:pt x="68599" y="172068"/>
                  </a:lnTo>
                  <a:cubicBezTo>
                    <a:pt x="57582" y="159220"/>
                    <a:pt x="50892" y="142564"/>
                    <a:pt x="50892" y="124314"/>
                  </a:cubicBezTo>
                  <a:cubicBezTo>
                    <a:pt x="50892" y="106065"/>
                    <a:pt x="57582" y="89414"/>
                    <a:pt x="68599" y="76560"/>
                  </a:cubicBezTo>
                  <a:lnTo>
                    <a:pt x="40632" y="48598"/>
                  </a:lnTo>
                  <a:cubicBezTo>
                    <a:pt x="22490" y="68645"/>
                    <a:pt x="11342" y="95143"/>
                    <a:pt x="11342" y="124314"/>
                  </a:cubicBezTo>
                  <a:moveTo>
                    <a:pt x="186492" y="124314"/>
                  </a:moveTo>
                  <a:cubicBezTo>
                    <a:pt x="186492" y="89990"/>
                    <a:pt x="158666" y="62164"/>
                    <a:pt x="124342" y="62164"/>
                  </a:cubicBezTo>
                  <a:cubicBezTo>
                    <a:pt x="90013" y="62164"/>
                    <a:pt x="62192" y="89990"/>
                    <a:pt x="62192" y="124314"/>
                  </a:cubicBezTo>
                  <a:cubicBezTo>
                    <a:pt x="62192" y="158644"/>
                    <a:pt x="90013" y="186464"/>
                    <a:pt x="124342" y="186464"/>
                  </a:cubicBezTo>
                  <a:cubicBezTo>
                    <a:pt x="158666" y="186464"/>
                    <a:pt x="186492" y="158644"/>
                    <a:pt x="186492" y="124314"/>
                  </a:cubicBezTo>
                  <a:moveTo>
                    <a:pt x="124342" y="237314"/>
                  </a:moveTo>
                  <a:cubicBezTo>
                    <a:pt x="153508" y="237314"/>
                    <a:pt x="180012" y="226167"/>
                    <a:pt x="200058" y="208025"/>
                  </a:cubicBezTo>
                  <a:lnTo>
                    <a:pt x="172090" y="180057"/>
                  </a:lnTo>
                  <a:cubicBezTo>
                    <a:pt x="159242" y="191075"/>
                    <a:pt x="142592" y="197764"/>
                    <a:pt x="124342" y="197764"/>
                  </a:cubicBezTo>
                  <a:cubicBezTo>
                    <a:pt x="106093" y="197764"/>
                    <a:pt x="89437" y="191075"/>
                    <a:pt x="76589" y="180057"/>
                  </a:cubicBezTo>
                  <a:lnTo>
                    <a:pt x="48621" y="208025"/>
                  </a:lnTo>
                  <a:cubicBezTo>
                    <a:pt x="68673" y="226167"/>
                    <a:pt x="95171" y="237314"/>
                    <a:pt x="124342" y="237314"/>
                  </a:cubicBezTo>
                  <a:moveTo>
                    <a:pt x="124342" y="248614"/>
                  </a:moveTo>
                  <a:cubicBezTo>
                    <a:pt x="55689" y="248614"/>
                    <a:pt x="42" y="192967"/>
                    <a:pt x="42" y="124314"/>
                  </a:cubicBezTo>
                  <a:cubicBezTo>
                    <a:pt x="42" y="55667"/>
                    <a:pt x="55689" y="14"/>
                    <a:pt x="124342" y="14"/>
                  </a:cubicBezTo>
                  <a:cubicBezTo>
                    <a:pt x="192990" y="14"/>
                    <a:pt x="248642" y="55667"/>
                    <a:pt x="248642" y="124314"/>
                  </a:cubicBezTo>
                  <a:cubicBezTo>
                    <a:pt x="248642" y="192967"/>
                    <a:pt x="192990" y="248614"/>
                    <a:pt x="124342" y="248614"/>
                  </a:cubicBezTo>
                </a:path>
              </a:pathLst>
            </a:custGeom>
            <a:gradFill>
              <a:gsLst>
                <a:gs pos="100000">
                  <a:schemeClr val="accent2">
                    <a:alpha val="80000"/>
                  </a:schemeClr>
                </a:gs>
                <a:gs pos="0">
                  <a:schemeClr val="accent1"/>
                </a:gs>
              </a:gsLst>
              <a:path path="circle">
                <a:fillToRect r="100000" b="100000"/>
              </a:path>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grpSp>
      <p:grpSp>
        <p:nvGrpSpPr>
          <p:cNvPr id="57" name="Group 56">
            <a:extLst>
              <a:ext uri="{FF2B5EF4-FFF2-40B4-BE49-F238E27FC236}">
                <a16:creationId xmlns:a16="http://schemas.microsoft.com/office/drawing/2014/main" id="{0712D756-1B33-1ECB-9679-DE667AA71EE4}"/>
              </a:ext>
            </a:extLst>
          </p:cNvPr>
          <p:cNvGrpSpPr/>
          <p:nvPr/>
        </p:nvGrpSpPr>
        <p:grpSpPr>
          <a:xfrm>
            <a:off x="8532274" y="3109914"/>
            <a:ext cx="1392157" cy="1392157"/>
            <a:chOff x="8532274" y="3109914"/>
            <a:chExt cx="1392157" cy="1392157"/>
          </a:xfrm>
        </p:grpSpPr>
        <p:grpSp>
          <p:nvGrpSpPr>
            <p:cNvPr id="20" name="Group 19">
              <a:extLst>
                <a:ext uri="{FF2B5EF4-FFF2-40B4-BE49-F238E27FC236}">
                  <a16:creationId xmlns:a16="http://schemas.microsoft.com/office/drawing/2014/main" id="{29AD1715-F52A-59EB-9537-0F62F5FE47D7}"/>
                </a:ext>
              </a:extLst>
            </p:cNvPr>
            <p:cNvGrpSpPr/>
            <p:nvPr/>
          </p:nvGrpSpPr>
          <p:grpSpPr>
            <a:xfrm>
              <a:off x="8532274" y="3109914"/>
              <a:ext cx="1392157" cy="1392157"/>
              <a:chOff x="2783632" y="2204864"/>
              <a:chExt cx="1545271" cy="1545271"/>
            </a:xfrm>
          </p:grpSpPr>
          <p:grpSp>
            <p:nvGrpSpPr>
              <p:cNvPr id="21" name="Group 20">
                <a:extLst>
                  <a:ext uri="{FF2B5EF4-FFF2-40B4-BE49-F238E27FC236}">
                    <a16:creationId xmlns:a16="http://schemas.microsoft.com/office/drawing/2014/main" id="{5E424268-90D7-215C-BAE2-2918555BD1AB}"/>
                  </a:ext>
                </a:extLst>
              </p:cNvPr>
              <p:cNvGrpSpPr/>
              <p:nvPr/>
            </p:nvGrpSpPr>
            <p:grpSpPr>
              <a:xfrm>
                <a:off x="2783632" y="2204864"/>
                <a:ext cx="1545271" cy="1545271"/>
                <a:chOff x="3863752" y="2852936"/>
                <a:chExt cx="1512168" cy="1512168"/>
              </a:xfrm>
            </p:grpSpPr>
            <p:sp>
              <p:nvSpPr>
                <p:cNvPr id="23" name="Oval 22">
                  <a:extLst>
                    <a:ext uri="{FF2B5EF4-FFF2-40B4-BE49-F238E27FC236}">
                      <a16:creationId xmlns:a16="http://schemas.microsoft.com/office/drawing/2014/main" id="{29C04AF8-557A-57AF-6802-68128533E3EC}"/>
                    </a:ext>
                  </a:extLst>
                </p:cNvPr>
                <p:cNvSpPr/>
                <p:nvPr/>
              </p:nvSpPr>
              <p:spPr>
                <a:xfrm>
                  <a:off x="3863752" y="2852936"/>
                  <a:ext cx="1512168" cy="1512168"/>
                </a:xfrm>
                <a:prstGeom prst="ellipse">
                  <a:avLst/>
                </a:prstGeom>
                <a:solidFill>
                  <a:schemeClr val="accent4"/>
                </a:solidFill>
                <a:ln>
                  <a:noFill/>
                </a:ln>
                <a:effectLst>
                  <a:outerShdw blurRad="152400" dist="101600" dir="13500000" algn="br" rotWithShape="0">
                    <a:schemeClr val="accent6">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C90AAFDA-116B-7F3E-2A1C-7882A2E528BA}"/>
                    </a:ext>
                  </a:extLst>
                </p:cNvPr>
                <p:cNvSpPr/>
                <p:nvPr/>
              </p:nvSpPr>
              <p:spPr>
                <a:xfrm>
                  <a:off x="3863752" y="2852936"/>
                  <a:ext cx="1512168" cy="1512168"/>
                </a:xfrm>
                <a:prstGeom prst="ellipse">
                  <a:avLst/>
                </a:prstGeom>
                <a:solidFill>
                  <a:schemeClr val="accent4"/>
                </a:solidFill>
                <a:ln>
                  <a:noFill/>
                </a:ln>
                <a:effectLst>
                  <a:outerShdw blurRad="152400" dist="101600" dir="2700000" algn="tl" rotWithShape="0">
                    <a:schemeClr val="accent5">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Oval 21">
                <a:extLst>
                  <a:ext uri="{FF2B5EF4-FFF2-40B4-BE49-F238E27FC236}">
                    <a16:creationId xmlns:a16="http://schemas.microsoft.com/office/drawing/2014/main" id="{8E4FCD79-AC8D-BA3E-4C17-61D3E696FD9E}"/>
                  </a:ext>
                </a:extLst>
              </p:cNvPr>
              <p:cNvSpPr/>
              <p:nvPr/>
            </p:nvSpPr>
            <p:spPr>
              <a:xfrm>
                <a:off x="3020791" y="2442023"/>
                <a:ext cx="1070953" cy="1070953"/>
              </a:xfrm>
              <a:prstGeom prst="ellipse">
                <a:avLst/>
              </a:prstGeom>
              <a:gradFill flip="none" rotWithShape="1">
                <a:gsLst>
                  <a:gs pos="50000">
                    <a:schemeClr val="accent4"/>
                  </a:gs>
                  <a:gs pos="0">
                    <a:schemeClr val="accent6"/>
                  </a:gs>
                  <a:gs pos="100000">
                    <a:schemeClr val="accent4"/>
                  </a:gs>
                </a:gsLst>
                <a:lin ang="13500000" scaled="1"/>
                <a:tileRect/>
              </a:gradFill>
              <a:ln>
                <a:noFill/>
              </a:ln>
              <a:effectLst>
                <a:innerShdw blurRad="101600" dist="76200" dir="13500000">
                  <a:schemeClr val="accent5">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2" name="!!Graphic 19n">
              <a:extLst>
                <a:ext uri="{FF2B5EF4-FFF2-40B4-BE49-F238E27FC236}">
                  <a16:creationId xmlns:a16="http://schemas.microsoft.com/office/drawing/2014/main" id="{D1AF2752-5B9D-48FC-5932-BC5521D5B1D7}"/>
                </a:ext>
              </a:extLst>
            </p:cNvPr>
            <p:cNvSpPr/>
            <p:nvPr/>
          </p:nvSpPr>
          <p:spPr>
            <a:xfrm flipV="1">
              <a:off x="9104053" y="3704293"/>
              <a:ext cx="248600" cy="203400"/>
            </a:xfrm>
            <a:custGeom>
              <a:avLst/>
              <a:gdLst>
                <a:gd name="connsiteX0" fmla="*/ 22610 w 248600"/>
                <a:gd name="connsiteY0" fmla="*/ 169535 h 203400"/>
                <a:gd name="connsiteX1" fmla="*/ 11310 w 248600"/>
                <a:gd name="connsiteY1" fmla="*/ 180835 h 203400"/>
                <a:gd name="connsiteX2" fmla="*/ 22610 w 248600"/>
                <a:gd name="connsiteY2" fmla="*/ 192135 h 203400"/>
                <a:gd name="connsiteX3" fmla="*/ 33910 w 248600"/>
                <a:gd name="connsiteY3" fmla="*/ 180835 h 203400"/>
                <a:gd name="connsiteX4" fmla="*/ 22610 w 248600"/>
                <a:gd name="connsiteY4" fmla="*/ 169535 h 203400"/>
                <a:gd name="connsiteX5" fmla="*/ 22610 w 248600"/>
                <a:gd name="connsiteY5" fmla="*/ 203435 h 203400"/>
                <a:gd name="connsiteX6" fmla="*/ 10 w 248600"/>
                <a:gd name="connsiteY6" fmla="*/ 180835 h 203400"/>
                <a:gd name="connsiteX7" fmla="*/ 22610 w 248600"/>
                <a:gd name="connsiteY7" fmla="*/ 158235 h 203400"/>
                <a:gd name="connsiteX8" fmla="*/ 45210 w 248600"/>
                <a:gd name="connsiteY8" fmla="*/ 180835 h 203400"/>
                <a:gd name="connsiteX9" fmla="*/ 22610 w 248600"/>
                <a:gd name="connsiteY9" fmla="*/ 203435 h 203400"/>
                <a:gd name="connsiteX10" fmla="*/ 22610 w 248600"/>
                <a:gd name="connsiteY10" fmla="*/ 90435 h 203400"/>
                <a:gd name="connsiteX11" fmla="*/ 11310 w 248600"/>
                <a:gd name="connsiteY11" fmla="*/ 101735 h 203400"/>
                <a:gd name="connsiteX12" fmla="*/ 22610 w 248600"/>
                <a:gd name="connsiteY12" fmla="*/ 113035 h 203400"/>
                <a:gd name="connsiteX13" fmla="*/ 33910 w 248600"/>
                <a:gd name="connsiteY13" fmla="*/ 101735 h 203400"/>
                <a:gd name="connsiteX14" fmla="*/ 22610 w 248600"/>
                <a:gd name="connsiteY14" fmla="*/ 90435 h 203400"/>
                <a:gd name="connsiteX15" fmla="*/ 22610 w 248600"/>
                <a:gd name="connsiteY15" fmla="*/ 124329 h 203400"/>
                <a:gd name="connsiteX16" fmla="*/ 10 w 248600"/>
                <a:gd name="connsiteY16" fmla="*/ 101735 h 203400"/>
                <a:gd name="connsiteX17" fmla="*/ 22610 w 248600"/>
                <a:gd name="connsiteY17" fmla="*/ 79135 h 203400"/>
                <a:gd name="connsiteX18" fmla="*/ 45210 w 248600"/>
                <a:gd name="connsiteY18" fmla="*/ 101735 h 203400"/>
                <a:gd name="connsiteX19" fmla="*/ 22610 w 248600"/>
                <a:gd name="connsiteY19" fmla="*/ 124329 h 203400"/>
                <a:gd name="connsiteX20" fmla="*/ 226010 w 248600"/>
                <a:gd name="connsiteY20" fmla="*/ 90435 h 203400"/>
                <a:gd name="connsiteX21" fmla="*/ 90410 w 248600"/>
                <a:gd name="connsiteY21" fmla="*/ 90435 h 203400"/>
                <a:gd name="connsiteX22" fmla="*/ 79110 w 248600"/>
                <a:gd name="connsiteY22" fmla="*/ 101729 h 203400"/>
                <a:gd name="connsiteX23" fmla="*/ 90410 w 248600"/>
                <a:gd name="connsiteY23" fmla="*/ 113035 h 203400"/>
                <a:gd name="connsiteX24" fmla="*/ 226010 w 248600"/>
                <a:gd name="connsiteY24" fmla="*/ 113035 h 203400"/>
                <a:gd name="connsiteX25" fmla="*/ 237310 w 248600"/>
                <a:gd name="connsiteY25" fmla="*/ 101729 h 203400"/>
                <a:gd name="connsiteX26" fmla="*/ 226010 w 248600"/>
                <a:gd name="connsiteY26" fmla="*/ 90435 h 203400"/>
                <a:gd name="connsiteX27" fmla="*/ 226010 w 248600"/>
                <a:gd name="connsiteY27" fmla="*/ 124329 h 203400"/>
                <a:gd name="connsiteX28" fmla="*/ 90410 w 248600"/>
                <a:gd name="connsiteY28" fmla="*/ 124329 h 203400"/>
                <a:gd name="connsiteX29" fmla="*/ 67810 w 248600"/>
                <a:gd name="connsiteY29" fmla="*/ 101729 h 203400"/>
                <a:gd name="connsiteX30" fmla="*/ 90410 w 248600"/>
                <a:gd name="connsiteY30" fmla="*/ 79135 h 203400"/>
                <a:gd name="connsiteX31" fmla="*/ 226010 w 248600"/>
                <a:gd name="connsiteY31" fmla="*/ 79135 h 203400"/>
                <a:gd name="connsiteX32" fmla="*/ 248610 w 248600"/>
                <a:gd name="connsiteY32" fmla="*/ 101729 h 203400"/>
                <a:gd name="connsiteX33" fmla="*/ 226010 w 248600"/>
                <a:gd name="connsiteY33" fmla="*/ 124329 h 203400"/>
                <a:gd name="connsiteX34" fmla="*/ 226010 w 248600"/>
                <a:gd name="connsiteY34" fmla="*/ 11335 h 203400"/>
                <a:gd name="connsiteX35" fmla="*/ 90410 w 248600"/>
                <a:gd name="connsiteY35" fmla="*/ 11335 h 203400"/>
                <a:gd name="connsiteX36" fmla="*/ 79110 w 248600"/>
                <a:gd name="connsiteY36" fmla="*/ 22635 h 203400"/>
                <a:gd name="connsiteX37" fmla="*/ 90410 w 248600"/>
                <a:gd name="connsiteY37" fmla="*/ 33935 h 203400"/>
                <a:gd name="connsiteX38" fmla="*/ 226010 w 248600"/>
                <a:gd name="connsiteY38" fmla="*/ 33935 h 203400"/>
                <a:gd name="connsiteX39" fmla="*/ 237310 w 248600"/>
                <a:gd name="connsiteY39" fmla="*/ 22635 h 203400"/>
                <a:gd name="connsiteX40" fmla="*/ 226010 w 248600"/>
                <a:gd name="connsiteY40" fmla="*/ 11335 h 203400"/>
                <a:gd name="connsiteX41" fmla="*/ 226010 w 248600"/>
                <a:gd name="connsiteY41" fmla="*/ 45235 h 203400"/>
                <a:gd name="connsiteX42" fmla="*/ 90410 w 248600"/>
                <a:gd name="connsiteY42" fmla="*/ 45235 h 203400"/>
                <a:gd name="connsiteX43" fmla="*/ 67810 w 248600"/>
                <a:gd name="connsiteY43" fmla="*/ 22635 h 203400"/>
                <a:gd name="connsiteX44" fmla="*/ 90410 w 248600"/>
                <a:gd name="connsiteY44" fmla="*/ 35 h 203400"/>
                <a:gd name="connsiteX45" fmla="*/ 226010 w 248600"/>
                <a:gd name="connsiteY45" fmla="*/ 35 h 203400"/>
                <a:gd name="connsiteX46" fmla="*/ 248610 w 248600"/>
                <a:gd name="connsiteY46" fmla="*/ 22635 h 203400"/>
                <a:gd name="connsiteX47" fmla="*/ 226010 w 248600"/>
                <a:gd name="connsiteY47" fmla="*/ 45235 h 203400"/>
                <a:gd name="connsiteX48" fmla="*/ 90410 w 248600"/>
                <a:gd name="connsiteY48" fmla="*/ 192129 h 203400"/>
                <a:gd name="connsiteX49" fmla="*/ 226010 w 248600"/>
                <a:gd name="connsiteY49" fmla="*/ 192129 h 203400"/>
                <a:gd name="connsiteX50" fmla="*/ 237310 w 248600"/>
                <a:gd name="connsiteY50" fmla="*/ 180835 h 203400"/>
                <a:gd name="connsiteX51" fmla="*/ 226010 w 248600"/>
                <a:gd name="connsiteY51" fmla="*/ 169535 h 203400"/>
                <a:gd name="connsiteX52" fmla="*/ 90410 w 248600"/>
                <a:gd name="connsiteY52" fmla="*/ 169535 h 203400"/>
                <a:gd name="connsiteX53" fmla="*/ 79110 w 248600"/>
                <a:gd name="connsiteY53" fmla="*/ 180835 h 203400"/>
                <a:gd name="connsiteX54" fmla="*/ 90410 w 248600"/>
                <a:gd name="connsiteY54" fmla="*/ 192129 h 203400"/>
                <a:gd name="connsiteX55" fmla="*/ 90410 w 248600"/>
                <a:gd name="connsiteY55" fmla="*/ 158235 h 203400"/>
                <a:gd name="connsiteX56" fmla="*/ 226010 w 248600"/>
                <a:gd name="connsiteY56" fmla="*/ 158235 h 203400"/>
                <a:gd name="connsiteX57" fmla="*/ 248610 w 248600"/>
                <a:gd name="connsiteY57" fmla="*/ 180835 h 203400"/>
                <a:gd name="connsiteX58" fmla="*/ 226010 w 248600"/>
                <a:gd name="connsiteY58" fmla="*/ 203429 h 203400"/>
                <a:gd name="connsiteX59" fmla="*/ 90410 w 248600"/>
                <a:gd name="connsiteY59" fmla="*/ 203429 h 203400"/>
                <a:gd name="connsiteX60" fmla="*/ 67810 w 248600"/>
                <a:gd name="connsiteY60" fmla="*/ 180835 h 203400"/>
                <a:gd name="connsiteX61" fmla="*/ 90410 w 248600"/>
                <a:gd name="connsiteY61" fmla="*/ 158235 h 203400"/>
                <a:gd name="connsiteX62" fmla="*/ 22610 w 248600"/>
                <a:gd name="connsiteY62" fmla="*/ 11335 h 203400"/>
                <a:gd name="connsiteX63" fmla="*/ 11310 w 248600"/>
                <a:gd name="connsiteY63" fmla="*/ 22635 h 203400"/>
                <a:gd name="connsiteX64" fmla="*/ 22610 w 248600"/>
                <a:gd name="connsiteY64" fmla="*/ 33935 h 203400"/>
                <a:gd name="connsiteX65" fmla="*/ 33910 w 248600"/>
                <a:gd name="connsiteY65" fmla="*/ 22635 h 203400"/>
                <a:gd name="connsiteX66" fmla="*/ 22610 w 248600"/>
                <a:gd name="connsiteY66" fmla="*/ 11335 h 203400"/>
                <a:gd name="connsiteX67" fmla="*/ 22610 w 248600"/>
                <a:gd name="connsiteY67" fmla="*/ 45235 h 203400"/>
                <a:gd name="connsiteX68" fmla="*/ 10 w 248600"/>
                <a:gd name="connsiteY68" fmla="*/ 22635 h 203400"/>
                <a:gd name="connsiteX69" fmla="*/ 22610 w 248600"/>
                <a:gd name="connsiteY69" fmla="*/ 35 h 203400"/>
                <a:gd name="connsiteX70" fmla="*/ 45210 w 248600"/>
                <a:gd name="connsiteY70" fmla="*/ 22635 h 203400"/>
                <a:gd name="connsiteX71" fmla="*/ 22610 w 248600"/>
                <a:gd name="connsiteY71" fmla="*/ 45235 h 20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248600" h="203400">
                  <a:moveTo>
                    <a:pt x="22610" y="169535"/>
                  </a:moveTo>
                  <a:cubicBezTo>
                    <a:pt x="16372" y="169535"/>
                    <a:pt x="11310" y="174591"/>
                    <a:pt x="11310" y="180835"/>
                  </a:cubicBezTo>
                  <a:cubicBezTo>
                    <a:pt x="11310" y="187072"/>
                    <a:pt x="16372" y="192135"/>
                    <a:pt x="22610" y="192135"/>
                  </a:cubicBezTo>
                  <a:cubicBezTo>
                    <a:pt x="28847" y="192135"/>
                    <a:pt x="33910" y="187072"/>
                    <a:pt x="33910" y="180835"/>
                  </a:cubicBezTo>
                  <a:cubicBezTo>
                    <a:pt x="33910" y="174591"/>
                    <a:pt x="28847" y="169535"/>
                    <a:pt x="22610" y="169535"/>
                  </a:cubicBezTo>
                  <a:moveTo>
                    <a:pt x="22610" y="203435"/>
                  </a:moveTo>
                  <a:cubicBezTo>
                    <a:pt x="10129" y="203435"/>
                    <a:pt x="10" y="193315"/>
                    <a:pt x="10" y="180835"/>
                  </a:cubicBezTo>
                  <a:cubicBezTo>
                    <a:pt x="10" y="168354"/>
                    <a:pt x="10129" y="158235"/>
                    <a:pt x="22610" y="158235"/>
                  </a:cubicBezTo>
                  <a:cubicBezTo>
                    <a:pt x="35090" y="158235"/>
                    <a:pt x="45210" y="168354"/>
                    <a:pt x="45210" y="180835"/>
                  </a:cubicBezTo>
                  <a:cubicBezTo>
                    <a:pt x="45210" y="193315"/>
                    <a:pt x="35090" y="203435"/>
                    <a:pt x="22610" y="203435"/>
                  </a:cubicBezTo>
                  <a:moveTo>
                    <a:pt x="22610" y="90435"/>
                  </a:moveTo>
                  <a:cubicBezTo>
                    <a:pt x="16372" y="90435"/>
                    <a:pt x="11310" y="95491"/>
                    <a:pt x="11310" y="101735"/>
                  </a:cubicBezTo>
                  <a:cubicBezTo>
                    <a:pt x="11310" y="107972"/>
                    <a:pt x="16372" y="113035"/>
                    <a:pt x="22610" y="113035"/>
                  </a:cubicBezTo>
                  <a:cubicBezTo>
                    <a:pt x="28847" y="113035"/>
                    <a:pt x="33910" y="107972"/>
                    <a:pt x="33910" y="101735"/>
                  </a:cubicBezTo>
                  <a:cubicBezTo>
                    <a:pt x="33910" y="95491"/>
                    <a:pt x="28847" y="90435"/>
                    <a:pt x="22610" y="90435"/>
                  </a:cubicBezTo>
                  <a:moveTo>
                    <a:pt x="22610" y="124329"/>
                  </a:moveTo>
                  <a:cubicBezTo>
                    <a:pt x="10129" y="124329"/>
                    <a:pt x="10" y="114215"/>
                    <a:pt x="10" y="101735"/>
                  </a:cubicBezTo>
                  <a:cubicBezTo>
                    <a:pt x="10" y="89254"/>
                    <a:pt x="10129" y="79135"/>
                    <a:pt x="22610" y="79135"/>
                  </a:cubicBezTo>
                  <a:cubicBezTo>
                    <a:pt x="35090" y="79135"/>
                    <a:pt x="45210" y="89254"/>
                    <a:pt x="45210" y="101735"/>
                  </a:cubicBezTo>
                  <a:cubicBezTo>
                    <a:pt x="45210" y="114215"/>
                    <a:pt x="35090" y="124329"/>
                    <a:pt x="22610" y="124329"/>
                  </a:cubicBezTo>
                  <a:moveTo>
                    <a:pt x="226010" y="90435"/>
                  </a:moveTo>
                  <a:lnTo>
                    <a:pt x="90410" y="90435"/>
                  </a:lnTo>
                  <a:cubicBezTo>
                    <a:pt x="84172" y="90435"/>
                    <a:pt x="79110" y="95491"/>
                    <a:pt x="79110" y="101729"/>
                  </a:cubicBezTo>
                  <a:cubicBezTo>
                    <a:pt x="79110" y="107972"/>
                    <a:pt x="84172" y="113035"/>
                    <a:pt x="90410" y="113035"/>
                  </a:cubicBezTo>
                  <a:lnTo>
                    <a:pt x="226010" y="113035"/>
                  </a:lnTo>
                  <a:cubicBezTo>
                    <a:pt x="232247" y="113035"/>
                    <a:pt x="237310" y="107972"/>
                    <a:pt x="237310" y="101729"/>
                  </a:cubicBezTo>
                  <a:cubicBezTo>
                    <a:pt x="237310" y="95491"/>
                    <a:pt x="232247" y="90435"/>
                    <a:pt x="226010" y="90435"/>
                  </a:cubicBezTo>
                  <a:moveTo>
                    <a:pt x="226010" y="124329"/>
                  </a:moveTo>
                  <a:lnTo>
                    <a:pt x="90410" y="124329"/>
                  </a:lnTo>
                  <a:cubicBezTo>
                    <a:pt x="77929" y="124329"/>
                    <a:pt x="67810" y="114215"/>
                    <a:pt x="67810" y="101729"/>
                  </a:cubicBezTo>
                  <a:cubicBezTo>
                    <a:pt x="67810" y="89254"/>
                    <a:pt x="77929" y="79135"/>
                    <a:pt x="90410" y="79135"/>
                  </a:cubicBezTo>
                  <a:lnTo>
                    <a:pt x="226010" y="79135"/>
                  </a:lnTo>
                  <a:cubicBezTo>
                    <a:pt x="238490" y="79135"/>
                    <a:pt x="248610" y="89254"/>
                    <a:pt x="248610" y="101729"/>
                  </a:cubicBezTo>
                  <a:cubicBezTo>
                    <a:pt x="248610" y="114215"/>
                    <a:pt x="238490" y="124329"/>
                    <a:pt x="226010" y="124329"/>
                  </a:cubicBezTo>
                  <a:moveTo>
                    <a:pt x="226010" y="11335"/>
                  </a:moveTo>
                  <a:lnTo>
                    <a:pt x="90410" y="11335"/>
                  </a:lnTo>
                  <a:cubicBezTo>
                    <a:pt x="84172" y="11335"/>
                    <a:pt x="79110" y="16397"/>
                    <a:pt x="79110" y="22635"/>
                  </a:cubicBezTo>
                  <a:cubicBezTo>
                    <a:pt x="79110" y="28872"/>
                    <a:pt x="84172" y="33935"/>
                    <a:pt x="90410" y="33935"/>
                  </a:cubicBezTo>
                  <a:lnTo>
                    <a:pt x="226010" y="33935"/>
                  </a:lnTo>
                  <a:cubicBezTo>
                    <a:pt x="232247" y="33935"/>
                    <a:pt x="237310" y="28872"/>
                    <a:pt x="237310" y="22635"/>
                  </a:cubicBezTo>
                  <a:cubicBezTo>
                    <a:pt x="237310" y="16397"/>
                    <a:pt x="232247" y="11335"/>
                    <a:pt x="226010" y="11335"/>
                  </a:cubicBezTo>
                  <a:moveTo>
                    <a:pt x="226010" y="45235"/>
                  </a:moveTo>
                  <a:lnTo>
                    <a:pt x="90410" y="45235"/>
                  </a:lnTo>
                  <a:cubicBezTo>
                    <a:pt x="77929" y="45235"/>
                    <a:pt x="67810" y="35115"/>
                    <a:pt x="67810" y="22635"/>
                  </a:cubicBezTo>
                  <a:cubicBezTo>
                    <a:pt x="67810" y="10154"/>
                    <a:pt x="77929" y="35"/>
                    <a:pt x="90410" y="35"/>
                  </a:cubicBezTo>
                  <a:lnTo>
                    <a:pt x="226010" y="35"/>
                  </a:lnTo>
                  <a:cubicBezTo>
                    <a:pt x="238490" y="35"/>
                    <a:pt x="248610" y="10154"/>
                    <a:pt x="248610" y="22635"/>
                  </a:cubicBezTo>
                  <a:cubicBezTo>
                    <a:pt x="248610" y="35115"/>
                    <a:pt x="238490" y="45235"/>
                    <a:pt x="226010" y="45235"/>
                  </a:cubicBezTo>
                  <a:moveTo>
                    <a:pt x="90410" y="192129"/>
                  </a:moveTo>
                  <a:lnTo>
                    <a:pt x="226010" y="192129"/>
                  </a:lnTo>
                  <a:cubicBezTo>
                    <a:pt x="232247" y="192129"/>
                    <a:pt x="237310" y="187072"/>
                    <a:pt x="237310" y="180835"/>
                  </a:cubicBezTo>
                  <a:cubicBezTo>
                    <a:pt x="237310" y="174591"/>
                    <a:pt x="232247" y="169535"/>
                    <a:pt x="226010" y="169535"/>
                  </a:cubicBezTo>
                  <a:lnTo>
                    <a:pt x="90410" y="169535"/>
                  </a:lnTo>
                  <a:cubicBezTo>
                    <a:pt x="84172" y="169535"/>
                    <a:pt x="79110" y="174591"/>
                    <a:pt x="79110" y="180835"/>
                  </a:cubicBezTo>
                  <a:cubicBezTo>
                    <a:pt x="79110" y="187072"/>
                    <a:pt x="84172" y="192129"/>
                    <a:pt x="90410" y="192129"/>
                  </a:cubicBezTo>
                  <a:moveTo>
                    <a:pt x="90410" y="158235"/>
                  </a:moveTo>
                  <a:lnTo>
                    <a:pt x="226010" y="158235"/>
                  </a:lnTo>
                  <a:cubicBezTo>
                    <a:pt x="238490" y="158235"/>
                    <a:pt x="248610" y="168354"/>
                    <a:pt x="248610" y="180835"/>
                  </a:cubicBezTo>
                  <a:cubicBezTo>
                    <a:pt x="248610" y="193315"/>
                    <a:pt x="238490" y="203429"/>
                    <a:pt x="226010" y="203429"/>
                  </a:cubicBezTo>
                  <a:lnTo>
                    <a:pt x="90410" y="203429"/>
                  </a:lnTo>
                  <a:cubicBezTo>
                    <a:pt x="77929" y="203429"/>
                    <a:pt x="67810" y="193315"/>
                    <a:pt x="67810" y="180835"/>
                  </a:cubicBezTo>
                  <a:cubicBezTo>
                    <a:pt x="67810" y="168354"/>
                    <a:pt x="77929" y="158235"/>
                    <a:pt x="90410" y="158235"/>
                  </a:cubicBezTo>
                  <a:moveTo>
                    <a:pt x="22610" y="11335"/>
                  </a:moveTo>
                  <a:cubicBezTo>
                    <a:pt x="16372" y="11335"/>
                    <a:pt x="11310" y="16397"/>
                    <a:pt x="11310" y="22635"/>
                  </a:cubicBezTo>
                  <a:cubicBezTo>
                    <a:pt x="11310" y="28872"/>
                    <a:pt x="16372" y="33935"/>
                    <a:pt x="22610" y="33935"/>
                  </a:cubicBezTo>
                  <a:cubicBezTo>
                    <a:pt x="28847" y="33935"/>
                    <a:pt x="33910" y="28872"/>
                    <a:pt x="33910" y="22635"/>
                  </a:cubicBezTo>
                  <a:cubicBezTo>
                    <a:pt x="33910" y="16397"/>
                    <a:pt x="28847" y="11335"/>
                    <a:pt x="22610" y="11335"/>
                  </a:cubicBezTo>
                  <a:moveTo>
                    <a:pt x="22610" y="45235"/>
                  </a:moveTo>
                  <a:cubicBezTo>
                    <a:pt x="10129" y="45235"/>
                    <a:pt x="10" y="35115"/>
                    <a:pt x="10" y="22635"/>
                  </a:cubicBezTo>
                  <a:cubicBezTo>
                    <a:pt x="10" y="10154"/>
                    <a:pt x="10129" y="35"/>
                    <a:pt x="22610" y="35"/>
                  </a:cubicBezTo>
                  <a:cubicBezTo>
                    <a:pt x="35090" y="35"/>
                    <a:pt x="45210" y="10154"/>
                    <a:pt x="45210" y="22635"/>
                  </a:cubicBezTo>
                  <a:cubicBezTo>
                    <a:pt x="45210" y="35115"/>
                    <a:pt x="35090" y="45235"/>
                    <a:pt x="22610" y="45235"/>
                  </a:cubicBezTo>
                </a:path>
              </a:pathLst>
            </a:custGeom>
            <a:gradFill>
              <a:gsLst>
                <a:gs pos="100000">
                  <a:schemeClr val="accent2">
                    <a:alpha val="80000"/>
                  </a:schemeClr>
                </a:gs>
                <a:gs pos="0">
                  <a:schemeClr val="accent1"/>
                </a:gs>
              </a:gsLst>
              <a:path path="circle">
                <a:fillToRect r="100000" b="100000"/>
              </a:path>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grpSp>
      <p:grpSp>
        <p:nvGrpSpPr>
          <p:cNvPr id="62" name="!!Sidebarbase">
            <a:extLst>
              <a:ext uri="{FF2B5EF4-FFF2-40B4-BE49-F238E27FC236}">
                <a16:creationId xmlns:a16="http://schemas.microsoft.com/office/drawing/2014/main" id="{0E76DC49-CFA0-30E5-968A-3E6A9D958E1B}"/>
              </a:ext>
            </a:extLst>
          </p:cNvPr>
          <p:cNvGrpSpPr/>
          <p:nvPr/>
        </p:nvGrpSpPr>
        <p:grpSpPr>
          <a:xfrm>
            <a:off x="387099" y="701670"/>
            <a:ext cx="596333" cy="5454661"/>
            <a:chOff x="387099" y="701670"/>
            <a:chExt cx="596333" cy="5454661"/>
          </a:xfrm>
        </p:grpSpPr>
        <p:sp>
          <p:nvSpPr>
            <p:cNvPr id="63" name="Rectangle: Rounded Corners 62">
              <a:extLst>
                <a:ext uri="{FF2B5EF4-FFF2-40B4-BE49-F238E27FC236}">
                  <a16:creationId xmlns:a16="http://schemas.microsoft.com/office/drawing/2014/main" id="{F3BC70F4-78AA-AA06-CBBF-5B80FE58BF5C}"/>
                </a:ext>
              </a:extLst>
            </p:cNvPr>
            <p:cNvSpPr/>
            <p:nvPr/>
          </p:nvSpPr>
          <p:spPr>
            <a:xfrm>
              <a:off x="387099" y="701670"/>
              <a:ext cx="596333" cy="5454661"/>
            </a:xfrm>
            <a:prstGeom prst="roundRect">
              <a:avLst>
                <a:gd name="adj" fmla="val 23899"/>
              </a:avLst>
            </a:prstGeom>
            <a:gradFill flip="none" rotWithShape="1">
              <a:gsLst>
                <a:gs pos="11000">
                  <a:schemeClr val="accent4"/>
                </a:gs>
                <a:gs pos="0">
                  <a:schemeClr val="accent6"/>
                </a:gs>
                <a:gs pos="100000">
                  <a:schemeClr val="accent4"/>
                </a:gs>
              </a:gsLst>
              <a:lin ang="10800000" scaled="0"/>
              <a:tileRect/>
            </a:gradFill>
            <a:ln>
              <a:noFill/>
            </a:ln>
            <a:effectLst>
              <a:innerShdw blurRad="50800" dist="63500" dir="13200000">
                <a:schemeClr val="accent5">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Graphic 7">
              <a:hlinkClick r:id="rId2" action="ppaction://hlinksldjump"/>
              <a:extLst>
                <a:ext uri="{FF2B5EF4-FFF2-40B4-BE49-F238E27FC236}">
                  <a16:creationId xmlns:a16="http://schemas.microsoft.com/office/drawing/2014/main" id="{DE5C5655-91E7-B763-B07B-F504C4322CAF}"/>
                </a:ext>
              </a:extLst>
            </p:cNvPr>
            <p:cNvSpPr/>
            <p:nvPr/>
          </p:nvSpPr>
          <p:spPr>
            <a:xfrm>
              <a:off x="589536" y="5196814"/>
              <a:ext cx="191458" cy="192767"/>
            </a:xfrm>
            <a:custGeom>
              <a:avLst/>
              <a:gdLst>
                <a:gd name="connsiteX0" fmla="*/ 257196 w 269443"/>
                <a:gd name="connsiteY0" fmla="*/ 36993 h 271285"/>
                <a:gd name="connsiteX1" fmla="*/ 12247 w 269443"/>
                <a:gd name="connsiteY1" fmla="*/ 36993 h 271285"/>
                <a:gd name="connsiteX2" fmla="*/ 12247 w 269443"/>
                <a:gd name="connsiteY2" fmla="*/ 12331 h 271285"/>
                <a:gd name="connsiteX3" fmla="*/ 257196 w 269443"/>
                <a:gd name="connsiteY3" fmla="*/ 12331 h 271285"/>
                <a:gd name="connsiteX4" fmla="*/ 257196 w 269443"/>
                <a:gd name="connsiteY4" fmla="*/ 36993 h 271285"/>
                <a:gd name="connsiteX5" fmla="*/ 257196 w 269443"/>
                <a:gd name="connsiteY5" fmla="*/ 0 h 271285"/>
                <a:gd name="connsiteX6" fmla="*/ 12247 w 269443"/>
                <a:gd name="connsiteY6" fmla="*/ 0 h 271285"/>
                <a:gd name="connsiteX7" fmla="*/ 0 w 269443"/>
                <a:gd name="connsiteY7" fmla="*/ 12331 h 271285"/>
                <a:gd name="connsiteX8" fmla="*/ 0 w 269443"/>
                <a:gd name="connsiteY8" fmla="*/ 36993 h 271285"/>
                <a:gd name="connsiteX9" fmla="*/ 12247 w 269443"/>
                <a:gd name="connsiteY9" fmla="*/ 49325 h 271285"/>
                <a:gd name="connsiteX10" fmla="*/ 257196 w 269443"/>
                <a:gd name="connsiteY10" fmla="*/ 49325 h 271285"/>
                <a:gd name="connsiteX11" fmla="*/ 269443 w 269443"/>
                <a:gd name="connsiteY11" fmla="*/ 36993 h 271285"/>
                <a:gd name="connsiteX12" fmla="*/ 269443 w 269443"/>
                <a:gd name="connsiteY12" fmla="*/ 12331 h 271285"/>
                <a:gd name="connsiteX13" fmla="*/ 257196 w 269443"/>
                <a:gd name="connsiteY13" fmla="*/ 0 h 271285"/>
                <a:gd name="connsiteX14" fmla="*/ 257196 w 269443"/>
                <a:gd name="connsiteY14" fmla="*/ 184967 h 271285"/>
                <a:gd name="connsiteX15" fmla="*/ 12247 w 269443"/>
                <a:gd name="connsiteY15" fmla="*/ 184967 h 271285"/>
                <a:gd name="connsiteX16" fmla="*/ 12247 w 269443"/>
                <a:gd name="connsiteY16" fmla="*/ 160305 h 271285"/>
                <a:gd name="connsiteX17" fmla="*/ 257196 w 269443"/>
                <a:gd name="connsiteY17" fmla="*/ 160305 h 271285"/>
                <a:gd name="connsiteX18" fmla="*/ 257196 w 269443"/>
                <a:gd name="connsiteY18" fmla="*/ 184967 h 271285"/>
                <a:gd name="connsiteX19" fmla="*/ 257196 w 269443"/>
                <a:gd name="connsiteY19" fmla="*/ 147974 h 271285"/>
                <a:gd name="connsiteX20" fmla="*/ 12247 w 269443"/>
                <a:gd name="connsiteY20" fmla="*/ 147974 h 271285"/>
                <a:gd name="connsiteX21" fmla="*/ 0 w 269443"/>
                <a:gd name="connsiteY21" fmla="*/ 160305 h 271285"/>
                <a:gd name="connsiteX22" fmla="*/ 0 w 269443"/>
                <a:gd name="connsiteY22" fmla="*/ 184967 h 271285"/>
                <a:gd name="connsiteX23" fmla="*/ 12247 w 269443"/>
                <a:gd name="connsiteY23" fmla="*/ 197298 h 271285"/>
                <a:gd name="connsiteX24" fmla="*/ 257196 w 269443"/>
                <a:gd name="connsiteY24" fmla="*/ 197298 h 271285"/>
                <a:gd name="connsiteX25" fmla="*/ 269443 w 269443"/>
                <a:gd name="connsiteY25" fmla="*/ 184967 h 271285"/>
                <a:gd name="connsiteX26" fmla="*/ 269443 w 269443"/>
                <a:gd name="connsiteY26" fmla="*/ 160305 h 271285"/>
                <a:gd name="connsiteX27" fmla="*/ 257196 w 269443"/>
                <a:gd name="connsiteY27" fmla="*/ 147974 h 271285"/>
                <a:gd name="connsiteX28" fmla="*/ 257196 w 269443"/>
                <a:gd name="connsiteY28" fmla="*/ 110980 h 271285"/>
                <a:gd name="connsiteX29" fmla="*/ 85732 w 269443"/>
                <a:gd name="connsiteY29" fmla="*/ 110980 h 271285"/>
                <a:gd name="connsiteX30" fmla="*/ 85732 w 269443"/>
                <a:gd name="connsiteY30" fmla="*/ 86318 h 271285"/>
                <a:gd name="connsiteX31" fmla="*/ 257196 w 269443"/>
                <a:gd name="connsiteY31" fmla="*/ 86318 h 271285"/>
                <a:gd name="connsiteX32" fmla="*/ 257196 w 269443"/>
                <a:gd name="connsiteY32" fmla="*/ 110980 h 271285"/>
                <a:gd name="connsiteX33" fmla="*/ 257196 w 269443"/>
                <a:gd name="connsiteY33" fmla="*/ 73987 h 271285"/>
                <a:gd name="connsiteX34" fmla="*/ 85732 w 269443"/>
                <a:gd name="connsiteY34" fmla="*/ 73987 h 271285"/>
                <a:gd name="connsiteX35" fmla="*/ 73484 w 269443"/>
                <a:gd name="connsiteY35" fmla="*/ 86318 h 271285"/>
                <a:gd name="connsiteX36" fmla="*/ 73484 w 269443"/>
                <a:gd name="connsiteY36" fmla="*/ 110980 h 271285"/>
                <a:gd name="connsiteX37" fmla="*/ 85732 w 269443"/>
                <a:gd name="connsiteY37" fmla="*/ 123311 h 271285"/>
                <a:gd name="connsiteX38" fmla="*/ 257196 w 269443"/>
                <a:gd name="connsiteY38" fmla="*/ 123311 h 271285"/>
                <a:gd name="connsiteX39" fmla="*/ 269443 w 269443"/>
                <a:gd name="connsiteY39" fmla="*/ 110980 h 271285"/>
                <a:gd name="connsiteX40" fmla="*/ 269443 w 269443"/>
                <a:gd name="connsiteY40" fmla="*/ 86318 h 271285"/>
                <a:gd name="connsiteX41" fmla="*/ 257196 w 269443"/>
                <a:gd name="connsiteY41" fmla="*/ 73987 h 271285"/>
                <a:gd name="connsiteX42" fmla="*/ 257196 w 269443"/>
                <a:gd name="connsiteY42" fmla="*/ 258954 h 271285"/>
                <a:gd name="connsiteX43" fmla="*/ 85732 w 269443"/>
                <a:gd name="connsiteY43" fmla="*/ 258954 h 271285"/>
                <a:gd name="connsiteX44" fmla="*/ 85732 w 269443"/>
                <a:gd name="connsiteY44" fmla="*/ 234292 h 271285"/>
                <a:gd name="connsiteX45" fmla="*/ 257196 w 269443"/>
                <a:gd name="connsiteY45" fmla="*/ 234292 h 271285"/>
                <a:gd name="connsiteX46" fmla="*/ 257196 w 269443"/>
                <a:gd name="connsiteY46" fmla="*/ 258954 h 271285"/>
                <a:gd name="connsiteX47" fmla="*/ 257196 w 269443"/>
                <a:gd name="connsiteY47" fmla="*/ 221960 h 271285"/>
                <a:gd name="connsiteX48" fmla="*/ 85732 w 269443"/>
                <a:gd name="connsiteY48" fmla="*/ 221960 h 271285"/>
                <a:gd name="connsiteX49" fmla="*/ 73484 w 269443"/>
                <a:gd name="connsiteY49" fmla="*/ 234292 h 271285"/>
                <a:gd name="connsiteX50" fmla="*/ 73484 w 269443"/>
                <a:gd name="connsiteY50" fmla="*/ 258954 h 271285"/>
                <a:gd name="connsiteX51" fmla="*/ 85732 w 269443"/>
                <a:gd name="connsiteY51" fmla="*/ 271285 h 271285"/>
                <a:gd name="connsiteX52" fmla="*/ 257196 w 269443"/>
                <a:gd name="connsiteY52" fmla="*/ 271285 h 271285"/>
                <a:gd name="connsiteX53" fmla="*/ 269443 w 269443"/>
                <a:gd name="connsiteY53" fmla="*/ 258954 h 271285"/>
                <a:gd name="connsiteX54" fmla="*/ 269443 w 269443"/>
                <a:gd name="connsiteY54" fmla="*/ 234292 h 271285"/>
                <a:gd name="connsiteX55" fmla="*/ 257196 w 269443"/>
                <a:gd name="connsiteY55" fmla="*/ 221960 h 271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269443" h="271285">
                  <a:moveTo>
                    <a:pt x="257196" y="36993"/>
                  </a:moveTo>
                  <a:lnTo>
                    <a:pt x="12247" y="36993"/>
                  </a:lnTo>
                  <a:lnTo>
                    <a:pt x="12247" y="12331"/>
                  </a:lnTo>
                  <a:lnTo>
                    <a:pt x="257196" y="12331"/>
                  </a:lnTo>
                  <a:lnTo>
                    <a:pt x="257196" y="36993"/>
                  </a:lnTo>
                  <a:close/>
                  <a:moveTo>
                    <a:pt x="257196" y="0"/>
                  </a:moveTo>
                  <a:lnTo>
                    <a:pt x="12247" y="0"/>
                  </a:lnTo>
                  <a:cubicBezTo>
                    <a:pt x="5487" y="0"/>
                    <a:pt x="0" y="5524"/>
                    <a:pt x="0" y="12331"/>
                  </a:cubicBezTo>
                  <a:lnTo>
                    <a:pt x="0" y="36993"/>
                  </a:lnTo>
                  <a:cubicBezTo>
                    <a:pt x="0" y="43800"/>
                    <a:pt x="5487" y="49325"/>
                    <a:pt x="12247" y="49325"/>
                  </a:cubicBezTo>
                  <a:lnTo>
                    <a:pt x="257196" y="49325"/>
                  </a:lnTo>
                  <a:cubicBezTo>
                    <a:pt x="263956" y="49325"/>
                    <a:pt x="269443" y="43800"/>
                    <a:pt x="269443" y="36993"/>
                  </a:cubicBezTo>
                  <a:lnTo>
                    <a:pt x="269443" y="12331"/>
                  </a:lnTo>
                  <a:cubicBezTo>
                    <a:pt x="269443" y="5524"/>
                    <a:pt x="263956" y="0"/>
                    <a:pt x="257196" y="0"/>
                  </a:cubicBezTo>
                  <a:moveTo>
                    <a:pt x="257196" y="184967"/>
                  </a:moveTo>
                  <a:lnTo>
                    <a:pt x="12247" y="184967"/>
                  </a:lnTo>
                  <a:lnTo>
                    <a:pt x="12247" y="160305"/>
                  </a:lnTo>
                  <a:lnTo>
                    <a:pt x="257196" y="160305"/>
                  </a:lnTo>
                  <a:lnTo>
                    <a:pt x="257196" y="184967"/>
                  </a:lnTo>
                  <a:close/>
                  <a:moveTo>
                    <a:pt x="257196" y="147974"/>
                  </a:moveTo>
                  <a:lnTo>
                    <a:pt x="12247" y="147974"/>
                  </a:lnTo>
                  <a:cubicBezTo>
                    <a:pt x="5487" y="147974"/>
                    <a:pt x="0" y="153498"/>
                    <a:pt x="0" y="160305"/>
                  </a:cubicBezTo>
                  <a:lnTo>
                    <a:pt x="0" y="184967"/>
                  </a:lnTo>
                  <a:cubicBezTo>
                    <a:pt x="0" y="191780"/>
                    <a:pt x="5487" y="197298"/>
                    <a:pt x="12247" y="197298"/>
                  </a:cubicBezTo>
                  <a:lnTo>
                    <a:pt x="257196" y="197298"/>
                  </a:lnTo>
                  <a:cubicBezTo>
                    <a:pt x="263956" y="197298"/>
                    <a:pt x="269443" y="191780"/>
                    <a:pt x="269443" y="184967"/>
                  </a:cubicBezTo>
                  <a:lnTo>
                    <a:pt x="269443" y="160305"/>
                  </a:lnTo>
                  <a:cubicBezTo>
                    <a:pt x="269443" y="153498"/>
                    <a:pt x="263956" y="147974"/>
                    <a:pt x="257196" y="147974"/>
                  </a:cubicBezTo>
                  <a:moveTo>
                    <a:pt x="257196" y="110980"/>
                  </a:moveTo>
                  <a:lnTo>
                    <a:pt x="85732" y="110980"/>
                  </a:lnTo>
                  <a:lnTo>
                    <a:pt x="85732" y="86318"/>
                  </a:lnTo>
                  <a:lnTo>
                    <a:pt x="257196" y="86318"/>
                  </a:lnTo>
                  <a:lnTo>
                    <a:pt x="257196" y="110980"/>
                  </a:lnTo>
                  <a:close/>
                  <a:moveTo>
                    <a:pt x="257196" y="73987"/>
                  </a:moveTo>
                  <a:lnTo>
                    <a:pt x="85732" y="73987"/>
                  </a:lnTo>
                  <a:cubicBezTo>
                    <a:pt x="78971" y="73987"/>
                    <a:pt x="73484" y="79511"/>
                    <a:pt x="73484" y="86318"/>
                  </a:cubicBezTo>
                  <a:lnTo>
                    <a:pt x="73484" y="110980"/>
                  </a:lnTo>
                  <a:cubicBezTo>
                    <a:pt x="73484" y="117787"/>
                    <a:pt x="78971" y="123311"/>
                    <a:pt x="85732" y="123311"/>
                  </a:cubicBezTo>
                  <a:lnTo>
                    <a:pt x="257196" y="123311"/>
                  </a:lnTo>
                  <a:cubicBezTo>
                    <a:pt x="263956" y="123311"/>
                    <a:pt x="269443" y="117787"/>
                    <a:pt x="269443" y="110980"/>
                  </a:cubicBezTo>
                  <a:lnTo>
                    <a:pt x="269443" y="86318"/>
                  </a:lnTo>
                  <a:cubicBezTo>
                    <a:pt x="269443" y="79511"/>
                    <a:pt x="263956" y="73987"/>
                    <a:pt x="257196" y="73987"/>
                  </a:cubicBezTo>
                  <a:moveTo>
                    <a:pt x="257196" y="258954"/>
                  </a:moveTo>
                  <a:lnTo>
                    <a:pt x="85732" y="258954"/>
                  </a:lnTo>
                  <a:lnTo>
                    <a:pt x="85732" y="234292"/>
                  </a:lnTo>
                  <a:lnTo>
                    <a:pt x="257196" y="234292"/>
                  </a:lnTo>
                  <a:lnTo>
                    <a:pt x="257196" y="258954"/>
                  </a:lnTo>
                  <a:close/>
                  <a:moveTo>
                    <a:pt x="257196" y="221960"/>
                  </a:moveTo>
                  <a:lnTo>
                    <a:pt x="85732" y="221960"/>
                  </a:lnTo>
                  <a:cubicBezTo>
                    <a:pt x="78971" y="221960"/>
                    <a:pt x="73484" y="227485"/>
                    <a:pt x="73484" y="234292"/>
                  </a:cubicBezTo>
                  <a:lnTo>
                    <a:pt x="73484" y="258954"/>
                  </a:lnTo>
                  <a:cubicBezTo>
                    <a:pt x="73484" y="265761"/>
                    <a:pt x="78971" y="271285"/>
                    <a:pt x="85732" y="271285"/>
                  </a:cubicBezTo>
                  <a:lnTo>
                    <a:pt x="257196" y="271285"/>
                  </a:lnTo>
                  <a:cubicBezTo>
                    <a:pt x="263956" y="271285"/>
                    <a:pt x="269443" y="265761"/>
                    <a:pt x="269443" y="258954"/>
                  </a:cubicBezTo>
                  <a:lnTo>
                    <a:pt x="269443" y="234292"/>
                  </a:lnTo>
                  <a:cubicBezTo>
                    <a:pt x="269443" y="227485"/>
                    <a:pt x="263956" y="221960"/>
                    <a:pt x="257196" y="221960"/>
                  </a:cubicBezTo>
                </a:path>
              </a:pathLst>
            </a:custGeom>
            <a:gradFill>
              <a:gsLst>
                <a:gs pos="100000">
                  <a:schemeClr val="accent2">
                    <a:alpha val="80000"/>
                  </a:schemeClr>
                </a:gs>
                <a:gs pos="0">
                  <a:schemeClr val="accent1"/>
                </a:gs>
              </a:gsLst>
              <a:path path="circle">
                <a:fillToRect r="100000" b="100000"/>
              </a:path>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65" name="Graphic 8">
              <a:hlinkClick r:id="rId3" action="ppaction://hlinksldjump"/>
              <a:extLst>
                <a:ext uri="{FF2B5EF4-FFF2-40B4-BE49-F238E27FC236}">
                  <a16:creationId xmlns:a16="http://schemas.microsoft.com/office/drawing/2014/main" id="{5090DC6B-3B65-D997-9BBC-082A00342A8B}"/>
                </a:ext>
              </a:extLst>
            </p:cNvPr>
            <p:cNvSpPr/>
            <p:nvPr/>
          </p:nvSpPr>
          <p:spPr>
            <a:xfrm flipV="1">
              <a:off x="576834" y="4251870"/>
              <a:ext cx="216863" cy="218346"/>
            </a:xfrm>
            <a:custGeom>
              <a:avLst/>
              <a:gdLst>
                <a:gd name="connsiteX0" fmla="*/ 183747 w 269443"/>
                <a:gd name="connsiteY0" fmla="*/ 160336 h 271285"/>
                <a:gd name="connsiteX1" fmla="*/ 208241 w 269443"/>
                <a:gd name="connsiteY1" fmla="*/ 135674 h 271285"/>
                <a:gd name="connsiteX2" fmla="*/ 183747 w 269443"/>
                <a:gd name="connsiteY2" fmla="*/ 111012 h 271285"/>
                <a:gd name="connsiteX3" fmla="*/ 159252 w 269443"/>
                <a:gd name="connsiteY3" fmla="*/ 135674 h 271285"/>
                <a:gd name="connsiteX4" fmla="*/ 183747 w 269443"/>
                <a:gd name="connsiteY4" fmla="*/ 160336 h 271285"/>
                <a:gd name="connsiteX5" fmla="*/ 183747 w 269443"/>
                <a:gd name="connsiteY5" fmla="*/ 98681 h 271285"/>
                <a:gd name="connsiteX6" fmla="*/ 220489 w 269443"/>
                <a:gd name="connsiteY6" fmla="*/ 135674 h 271285"/>
                <a:gd name="connsiteX7" fmla="*/ 183747 w 269443"/>
                <a:gd name="connsiteY7" fmla="*/ 172667 h 271285"/>
                <a:gd name="connsiteX8" fmla="*/ 147004 w 269443"/>
                <a:gd name="connsiteY8" fmla="*/ 135674 h 271285"/>
                <a:gd name="connsiteX9" fmla="*/ 183747 w 269443"/>
                <a:gd name="connsiteY9" fmla="*/ 98681 h 271285"/>
                <a:gd name="connsiteX10" fmla="*/ 85767 w 269443"/>
                <a:gd name="connsiteY10" fmla="*/ 179530 h 271285"/>
                <a:gd name="connsiteX11" fmla="*/ 105339 w 269443"/>
                <a:gd name="connsiteY11" fmla="*/ 148005 h 271285"/>
                <a:gd name="connsiteX12" fmla="*/ 66196 w 269443"/>
                <a:gd name="connsiteY12" fmla="*/ 148005 h 271285"/>
                <a:gd name="connsiteX13" fmla="*/ 85767 w 269443"/>
                <a:gd name="connsiteY13" fmla="*/ 179530 h 271285"/>
                <a:gd name="connsiteX14" fmla="*/ 55149 w 269443"/>
                <a:gd name="connsiteY14" fmla="*/ 135674 h 271285"/>
                <a:gd name="connsiteX15" fmla="*/ 116386 w 269443"/>
                <a:gd name="connsiteY15" fmla="*/ 135674 h 271285"/>
                <a:gd name="connsiteX16" fmla="*/ 122510 w 269443"/>
                <a:gd name="connsiteY16" fmla="*/ 141840 h 271285"/>
                <a:gd name="connsiteX17" fmla="*/ 121389 w 269443"/>
                <a:gd name="connsiteY17" fmla="*/ 145200 h 271285"/>
                <a:gd name="connsiteX18" fmla="*/ 121481 w 269443"/>
                <a:gd name="connsiteY18" fmla="*/ 145261 h 271285"/>
                <a:gd name="connsiteX19" fmla="*/ 90862 w 269443"/>
                <a:gd name="connsiteY19" fmla="*/ 194586 h 271285"/>
                <a:gd name="connsiteX20" fmla="*/ 90770 w 269443"/>
                <a:gd name="connsiteY20" fmla="*/ 194524 h 271285"/>
                <a:gd name="connsiteX21" fmla="*/ 85767 w 269443"/>
                <a:gd name="connsiteY21" fmla="*/ 197330 h 271285"/>
                <a:gd name="connsiteX22" fmla="*/ 80770 w 269443"/>
                <a:gd name="connsiteY22" fmla="*/ 194524 h 271285"/>
                <a:gd name="connsiteX23" fmla="*/ 80672 w 269443"/>
                <a:gd name="connsiteY23" fmla="*/ 194586 h 271285"/>
                <a:gd name="connsiteX24" fmla="*/ 50054 w 269443"/>
                <a:gd name="connsiteY24" fmla="*/ 145261 h 271285"/>
                <a:gd name="connsiteX25" fmla="*/ 50152 w 269443"/>
                <a:gd name="connsiteY25" fmla="*/ 145200 h 271285"/>
                <a:gd name="connsiteX26" fmla="*/ 49025 w 269443"/>
                <a:gd name="connsiteY26" fmla="*/ 141840 h 271285"/>
                <a:gd name="connsiteX27" fmla="*/ 55149 w 269443"/>
                <a:gd name="connsiteY27" fmla="*/ 135674 h 271285"/>
                <a:gd name="connsiteX28" fmla="*/ 257231 w 269443"/>
                <a:gd name="connsiteY28" fmla="*/ 234323 h 271285"/>
                <a:gd name="connsiteX29" fmla="*/ 12283 w 269443"/>
                <a:gd name="connsiteY29" fmla="*/ 234323 h 271285"/>
                <a:gd name="connsiteX30" fmla="*/ 12283 w 269443"/>
                <a:gd name="connsiteY30" fmla="*/ 246654 h 271285"/>
                <a:gd name="connsiteX31" fmla="*/ 257231 w 269443"/>
                <a:gd name="connsiteY31" fmla="*/ 246654 h 271285"/>
                <a:gd name="connsiteX32" fmla="*/ 257231 w 269443"/>
                <a:gd name="connsiteY32" fmla="*/ 234323 h 271285"/>
                <a:gd name="connsiteX33" fmla="*/ 244984 w 269443"/>
                <a:gd name="connsiteY33" fmla="*/ 74018 h 271285"/>
                <a:gd name="connsiteX34" fmla="*/ 24530 w 269443"/>
                <a:gd name="connsiteY34" fmla="*/ 74018 h 271285"/>
                <a:gd name="connsiteX35" fmla="*/ 24530 w 269443"/>
                <a:gd name="connsiteY35" fmla="*/ 221992 h 271285"/>
                <a:gd name="connsiteX36" fmla="*/ 244984 w 269443"/>
                <a:gd name="connsiteY36" fmla="*/ 221992 h 271285"/>
                <a:gd name="connsiteX37" fmla="*/ 244984 w 269443"/>
                <a:gd name="connsiteY37" fmla="*/ 74018 h 271285"/>
                <a:gd name="connsiteX38" fmla="*/ 257231 w 269443"/>
                <a:gd name="connsiteY38" fmla="*/ 258985 h 271285"/>
                <a:gd name="connsiteX39" fmla="*/ 147004 w 269443"/>
                <a:gd name="connsiteY39" fmla="*/ 258985 h 271285"/>
                <a:gd name="connsiteX40" fmla="*/ 134757 w 269443"/>
                <a:gd name="connsiteY40" fmla="*/ 271317 h 271285"/>
                <a:gd name="connsiteX41" fmla="*/ 122510 w 269443"/>
                <a:gd name="connsiteY41" fmla="*/ 258985 h 271285"/>
                <a:gd name="connsiteX42" fmla="*/ 12283 w 269443"/>
                <a:gd name="connsiteY42" fmla="*/ 258985 h 271285"/>
                <a:gd name="connsiteX43" fmla="*/ 36 w 269443"/>
                <a:gd name="connsiteY43" fmla="*/ 246654 h 271285"/>
                <a:gd name="connsiteX44" fmla="*/ 36 w 269443"/>
                <a:gd name="connsiteY44" fmla="*/ 234323 h 271285"/>
                <a:gd name="connsiteX45" fmla="*/ 12283 w 269443"/>
                <a:gd name="connsiteY45" fmla="*/ 221992 h 271285"/>
                <a:gd name="connsiteX46" fmla="*/ 12283 w 269443"/>
                <a:gd name="connsiteY46" fmla="*/ 74018 h 271285"/>
                <a:gd name="connsiteX47" fmla="*/ 24530 w 269443"/>
                <a:gd name="connsiteY47" fmla="*/ 61687 h 271285"/>
                <a:gd name="connsiteX48" fmla="*/ 128633 w 269443"/>
                <a:gd name="connsiteY48" fmla="*/ 61687 h 271285"/>
                <a:gd name="connsiteX49" fmla="*/ 128633 w 269443"/>
                <a:gd name="connsiteY49" fmla="*/ 45743 h 271285"/>
                <a:gd name="connsiteX50" fmla="*/ 93685 w 269443"/>
                <a:gd name="connsiteY50" fmla="*/ 10556 h 271285"/>
                <a:gd name="connsiteX51" fmla="*/ 91891 w 269443"/>
                <a:gd name="connsiteY51" fmla="*/ 6197 h 271285"/>
                <a:gd name="connsiteX52" fmla="*/ 98015 w 269443"/>
                <a:gd name="connsiteY52" fmla="*/ 32 h 271285"/>
                <a:gd name="connsiteX53" fmla="*/ 102344 w 269443"/>
                <a:gd name="connsiteY53" fmla="*/ 1838 h 271285"/>
                <a:gd name="connsiteX54" fmla="*/ 134757 w 269443"/>
                <a:gd name="connsiteY54" fmla="*/ 34472 h 271285"/>
                <a:gd name="connsiteX55" fmla="*/ 167170 w 269443"/>
                <a:gd name="connsiteY55" fmla="*/ 1838 h 271285"/>
                <a:gd name="connsiteX56" fmla="*/ 171499 w 269443"/>
                <a:gd name="connsiteY56" fmla="*/ 32 h 271285"/>
                <a:gd name="connsiteX57" fmla="*/ 177623 w 269443"/>
                <a:gd name="connsiteY57" fmla="*/ 6197 h 271285"/>
                <a:gd name="connsiteX58" fmla="*/ 175829 w 269443"/>
                <a:gd name="connsiteY58" fmla="*/ 10556 h 271285"/>
                <a:gd name="connsiteX59" fmla="*/ 140881 w 269443"/>
                <a:gd name="connsiteY59" fmla="*/ 45743 h 271285"/>
                <a:gd name="connsiteX60" fmla="*/ 140881 w 269443"/>
                <a:gd name="connsiteY60" fmla="*/ 61687 h 271285"/>
                <a:gd name="connsiteX61" fmla="*/ 244984 w 269443"/>
                <a:gd name="connsiteY61" fmla="*/ 61687 h 271285"/>
                <a:gd name="connsiteX62" fmla="*/ 257231 w 269443"/>
                <a:gd name="connsiteY62" fmla="*/ 74018 h 271285"/>
                <a:gd name="connsiteX63" fmla="*/ 257231 w 269443"/>
                <a:gd name="connsiteY63" fmla="*/ 221992 h 271285"/>
                <a:gd name="connsiteX64" fmla="*/ 269479 w 269443"/>
                <a:gd name="connsiteY64" fmla="*/ 234323 h 271285"/>
                <a:gd name="connsiteX65" fmla="*/ 269479 w 269443"/>
                <a:gd name="connsiteY65" fmla="*/ 246654 h 271285"/>
                <a:gd name="connsiteX66" fmla="*/ 257231 w 269443"/>
                <a:gd name="connsiteY66" fmla="*/ 258985 h 271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269443" h="271285">
                  <a:moveTo>
                    <a:pt x="183747" y="160336"/>
                  </a:moveTo>
                  <a:cubicBezTo>
                    <a:pt x="197274" y="160336"/>
                    <a:pt x="208241" y="149294"/>
                    <a:pt x="208241" y="135674"/>
                  </a:cubicBezTo>
                  <a:cubicBezTo>
                    <a:pt x="208241" y="122054"/>
                    <a:pt x="197274" y="111012"/>
                    <a:pt x="183747" y="111012"/>
                  </a:cubicBezTo>
                  <a:cubicBezTo>
                    <a:pt x="170219" y="111012"/>
                    <a:pt x="159252" y="122054"/>
                    <a:pt x="159252" y="135674"/>
                  </a:cubicBezTo>
                  <a:cubicBezTo>
                    <a:pt x="159252" y="149294"/>
                    <a:pt x="170219" y="160336"/>
                    <a:pt x="183747" y="160336"/>
                  </a:cubicBezTo>
                  <a:moveTo>
                    <a:pt x="183747" y="98681"/>
                  </a:moveTo>
                  <a:cubicBezTo>
                    <a:pt x="204041" y="98681"/>
                    <a:pt x="220489" y="115241"/>
                    <a:pt x="220489" y="135674"/>
                  </a:cubicBezTo>
                  <a:cubicBezTo>
                    <a:pt x="220489" y="156101"/>
                    <a:pt x="204041" y="172667"/>
                    <a:pt x="183747" y="172667"/>
                  </a:cubicBezTo>
                  <a:cubicBezTo>
                    <a:pt x="163453" y="172667"/>
                    <a:pt x="147004" y="156101"/>
                    <a:pt x="147004" y="135674"/>
                  </a:cubicBezTo>
                  <a:cubicBezTo>
                    <a:pt x="147004" y="115241"/>
                    <a:pt x="163453" y="98681"/>
                    <a:pt x="183747" y="98681"/>
                  </a:cubicBezTo>
                  <a:moveTo>
                    <a:pt x="85767" y="179530"/>
                  </a:moveTo>
                  <a:lnTo>
                    <a:pt x="105339" y="148005"/>
                  </a:lnTo>
                  <a:lnTo>
                    <a:pt x="66196" y="148005"/>
                  </a:lnTo>
                  <a:lnTo>
                    <a:pt x="85767" y="179530"/>
                  </a:lnTo>
                  <a:close/>
                  <a:moveTo>
                    <a:pt x="55149" y="135674"/>
                  </a:moveTo>
                  <a:lnTo>
                    <a:pt x="116386" y="135674"/>
                  </a:lnTo>
                  <a:cubicBezTo>
                    <a:pt x="119766" y="135674"/>
                    <a:pt x="122510" y="138430"/>
                    <a:pt x="122510" y="141840"/>
                  </a:cubicBezTo>
                  <a:cubicBezTo>
                    <a:pt x="122510" y="143104"/>
                    <a:pt x="122038" y="144213"/>
                    <a:pt x="121389" y="145200"/>
                  </a:cubicBezTo>
                  <a:lnTo>
                    <a:pt x="121481" y="145261"/>
                  </a:lnTo>
                  <a:lnTo>
                    <a:pt x="90862" y="194586"/>
                  </a:lnTo>
                  <a:lnTo>
                    <a:pt x="90770" y="194524"/>
                  </a:lnTo>
                  <a:cubicBezTo>
                    <a:pt x="89668" y="196171"/>
                    <a:pt x="87892" y="197330"/>
                    <a:pt x="85767" y="197330"/>
                  </a:cubicBezTo>
                  <a:cubicBezTo>
                    <a:pt x="83642" y="197330"/>
                    <a:pt x="81867" y="196171"/>
                    <a:pt x="80770" y="194524"/>
                  </a:cubicBezTo>
                  <a:lnTo>
                    <a:pt x="80672" y="194586"/>
                  </a:lnTo>
                  <a:lnTo>
                    <a:pt x="50054" y="145261"/>
                  </a:lnTo>
                  <a:lnTo>
                    <a:pt x="50152" y="145200"/>
                  </a:lnTo>
                  <a:cubicBezTo>
                    <a:pt x="49497" y="144213"/>
                    <a:pt x="49025" y="143104"/>
                    <a:pt x="49025" y="141840"/>
                  </a:cubicBezTo>
                  <a:cubicBezTo>
                    <a:pt x="49025" y="138430"/>
                    <a:pt x="51769" y="135674"/>
                    <a:pt x="55149" y="135674"/>
                  </a:cubicBezTo>
                  <a:moveTo>
                    <a:pt x="257231" y="234323"/>
                  </a:moveTo>
                  <a:lnTo>
                    <a:pt x="12283" y="234323"/>
                  </a:lnTo>
                  <a:lnTo>
                    <a:pt x="12283" y="246654"/>
                  </a:lnTo>
                  <a:lnTo>
                    <a:pt x="257231" y="246654"/>
                  </a:lnTo>
                  <a:lnTo>
                    <a:pt x="257231" y="234323"/>
                  </a:lnTo>
                  <a:close/>
                  <a:moveTo>
                    <a:pt x="244984" y="74018"/>
                  </a:moveTo>
                  <a:lnTo>
                    <a:pt x="24530" y="74018"/>
                  </a:lnTo>
                  <a:lnTo>
                    <a:pt x="24530" y="221992"/>
                  </a:lnTo>
                  <a:lnTo>
                    <a:pt x="244984" y="221992"/>
                  </a:lnTo>
                  <a:lnTo>
                    <a:pt x="244984" y="74018"/>
                  </a:lnTo>
                  <a:close/>
                  <a:moveTo>
                    <a:pt x="257231" y="258985"/>
                  </a:moveTo>
                  <a:lnTo>
                    <a:pt x="147004" y="258985"/>
                  </a:lnTo>
                  <a:cubicBezTo>
                    <a:pt x="147004" y="265792"/>
                    <a:pt x="141518" y="271317"/>
                    <a:pt x="134757" y="271317"/>
                  </a:cubicBezTo>
                  <a:cubicBezTo>
                    <a:pt x="127996" y="271317"/>
                    <a:pt x="122510" y="265792"/>
                    <a:pt x="122510" y="258985"/>
                  </a:cubicBezTo>
                  <a:lnTo>
                    <a:pt x="12283" y="258985"/>
                  </a:lnTo>
                  <a:cubicBezTo>
                    <a:pt x="5522" y="258985"/>
                    <a:pt x="36" y="253461"/>
                    <a:pt x="36" y="246654"/>
                  </a:cubicBezTo>
                  <a:lnTo>
                    <a:pt x="36" y="234323"/>
                  </a:lnTo>
                  <a:cubicBezTo>
                    <a:pt x="36" y="227510"/>
                    <a:pt x="5522" y="221992"/>
                    <a:pt x="12283" y="221992"/>
                  </a:cubicBezTo>
                  <a:lnTo>
                    <a:pt x="12283" y="74018"/>
                  </a:lnTo>
                  <a:cubicBezTo>
                    <a:pt x="12283" y="67205"/>
                    <a:pt x="17770" y="61687"/>
                    <a:pt x="24530" y="61687"/>
                  </a:cubicBezTo>
                  <a:lnTo>
                    <a:pt x="128633" y="61687"/>
                  </a:lnTo>
                  <a:lnTo>
                    <a:pt x="128633" y="45743"/>
                  </a:lnTo>
                  <a:lnTo>
                    <a:pt x="93685" y="10556"/>
                  </a:lnTo>
                  <a:cubicBezTo>
                    <a:pt x="92577" y="9434"/>
                    <a:pt x="91891" y="7893"/>
                    <a:pt x="91891" y="6197"/>
                  </a:cubicBezTo>
                  <a:cubicBezTo>
                    <a:pt x="91891" y="2788"/>
                    <a:pt x="94634" y="32"/>
                    <a:pt x="98015" y="32"/>
                  </a:cubicBezTo>
                  <a:cubicBezTo>
                    <a:pt x="99705" y="32"/>
                    <a:pt x="101236" y="716"/>
                    <a:pt x="102344" y="1838"/>
                  </a:cubicBezTo>
                  <a:lnTo>
                    <a:pt x="134757" y="34472"/>
                  </a:lnTo>
                  <a:lnTo>
                    <a:pt x="167170" y="1838"/>
                  </a:lnTo>
                  <a:cubicBezTo>
                    <a:pt x="168278" y="716"/>
                    <a:pt x="169809" y="32"/>
                    <a:pt x="171499" y="32"/>
                  </a:cubicBezTo>
                  <a:cubicBezTo>
                    <a:pt x="174880" y="32"/>
                    <a:pt x="177623" y="2788"/>
                    <a:pt x="177623" y="6197"/>
                  </a:cubicBezTo>
                  <a:cubicBezTo>
                    <a:pt x="177623" y="7893"/>
                    <a:pt x="176937" y="9434"/>
                    <a:pt x="175829" y="10556"/>
                  </a:cubicBezTo>
                  <a:lnTo>
                    <a:pt x="140881" y="45743"/>
                  </a:lnTo>
                  <a:lnTo>
                    <a:pt x="140881" y="61687"/>
                  </a:lnTo>
                  <a:lnTo>
                    <a:pt x="244984" y="61687"/>
                  </a:lnTo>
                  <a:cubicBezTo>
                    <a:pt x="251744" y="61687"/>
                    <a:pt x="257231" y="67205"/>
                    <a:pt x="257231" y="74018"/>
                  </a:cubicBezTo>
                  <a:lnTo>
                    <a:pt x="257231" y="221992"/>
                  </a:lnTo>
                  <a:cubicBezTo>
                    <a:pt x="263992" y="221992"/>
                    <a:pt x="269479" y="227510"/>
                    <a:pt x="269479" y="234323"/>
                  </a:cubicBezTo>
                  <a:lnTo>
                    <a:pt x="269479" y="246654"/>
                  </a:lnTo>
                  <a:cubicBezTo>
                    <a:pt x="269479" y="253461"/>
                    <a:pt x="263992" y="258985"/>
                    <a:pt x="257231" y="258985"/>
                  </a:cubicBezTo>
                </a:path>
              </a:pathLst>
            </a:custGeom>
            <a:gradFill>
              <a:gsLst>
                <a:gs pos="100000">
                  <a:schemeClr val="accent2">
                    <a:alpha val="80000"/>
                  </a:schemeClr>
                </a:gs>
                <a:gs pos="0">
                  <a:schemeClr val="accent1"/>
                </a:gs>
              </a:gsLst>
              <a:path path="circle">
                <a:fillToRect r="100000" b="100000"/>
              </a:path>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66" name="Graphic 9">
              <a:hlinkClick r:id="rId4" action="ppaction://hlinksldjump"/>
              <a:extLst>
                <a:ext uri="{FF2B5EF4-FFF2-40B4-BE49-F238E27FC236}">
                  <a16:creationId xmlns:a16="http://schemas.microsoft.com/office/drawing/2014/main" id="{D3FD3E9C-06F7-E865-65C8-3C42E7A37176}"/>
                </a:ext>
              </a:extLst>
            </p:cNvPr>
            <p:cNvSpPr/>
            <p:nvPr/>
          </p:nvSpPr>
          <p:spPr>
            <a:xfrm flipV="1">
              <a:off x="576834" y="3336700"/>
              <a:ext cx="216863" cy="188571"/>
            </a:xfrm>
            <a:custGeom>
              <a:avLst/>
              <a:gdLst>
                <a:gd name="connsiteX0" fmla="*/ 134749 w 269443"/>
                <a:gd name="connsiteY0" fmla="*/ 62330 h 234291"/>
                <a:gd name="connsiteX1" fmla="*/ 20395 w 269443"/>
                <a:gd name="connsiteY1" fmla="*/ 117161 h 234291"/>
                <a:gd name="connsiteX2" fmla="*/ 57590 w 269443"/>
                <a:gd name="connsiteY2" fmla="*/ 134992 h 234291"/>
                <a:gd name="connsiteX3" fmla="*/ 132116 w 269443"/>
                <a:gd name="connsiteY3" fmla="*/ 99262 h 234291"/>
                <a:gd name="connsiteX4" fmla="*/ 132134 w 269443"/>
                <a:gd name="connsiteY4" fmla="*/ 99299 h 234291"/>
                <a:gd name="connsiteX5" fmla="*/ 134749 w 269443"/>
                <a:gd name="connsiteY5" fmla="*/ 98664 h 234291"/>
                <a:gd name="connsiteX6" fmla="*/ 137364 w 269443"/>
                <a:gd name="connsiteY6" fmla="*/ 99299 h 234291"/>
                <a:gd name="connsiteX7" fmla="*/ 137382 w 269443"/>
                <a:gd name="connsiteY7" fmla="*/ 99262 h 234291"/>
                <a:gd name="connsiteX8" fmla="*/ 211908 w 269443"/>
                <a:gd name="connsiteY8" fmla="*/ 134992 h 234291"/>
                <a:gd name="connsiteX9" fmla="*/ 249103 w 269443"/>
                <a:gd name="connsiteY9" fmla="*/ 117161 h 234291"/>
                <a:gd name="connsiteX10" fmla="*/ 134749 w 269443"/>
                <a:gd name="connsiteY10" fmla="*/ 62330 h 234291"/>
                <a:gd name="connsiteX11" fmla="*/ 249103 w 269443"/>
                <a:gd name="connsiteY11" fmla="*/ 67836 h 234291"/>
                <a:gd name="connsiteX12" fmla="*/ 134749 w 269443"/>
                <a:gd name="connsiteY12" fmla="*/ 13006 h 234291"/>
                <a:gd name="connsiteX13" fmla="*/ 20395 w 269443"/>
                <a:gd name="connsiteY13" fmla="*/ 67836 h 234291"/>
                <a:gd name="connsiteX14" fmla="*/ 57590 w 269443"/>
                <a:gd name="connsiteY14" fmla="*/ 85667 h 234291"/>
                <a:gd name="connsiteX15" fmla="*/ 132116 w 269443"/>
                <a:gd name="connsiteY15" fmla="*/ 49938 h 234291"/>
                <a:gd name="connsiteX16" fmla="*/ 132134 w 269443"/>
                <a:gd name="connsiteY16" fmla="*/ 49974 h 234291"/>
                <a:gd name="connsiteX17" fmla="*/ 134749 w 269443"/>
                <a:gd name="connsiteY17" fmla="*/ 49339 h 234291"/>
                <a:gd name="connsiteX18" fmla="*/ 137364 w 269443"/>
                <a:gd name="connsiteY18" fmla="*/ 49974 h 234291"/>
                <a:gd name="connsiteX19" fmla="*/ 137382 w 269443"/>
                <a:gd name="connsiteY19" fmla="*/ 49938 h 234291"/>
                <a:gd name="connsiteX20" fmla="*/ 211908 w 269443"/>
                <a:gd name="connsiteY20" fmla="*/ 85667 h 234291"/>
                <a:gd name="connsiteX21" fmla="*/ 249103 w 269443"/>
                <a:gd name="connsiteY21" fmla="*/ 67836 h 234291"/>
                <a:gd name="connsiteX22" fmla="*/ 20395 w 269443"/>
                <a:gd name="connsiteY22" fmla="*/ 166485 h 234291"/>
                <a:gd name="connsiteX23" fmla="*/ 134749 w 269443"/>
                <a:gd name="connsiteY23" fmla="*/ 221310 h 234291"/>
                <a:gd name="connsiteX24" fmla="*/ 249103 w 269443"/>
                <a:gd name="connsiteY24" fmla="*/ 166485 h 234291"/>
                <a:gd name="connsiteX25" fmla="*/ 134749 w 269443"/>
                <a:gd name="connsiteY25" fmla="*/ 111655 h 234291"/>
                <a:gd name="connsiteX26" fmla="*/ 20395 w 269443"/>
                <a:gd name="connsiteY26" fmla="*/ 166485 h 234291"/>
                <a:gd name="connsiteX27" fmla="*/ 269471 w 269443"/>
                <a:gd name="connsiteY27" fmla="*/ 117161 h 234291"/>
                <a:gd name="connsiteX28" fmla="*/ 265962 w 269443"/>
                <a:gd name="connsiteY28" fmla="*/ 122685 h 234291"/>
                <a:gd name="connsiteX29" fmla="*/ 265980 w 269443"/>
                <a:gd name="connsiteY29" fmla="*/ 122722 h 234291"/>
                <a:gd name="connsiteX30" fmla="*/ 226151 w 269443"/>
                <a:gd name="connsiteY30" fmla="*/ 141823 h 234291"/>
                <a:gd name="connsiteX31" fmla="*/ 265980 w 269443"/>
                <a:gd name="connsiteY31" fmla="*/ 160918 h 234291"/>
                <a:gd name="connsiteX32" fmla="*/ 265962 w 269443"/>
                <a:gd name="connsiteY32" fmla="*/ 160955 h 234291"/>
                <a:gd name="connsiteX33" fmla="*/ 269471 w 269443"/>
                <a:gd name="connsiteY33" fmla="*/ 166485 h 234291"/>
                <a:gd name="connsiteX34" fmla="*/ 265962 w 269443"/>
                <a:gd name="connsiteY34" fmla="*/ 172010 h 234291"/>
                <a:gd name="connsiteX35" fmla="*/ 265980 w 269443"/>
                <a:gd name="connsiteY35" fmla="*/ 172047 h 234291"/>
                <a:gd name="connsiteX36" fmla="*/ 137382 w 269443"/>
                <a:gd name="connsiteY36" fmla="*/ 233702 h 234291"/>
                <a:gd name="connsiteX37" fmla="*/ 137364 w 269443"/>
                <a:gd name="connsiteY37" fmla="*/ 233665 h 234291"/>
                <a:gd name="connsiteX38" fmla="*/ 134749 w 269443"/>
                <a:gd name="connsiteY38" fmla="*/ 234307 h 234291"/>
                <a:gd name="connsiteX39" fmla="*/ 132134 w 269443"/>
                <a:gd name="connsiteY39" fmla="*/ 233665 h 234291"/>
                <a:gd name="connsiteX40" fmla="*/ 132116 w 269443"/>
                <a:gd name="connsiteY40" fmla="*/ 233702 h 234291"/>
                <a:gd name="connsiteX41" fmla="*/ 3518 w 269443"/>
                <a:gd name="connsiteY41" fmla="*/ 172047 h 234291"/>
                <a:gd name="connsiteX42" fmla="*/ 3536 w 269443"/>
                <a:gd name="connsiteY42" fmla="*/ 172010 h 234291"/>
                <a:gd name="connsiteX43" fmla="*/ 28 w 269443"/>
                <a:gd name="connsiteY43" fmla="*/ 166485 h 234291"/>
                <a:gd name="connsiteX44" fmla="*/ 3536 w 269443"/>
                <a:gd name="connsiteY44" fmla="*/ 160955 h 234291"/>
                <a:gd name="connsiteX45" fmla="*/ 3518 w 269443"/>
                <a:gd name="connsiteY45" fmla="*/ 160918 h 234291"/>
                <a:gd name="connsiteX46" fmla="*/ 43347 w 269443"/>
                <a:gd name="connsiteY46" fmla="*/ 141823 h 234291"/>
                <a:gd name="connsiteX47" fmla="*/ 3518 w 269443"/>
                <a:gd name="connsiteY47" fmla="*/ 122722 h 234291"/>
                <a:gd name="connsiteX48" fmla="*/ 3536 w 269443"/>
                <a:gd name="connsiteY48" fmla="*/ 122685 h 234291"/>
                <a:gd name="connsiteX49" fmla="*/ 28 w 269443"/>
                <a:gd name="connsiteY49" fmla="*/ 117161 h 234291"/>
                <a:gd name="connsiteX50" fmla="*/ 3536 w 269443"/>
                <a:gd name="connsiteY50" fmla="*/ 111630 h 234291"/>
                <a:gd name="connsiteX51" fmla="*/ 3518 w 269443"/>
                <a:gd name="connsiteY51" fmla="*/ 111593 h 234291"/>
                <a:gd name="connsiteX52" fmla="*/ 43347 w 269443"/>
                <a:gd name="connsiteY52" fmla="*/ 92498 h 234291"/>
                <a:gd name="connsiteX53" fmla="*/ 3518 w 269443"/>
                <a:gd name="connsiteY53" fmla="*/ 73398 h 234291"/>
                <a:gd name="connsiteX54" fmla="*/ 3536 w 269443"/>
                <a:gd name="connsiteY54" fmla="*/ 73361 h 234291"/>
                <a:gd name="connsiteX55" fmla="*/ 28 w 269443"/>
                <a:gd name="connsiteY55" fmla="*/ 67836 h 234291"/>
                <a:gd name="connsiteX56" fmla="*/ 3536 w 269443"/>
                <a:gd name="connsiteY56" fmla="*/ 62306 h 234291"/>
                <a:gd name="connsiteX57" fmla="*/ 3518 w 269443"/>
                <a:gd name="connsiteY57" fmla="*/ 62269 h 234291"/>
                <a:gd name="connsiteX58" fmla="*/ 132116 w 269443"/>
                <a:gd name="connsiteY58" fmla="*/ 613 h 234291"/>
                <a:gd name="connsiteX59" fmla="*/ 132134 w 269443"/>
                <a:gd name="connsiteY59" fmla="*/ 650 h 234291"/>
                <a:gd name="connsiteX60" fmla="*/ 134749 w 269443"/>
                <a:gd name="connsiteY60" fmla="*/ 15 h 234291"/>
                <a:gd name="connsiteX61" fmla="*/ 137364 w 269443"/>
                <a:gd name="connsiteY61" fmla="*/ 650 h 234291"/>
                <a:gd name="connsiteX62" fmla="*/ 137382 w 269443"/>
                <a:gd name="connsiteY62" fmla="*/ 613 h 234291"/>
                <a:gd name="connsiteX63" fmla="*/ 265980 w 269443"/>
                <a:gd name="connsiteY63" fmla="*/ 62269 h 234291"/>
                <a:gd name="connsiteX64" fmla="*/ 265962 w 269443"/>
                <a:gd name="connsiteY64" fmla="*/ 62306 h 234291"/>
                <a:gd name="connsiteX65" fmla="*/ 269471 w 269443"/>
                <a:gd name="connsiteY65" fmla="*/ 67836 h 234291"/>
                <a:gd name="connsiteX66" fmla="*/ 265962 w 269443"/>
                <a:gd name="connsiteY66" fmla="*/ 73361 h 234291"/>
                <a:gd name="connsiteX67" fmla="*/ 265980 w 269443"/>
                <a:gd name="connsiteY67" fmla="*/ 73398 h 234291"/>
                <a:gd name="connsiteX68" fmla="*/ 226151 w 269443"/>
                <a:gd name="connsiteY68" fmla="*/ 92498 h 234291"/>
                <a:gd name="connsiteX69" fmla="*/ 265980 w 269443"/>
                <a:gd name="connsiteY69" fmla="*/ 111593 h 234291"/>
                <a:gd name="connsiteX70" fmla="*/ 265962 w 269443"/>
                <a:gd name="connsiteY70" fmla="*/ 111630 h 234291"/>
                <a:gd name="connsiteX71" fmla="*/ 269471 w 269443"/>
                <a:gd name="connsiteY71" fmla="*/ 117161 h 2342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269443" h="234291">
                  <a:moveTo>
                    <a:pt x="134749" y="62330"/>
                  </a:moveTo>
                  <a:lnTo>
                    <a:pt x="20395" y="117161"/>
                  </a:lnTo>
                  <a:lnTo>
                    <a:pt x="57590" y="134992"/>
                  </a:lnTo>
                  <a:lnTo>
                    <a:pt x="132116" y="99262"/>
                  </a:lnTo>
                  <a:lnTo>
                    <a:pt x="132134" y="99299"/>
                  </a:lnTo>
                  <a:cubicBezTo>
                    <a:pt x="132930" y="98917"/>
                    <a:pt x="133806" y="98664"/>
                    <a:pt x="134749" y="98664"/>
                  </a:cubicBezTo>
                  <a:cubicBezTo>
                    <a:pt x="135692" y="98664"/>
                    <a:pt x="136568" y="98917"/>
                    <a:pt x="137364" y="99299"/>
                  </a:cubicBezTo>
                  <a:lnTo>
                    <a:pt x="137382" y="99262"/>
                  </a:lnTo>
                  <a:lnTo>
                    <a:pt x="211908" y="134992"/>
                  </a:lnTo>
                  <a:lnTo>
                    <a:pt x="249103" y="117161"/>
                  </a:lnTo>
                  <a:lnTo>
                    <a:pt x="134749" y="62330"/>
                  </a:lnTo>
                  <a:close/>
                  <a:moveTo>
                    <a:pt x="249103" y="67836"/>
                  </a:moveTo>
                  <a:lnTo>
                    <a:pt x="134749" y="13006"/>
                  </a:lnTo>
                  <a:lnTo>
                    <a:pt x="20395" y="67836"/>
                  </a:lnTo>
                  <a:lnTo>
                    <a:pt x="57590" y="85667"/>
                  </a:lnTo>
                  <a:lnTo>
                    <a:pt x="132116" y="49938"/>
                  </a:lnTo>
                  <a:lnTo>
                    <a:pt x="132134" y="49974"/>
                  </a:lnTo>
                  <a:cubicBezTo>
                    <a:pt x="132930" y="49592"/>
                    <a:pt x="133806" y="49339"/>
                    <a:pt x="134749" y="49339"/>
                  </a:cubicBezTo>
                  <a:cubicBezTo>
                    <a:pt x="135692" y="49339"/>
                    <a:pt x="136568" y="49592"/>
                    <a:pt x="137364" y="49974"/>
                  </a:cubicBezTo>
                  <a:lnTo>
                    <a:pt x="137382" y="49938"/>
                  </a:lnTo>
                  <a:lnTo>
                    <a:pt x="211908" y="85667"/>
                  </a:lnTo>
                  <a:lnTo>
                    <a:pt x="249103" y="67836"/>
                  </a:lnTo>
                  <a:close/>
                  <a:moveTo>
                    <a:pt x="20395" y="166485"/>
                  </a:moveTo>
                  <a:lnTo>
                    <a:pt x="134749" y="221310"/>
                  </a:lnTo>
                  <a:lnTo>
                    <a:pt x="249103" y="166485"/>
                  </a:lnTo>
                  <a:lnTo>
                    <a:pt x="134749" y="111655"/>
                  </a:lnTo>
                  <a:lnTo>
                    <a:pt x="20395" y="166485"/>
                  </a:lnTo>
                  <a:close/>
                  <a:moveTo>
                    <a:pt x="269471" y="117161"/>
                  </a:moveTo>
                  <a:cubicBezTo>
                    <a:pt x="269471" y="119615"/>
                    <a:pt x="268025" y="121686"/>
                    <a:pt x="265962" y="122685"/>
                  </a:cubicBezTo>
                  <a:lnTo>
                    <a:pt x="265980" y="122722"/>
                  </a:lnTo>
                  <a:lnTo>
                    <a:pt x="226151" y="141823"/>
                  </a:lnTo>
                  <a:lnTo>
                    <a:pt x="265980" y="160918"/>
                  </a:lnTo>
                  <a:lnTo>
                    <a:pt x="265962" y="160955"/>
                  </a:lnTo>
                  <a:cubicBezTo>
                    <a:pt x="268025" y="161947"/>
                    <a:pt x="269471" y="164025"/>
                    <a:pt x="269471" y="166485"/>
                  </a:cubicBezTo>
                  <a:cubicBezTo>
                    <a:pt x="269471" y="168933"/>
                    <a:pt x="268025" y="171011"/>
                    <a:pt x="265962" y="172010"/>
                  </a:cubicBezTo>
                  <a:lnTo>
                    <a:pt x="265980" y="172047"/>
                  </a:lnTo>
                  <a:lnTo>
                    <a:pt x="137382" y="233702"/>
                  </a:lnTo>
                  <a:lnTo>
                    <a:pt x="137364" y="233665"/>
                  </a:lnTo>
                  <a:cubicBezTo>
                    <a:pt x="136568" y="234054"/>
                    <a:pt x="135692" y="234307"/>
                    <a:pt x="134749" y="234307"/>
                  </a:cubicBezTo>
                  <a:cubicBezTo>
                    <a:pt x="133806" y="234307"/>
                    <a:pt x="132930" y="234054"/>
                    <a:pt x="132134" y="233665"/>
                  </a:cubicBezTo>
                  <a:lnTo>
                    <a:pt x="132116" y="233702"/>
                  </a:lnTo>
                  <a:lnTo>
                    <a:pt x="3518" y="172047"/>
                  </a:lnTo>
                  <a:lnTo>
                    <a:pt x="3536" y="172010"/>
                  </a:lnTo>
                  <a:cubicBezTo>
                    <a:pt x="1473" y="171011"/>
                    <a:pt x="28" y="168933"/>
                    <a:pt x="28" y="166485"/>
                  </a:cubicBezTo>
                  <a:cubicBezTo>
                    <a:pt x="28" y="164025"/>
                    <a:pt x="1473" y="161947"/>
                    <a:pt x="3536" y="160955"/>
                  </a:cubicBezTo>
                  <a:lnTo>
                    <a:pt x="3518" y="160918"/>
                  </a:lnTo>
                  <a:lnTo>
                    <a:pt x="43347" y="141823"/>
                  </a:lnTo>
                  <a:lnTo>
                    <a:pt x="3518" y="122722"/>
                  </a:lnTo>
                  <a:lnTo>
                    <a:pt x="3536" y="122685"/>
                  </a:lnTo>
                  <a:cubicBezTo>
                    <a:pt x="1473" y="121686"/>
                    <a:pt x="28" y="119615"/>
                    <a:pt x="28" y="117161"/>
                  </a:cubicBezTo>
                  <a:cubicBezTo>
                    <a:pt x="28" y="114701"/>
                    <a:pt x="1473" y="112623"/>
                    <a:pt x="3536" y="111630"/>
                  </a:cubicBezTo>
                  <a:lnTo>
                    <a:pt x="3518" y="111593"/>
                  </a:lnTo>
                  <a:lnTo>
                    <a:pt x="43347" y="92498"/>
                  </a:lnTo>
                  <a:lnTo>
                    <a:pt x="3518" y="73398"/>
                  </a:lnTo>
                  <a:lnTo>
                    <a:pt x="3536" y="73361"/>
                  </a:lnTo>
                  <a:cubicBezTo>
                    <a:pt x="1473" y="72362"/>
                    <a:pt x="28" y="70290"/>
                    <a:pt x="28" y="67836"/>
                  </a:cubicBezTo>
                  <a:cubicBezTo>
                    <a:pt x="28" y="65376"/>
                    <a:pt x="1473" y="63298"/>
                    <a:pt x="3536" y="62306"/>
                  </a:cubicBezTo>
                  <a:lnTo>
                    <a:pt x="3518" y="62269"/>
                  </a:lnTo>
                  <a:lnTo>
                    <a:pt x="132116" y="613"/>
                  </a:lnTo>
                  <a:lnTo>
                    <a:pt x="132134" y="650"/>
                  </a:lnTo>
                  <a:cubicBezTo>
                    <a:pt x="132930" y="268"/>
                    <a:pt x="133806" y="15"/>
                    <a:pt x="134749" y="15"/>
                  </a:cubicBezTo>
                  <a:cubicBezTo>
                    <a:pt x="135692" y="15"/>
                    <a:pt x="136568" y="268"/>
                    <a:pt x="137364" y="650"/>
                  </a:cubicBezTo>
                  <a:lnTo>
                    <a:pt x="137382" y="613"/>
                  </a:lnTo>
                  <a:lnTo>
                    <a:pt x="265980" y="62269"/>
                  </a:lnTo>
                  <a:lnTo>
                    <a:pt x="265962" y="62306"/>
                  </a:lnTo>
                  <a:cubicBezTo>
                    <a:pt x="268025" y="63298"/>
                    <a:pt x="269471" y="65376"/>
                    <a:pt x="269471" y="67836"/>
                  </a:cubicBezTo>
                  <a:cubicBezTo>
                    <a:pt x="269471" y="70290"/>
                    <a:pt x="268025" y="72362"/>
                    <a:pt x="265962" y="73361"/>
                  </a:cubicBezTo>
                  <a:lnTo>
                    <a:pt x="265980" y="73398"/>
                  </a:lnTo>
                  <a:lnTo>
                    <a:pt x="226151" y="92498"/>
                  </a:lnTo>
                  <a:lnTo>
                    <a:pt x="265980" y="111593"/>
                  </a:lnTo>
                  <a:lnTo>
                    <a:pt x="265962" y="111630"/>
                  </a:lnTo>
                  <a:cubicBezTo>
                    <a:pt x="268025" y="112623"/>
                    <a:pt x="269471" y="114701"/>
                    <a:pt x="269471" y="117161"/>
                  </a:cubicBezTo>
                </a:path>
              </a:pathLst>
            </a:custGeom>
            <a:gradFill>
              <a:gsLst>
                <a:gs pos="100000">
                  <a:schemeClr val="accent2">
                    <a:alpha val="80000"/>
                  </a:schemeClr>
                </a:gs>
                <a:gs pos="0">
                  <a:schemeClr val="accent1"/>
                </a:gs>
              </a:gsLst>
              <a:path path="circle">
                <a:fillToRect r="100000" b="100000"/>
              </a:path>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67" name="Graphic 6">
              <a:hlinkClick r:id="rId5" action="ppaction://hlinksldjump"/>
              <a:extLst>
                <a:ext uri="{FF2B5EF4-FFF2-40B4-BE49-F238E27FC236}">
                  <a16:creationId xmlns:a16="http://schemas.microsoft.com/office/drawing/2014/main" id="{03D0F8D9-3FF3-D4D7-7676-36A4F76BD8E7}"/>
                </a:ext>
              </a:extLst>
            </p:cNvPr>
            <p:cNvSpPr/>
            <p:nvPr/>
          </p:nvSpPr>
          <p:spPr>
            <a:xfrm flipV="1">
              <a:off x="576834" y="2391755"/>
              <a:ext cx="216863" cy="218346"/>
            </a:xfrm>
            <a:custGeom>
              <a:avLst/>
              <a:gdLst>
                <a:gd name="connsiteX0" fmla="*/ 134749 w 269443"/>
                <a:gd name="connsiteY0" fmla="*/ 12339 h 271285"/>
                <a:gd name="connsiteX1" fmla="*/ 12275 w 269443"/>
                <a:gd name="connsiteY1" fmla="*/ 135650 h 271285"/>
                <a:gd name="connsiteX2" fmla="*/ 134749 w 269443"/>
                <a:gd name="connsiteY2" fmla="*/ 258961 h 271285"/>
                <a:gd name="connsiteX3" fmla="*/ 257223 w 269443"/>
                <a:gd name="connsiteY3" fmla="*/ 135650 h 271285"/>
                <a:gd name="connsiteX4" fmla="*/ 134749 w 269443"/>
                <a:gd name="connsiteY4" fmla="*/ 12339 h 271285"/>
                <a:gd name="connsiteX5" fmla="*/ 228056 w 269443"/>
                <a:gd name="connsiteY5" fmla="*/ 37944 h 271285"/>
                <a:gd name="connsiteX6" fmla="*/ 269471 w 269443"/>
                <a:gd name="connsiteY6" fmla="*/ 135650 h 271285"/>
                <a:gd name="connsiteX7" fmla="*/ 134749 w 269443"/>
                <a:gd name="connsiteY7" fmla="*/ 271293 h 271285"/>
                <a:gd name="connsiteX8" fmla="*/ 28 w 269443"/>
                <a:gd name="connsiteY8" fmla="*/ 135650 h 271285"/>
                <a:gd name="connsiteX9" fmla="*/ 41442 w 269443"/>
                <a:gd name="connsiteY9" fmla="*/ 37944 h 271285"/>
                <a:gd name="connsiteX10" fmla="*/ 26317 w 269443"/>
                <a:gd name="connsiteY10" fmla="*/ 10532 h 271285"/>
                <a:gd name="connsiteX11" fmla="*/ 24522 w 269443"/>
                <a:gd name="connsiteY11" fmla="*/ 6173 h 271285"/>
                <a:gd name="connsiteX12" fmla="*/ 30646 w 269443"/>
                <a:gd name="connsiteY12" fmla="*/ 8 h 271285"/>
                <a:gd name="connsiteX13" fmla="*/ 34975 w 269443"/>
                <a:gd name="connsiteY13" fmla="*/ 1814 h 271285"/>
                <a:gd name="connsiteX14" fmla="*/ 36421 w 269443"/>
                <a:gd name="connsiteY14" fmla="*/ 4428 h 271285"/>
                <a:gd name="connsiteX15" fmla="*/ 50481 w 269443"/>
                <a:gd name="connsiteY15" fmla="*/ 29911 h 271285"/>
                <a:gd name="connsiteX16" fmla="*/ 134749 w 269443"/>
                <a:gd name="connsiteY16" fmla="*/ 8 h 271285"/>
                <a:gd name="connsiteX17" fmla="*/ 219017 w 269443"/>
                <a:gd name="connsiteY17" fmla="*/ 29911 h 271285"/>
                <a:gd name="connsiteX18" fmla="*/ 233077 w 269443"/>
                <a:gd name="connsiteY18" fmla="*/ 4428 h 271285"/>
                <a:gd name="connsiteX19" fmla="*/ 238852 w 269443"/>
                <a:gd name="connsiteY19" fmla="*/ 8 h 271285"/>
                <a:gd name="connsiteX20" fmla="*/ 244976 w 269443"/>
                <a:gd name="connsiteY20" fmla="*/ 6173 h 271285"/>
                <a:gd name="connsiteX21" fmla="*/ 243181 w 269443"/>
                <a:gd name="connsiteY21" fmla="*/ 10532 h 271285"/>
                <a:gd name="connsiteX22" fmla="*/ 228056 w 269443"/>
                <a:gd name="connsiteY22" fmla="*/ 37944 h 271285"/>
                <a:gd name="connsiteX23" fmla="*/ 134749 w 269443"/>
                <a:gd name="connsiteY23" fmla="*/ 61663 h 271285"/>
                <a:gd name="connsiteX24" fmla="*/ 61265 w 269443"/>
                <a:gd name="connsiteY24" fmla="*/ 135650 h 271285"/>
                <a:gd name="connsiteX25" fmla="*/ 134749 w 269443"/>
                <a:gd name="connsiteY25" fmla="*/ 209637 h 271285"/>
                <a:gd name="connsiteX26" fmla="*/ 208233 w 269443"/>
                <a:gd name="connsiteY26" fmla="*/ 135650 h 271285"/>
                <a:gd name="connsiteX27" fmla="*/ 134749 w 269443"/>
                <a:gd name="connsiteY27" fmla="*/ 61663 h 271285"/>
                <a:gd name="connsiteX28" fmla="*/ 134749 w 269443"/>
                <a:gd name="connsiteY28" fmla="*/ 221968 h 271285"/>
                <a:gd name="connsiteX29" fmla="*/ 49017 w 269443"/>
                <a:gd name="connsiteY29" fmla="*/ 135650 h 271285"/>
                <a:gd name="connsiteX30" fmla="*/ 134749 w 269443"/>
                <a:gd name="connsiteY30" fmla="*/ 49332 h 271285"/>
                <a:gd name="connsiteX31" fmla="*/ 220481 w 269443"/>
                <a:gd name="connsiteY31" fmla="*/ 135650 h 271285"/>
                <a:gd name="connsiteX32" fmla="*/ 134749 w 269443"/>
                <a:gd name="connsiteY32" fmla="*/ 221968 h 271285"/>
                <a:gd name="connsiteX33" fmla="*/ 134749 w 269443"/>
                <a:gd name="connsiteY33" fmla="*/ 110988 h 271285"/>
                <a:gd name="connsiteX34" fmla="*/ 110254 w 269443"/>
                <a:gd name="connsiteY34" fmla="*/ 135650 h 271285"/>
                <a:gd name="connsiteX35" fmla="*/ 134749 w 269443"/>
                <a:gd name="connsiteY35" fmla="*/ 160312 h 271285"/>
                <a:gd name="connsiteX36" fmla="*/ 159244 w 269443"/>
                <a:gd name="connsiteY36" fmla="*/ 135650 h 271285"/>
                <a:gd name="connsiteX37" fmla="*/ 134749 w 269443"/>
                <a:gd name="connsiteY37" fmla="*/ 110988 h 271285"/>
                <a:gd name="connsiteX38" fmla="*/ 134749 w 269443"/>
                <a:gd name="connsiteY38" fmla="*/ 172643 h 271285"/>
                <a:gd name="connsiteX39" fmla="*/ 98007 w 269443"/>
                <a:gd name="connsiteY39" fmla="*/ 135650 h 271285"/>
                <a:gd name="connsiteX40" fmla="*/ 134749 w 269443"/>
                <a:gd name="connsiteY40" fmla="*/ 98657 h 271285"/>
                <a:gd name="connsiteX41" fmla="*/ 171491 w 269443"/>
                <a:gd name="connsiteY41" fmla="*/ 135650 h 271285"/>
                <a:gd name="connsiteX42" fmla="*/ 134749 w 269443"/>
                <a:gd name="connsiteY42" fmla="*/ 172643 h 271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69443" h="271285">
                  <a:moveTo>
                    <a:pt x="134749" y="12339"/>
                  </a:moveTo>
                  <a:cubicBezTo>
                    <a:pt x="67107" y="12339"/>
                    <a:pt x="12275" y="67545"/>
                    <a:pt x="12275" y="135650"/>
                  </a:cubicBezTo>
                  <a:cubicBezTo>
                    <a:pt x="12275" y="203755"/>
                    <a:pt x="67107" y="258961"/>
                    <a:pt x="134749" y="258961"/>
                  </a:cubicBezTo>
                  <a:cubicBezTo>
                    <a:pt x="202391" y="258961"/>
                    <a:pt x="257223" y="203755"/>
                    <a:pt x="257223" y="135650"/>
                  </a:cubicBezTo>
                  <a:cubicBezTo>
                    <a:pt x="257223" y="67545"/>
                    <a:pt x="202391" y="12339"/>
                    <a:pt x="134749" y="12339"/>
                  </a:cubicBezTo>
                  <a:moveTo>
                    <a:pt x="228056" y="37944"/>
                  </a:moveTo>
                  <a:cubicBezTo>
                    <a:pt x="253543" y="62625"/>
                    <a:pt x="269471" y="97239"/>
                    <a:pt x="269471" y="135650"/>
                  </a:cubicBezTo>
                  <a:cubicBezTo>
                    <a:pt x="269471" y="210562"/>
                    <a:pt x="209152" y="271293"/>
                    <a:pt x="134749" y="271293"/>
                  </a:cubicBezTo>
                  <a:cubicBezTo>
                    <a:pt x="60346" y="271293"/>
                    <a:pt x="28" y="210562"/>
                    <a:pt x="28" y="135650"/>
                  </a:cubicBezTo>
                  <a:cubicBezTo>
                    <a:pt x="28" y="97239"/>
                    <a:pt x="15955" y="62625"/>
                    <a:pt x="41442" y="37944"/>
                  </a:cubicBezTo>
                  <a:lnTo>
                    <a:pt x="26317" y="10532"/>
                  </a:lnTo>
                  <a:cubicBezTo>
                    <a:pt x="25208" y="9410"/>
                    <a:pt x="24522" y="7869"/>
                    <a:pt x="24522" y="6173"/>
                  </a:cubicBezTo>
                  <a:cubicBezTo>
                    <a:pt x="24522" y="2764"/>
                    <a:pt x="27266" y="8"/>
                    <a:pt x="30646" y="8"/>
                  </a:cubicBezTo>
                  <a:cubicBezTo>
                    <a:pt x="32336" y="8"/>
                    <a:pt x="33867" y="692"/>
                    <a:pt x="34975" y="1814"/>
                  </a:cubicBezTo>
                  <a:cubicBezTo>
                    <a:pt x="35680" y="2523"/>
                    <a:pt x="36127" y="3442"/>
                    <a:pt x="36421" y="4428"/>
                  </a:cubicBezTo>
                  <a:lnTo>
                    <a:pt x="50481" y="29911"/>
                  </a:lnTo>
                  <a:cubicBezTo>
                    <a:pt x="73561" y="11235"/>
                    <a:pt x="102838" y="8"/>
                    <a:pt x="134749" y="8"/>
                  </a:cubicBezTo>
                  <a:cubicBezTo>
                    <a:pt x="166660" y="8"/>
                    <a:pt x="195937" y="11235"/>
                    <a:pt x="219017" y="29911"/>
                  </a:cubicBezTo>
                  <a:lnTo>
                    <a:pt x="233077" y="4428"/>
                  </a:lnTo>
                  <a:cubicBezTo>
                    <a:pt x="233837" y="1894"/>
                    <a:pt x="236084" y="8"/>
                    <a:pt x="238852" y="8"/>
                  </a:cubicBezTo>
                  <a:cubicBezTo>
                    <a:pt x="242232" y="8"/>
                    <a:pt x="244976" y="2764"/>
                    <a:pt x="244976" y="6173"/>
                  </a:cubicBezTo>
                  <a:cubicBezTo>
                    <a:pt x="244976" y="7869"/>
                    <a:pt x="244290" y="9410"/>
                    <a:pt x="243181" y="10532"/>
                  </a:cubicBezTo>
                  <a:lnTo>
                    <a:pt x="228056" y="37944"/>
                  </a:lnTo>
                  <a:close/>
                  <a:moveTo>
                    <a:pt x="134749" y="61663"/>
                  </a:moveTo>
                  <a:cubicBezTo>
                    <a:pt x="94167" y="61663"/>
                    <a:pt x="61265" y="94791"/>
                    <a:pt x="61265" y="135650"/>
                  </a:cubicBezTo>
                  <a:cubicBezTo>
                    <a:pt x="61265" y="176509"/>
                    <a:pt x="94167" y="209637"/>
                    <a:pt x="134749" y="209637"/>
                  </a:cubicBezTo>
                  <a:cubicBezTo>
                    <a:pt x="175331" y="209637"/>
                    <a:pt x="208233" y="176509"/>
                    <a:pt x="208233" y="135650"/>
                  </a:cubicBezTo>
                  <a:cubicBezTo>
                    <a:pt x="208233" y="94791"/>
                    <a:pt x="175331" y="61663"/>
                    <a:pt x="134749" y="61663"/>
                  </a:cubicBezTo>
                  <a:moveTo>
                    <a:pt x="134749" y="221968"/>
                  </a:moveTo>
                  <a:cubicBezTo>
                    <a:pt x="87401" y="221968"/>
                    <a:pt x="49017" y="183322"/>
                    <a:pt x="49017" y="135650"/>
                  </a:cubicBezTo>
                  <a:cubicBezTo>
                    <a:pt x="49017" y="87978"/>
                    <a:pt x="87401" y="49332"/>
                    <a:pt x="134749" y="49332"/>
                  </a:cubicBezTo>
                  <a:cubicBezTo>
                    <a:pt x="182097" y="49332"/>
                    <a:pt x="220481" y="87978"/>
                    <a:pt x="220481" y="135650"/>
                  </a:cubicBezTo>
                  <a:cubicBezTo>
                    <a:pt x="220481" y="183322"/>
                    <a:pt x="182097" y="221968"/>
                    <a:pt x="134749" y="221968"/>
                  </a:cubicBezTo>
                  <a:moveTo>
                    <a:pt x="134749" y="110988"/>
                  </a:moveTo>
                  <a:cubicBezTo>
                    <a:pt x="121222" y="110988"/>
                    <a:pt x="110254" y="122030"/>
                    <a:pt x="110254" y="135650"/>
                  </a:cubicBezTo>
                  <a:cubicBezTo>
                    <a:pt x="110254" y="149270"/>
                    <a:pt x="121222" y="160312"/>
                    <a:pt x="134749" y="160312"/>
                  </a:cubicBezTo>
                  <a:cubicBezTo>
                    <a:pt x="148276" y="160312"/>
                    <a:pt x="159244" y="149270"/>
                    <a:pt x="159244" y="135650"/>
                  </a:cubicBezTo>
                  <a:cubicBezTo>
                    <a:pt x="159244" y="122030"/>
                    <a:pt x="148276" y="110988"/>
                    <a:pt x="134749" y="110988"/>
                  </a:cubicBezTo>
                  <a:moveTo>
                    <a:pt x="134749" y="172643"/>
                  </a:moveTo>
                  <a:cubicBezTo>
                    <a:pt x="114455" y="172643"/>
                    <a:pt x="98007" y="156083"/>
                    <a:pt x="98007" y="135650"/>
                  </a:cubicBezTo>
                  <a:cubicBezTo>
                    <a:pt x="98007" y="115223"/>
                    <a:pt x="114455" y="98657"/>
                    <a:pt x="134749" y="98657"/>
                  </a:cubicBezTo>
                  <a:cubicBezTo>
                    <a:pt x="155043" y="98657"/>
                    <a:pt x="171491" y="115223"/>
                    <a:pt x="171491" y="135650"/>
                  </a:cubicBezTo>
                  <a:cubicBezTo>
                    <a:pt x="171491" y="156083"/>
                    <a:pt x="155043" y="172643"/>
                    <a:pt x="134749" y="172643"/>
                  </a:cubicBezTo>
                </a:path>
              </a:pathLst>
            </a:custGeom>
            <a:gradFill>
              <a:gsLst>
                <a:gs pos="100000">
                  <a:schemeClr val="accent2">
                    <a:alpha val="80000"/>
                  </a:schemeClr>
                </a:gs>
                <a:gs pos="0">
                  <a:schemeClr val="accent1"/>
                </a:gs>
              </a:gsLst>
              <a:path path="circle">
                <a:fillToRect r="100000" b="100000"/>
              </a:path>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68" name="Graphic 5">
              <a:hlinkClick r:id="rId6" action="ppaction://hlinksldjump"/>
              <a:extLst>
                <a:ext uri="{FF2B5EF4-FFF2-40B4-BE49-F238E27FC236}">
                  <a16:creationId xmlns:a16="http://schemas.microsoft.com/office/drawing/2014/main" id="{D8B7CCBD-C95B-5177-ACC7-9F3E2E829C45}"/>
                </a:ext>
              </a:extLst>
            </p:cNvPr>
            <p:cNvSpPr/>
            <p:nvPr/>
          </p:nvSpPr>
          <p:spPr>
            <a:xfrm flipV="1">
              <a:off x="576835" y="1469299"/>
              <a:ext cx="216863" cy="198495"/>
            </a:xfrm>
            <a:custGeom>
              <a:avLst/>
              <a:gdLst>
                <a:gd name="connsiteX0" fmla="*/ 255449 w 269443"/>
                <a:gd name="connsiteY0" fmla="*/ 168309 h 246622"/>
                <a:gd name="connsiteX1" fmla="*/ 226098 w 269443"/>
                <a:gd name="connsiteY1" fmla="*/ 138758 h 246622"/>
                <a:gd name="connsiteX2" fmla="*/ 217439 w 269443"/>
                <a:gd name="connsiteY2" fmla="*/ 147476 h 246622"/>
                <a:gd name="connsiteX3" fmla="*/ 246790 w 269443"/>
                <a:gd name="connsiteY3" fmla="*/ 177027 h 246622"/>
                <a:gd name="connsiteX4" fmla="*/ 251119 w 269443"/>
                <a:gd name="connsiteY4" fmla="*/ 178834 h 246622"/>
                <a:gd name="connsiteX5" fmla="*/ 257243 w 269443"/>
                <a:gd name="connsiteY5" fmla="*/ 172668 h 246622"/>
                <a:gd name="connsiteX6" fmla="*/ 255449 w 269443"/>
                <a:gd name="connsiteY6" fmla="*/ 168309 h 246622"/>
                <a:gd name="connsiteX7" fmla="*/ 269490 w 269443"/>
                <a:gd name="connsiteY7" fmla="*/ 172668 h 246622"/>
                <a:gd name="connsiteX8" fmla="*/ 251119 w 269443"/>
                <a:gd name="connsiteY8" fmla="*/ 191165 h 246622"/>
                <a:gd name="connsiteX9" fmla="*/ 238125 w 269443"/>
                <a:gd name="connsiteY9" fmla="*/ 185746 h 246622"/>
                <a:gd name="connsiteX10" fmla="*/ 85038 w 269443"/>
                <a:gd name="connsiteY10" fmla="*/ 31606 h 246622"/>
                <a:gd name="connsiteX11" fmla="*/ 79655 w 269443"/>
                <a:gd name="connsiteY11" fmla="*/ 18529 h 246622"/>
                <a:gd name="connsiteX12" fmla="*/ 98026 w 269443"/>
                <a:gd name="connsiteY12" fmla="*/ 32 h 246622"/>
                <a:gd name="connsiteX13" fmla="*/ 111021 w 269443"/>
                <a:gd name="connsiteY13" fmla="*/ 5452 h 246622"/>
                <a:gd name="connsiteX14" fmla="*/ 264114 w 269443"/>
                <a:gd name="connsiteY14" fmla="*/ 159591 h 246622"/>
                <a:gd name="connsiteX15" fmla="*/ 269490 w 269443"/>
                <a:gd name="connsiteY15" fmla="*/ 172668 h 246622"/>
                <a:gd name="connsiteX16" fmla="*/ 251119 w 269443"/>
                <a:gd name="connsiteY16" fmla="*/ 86350 h 246622"/>
                <a:gd name="connsiteX17" fmla="*/ 232748 w 269443"/>
                <a:gd name="connsiteY17" fmla="*/ 86350 h 246622"/>
                <a:gd name="connsiteX18" fmla="*/ 232748 w 269443"/>
                <a:gd name="connsiteY18" fmla="*/ 110575 h 246622"/>
                <a:gd name="connsiteX19" fmla="*/ 196441 w 269443"/>
                <a:gd name="connsiteY19" fmla="*/ 74019 h 246622"/>
                <a:gd name="connsiteX20" fmla="*/ 251119 w 269443"/>
                <a:gd name="connsiteY20" fmla="*/ 74019 h 246622"/>
                <a:gd name="connsiteX21" fmla="*/ 257243 w 269443"/>
                <a:gd name="connsiteY21" fmla="*/ 67854 h 246622"/>
                <a:gd name="connsiteX22" fmla="*/ 251119 w 269443"/>
                <a:gd name="connsiteY22" fmla="*/ 61688 h 246622"/>
                <a:gd name="connsiteX23" fmla="*/ 184193 w 269443"/>
                <a:gd name="connsiteY23" fmla="*/ 61688 h 246622"/>
                <a:gd name="connsiteX24" fmla="*/ 171946 w 269443"/>
                <a:gd name="connsiteY24" fmla="*/ 49357 h 246622"/>
                <a:gd name="connsiteX25" fmla="*/ 251119 w 269443"/>
                <a:gd name="connsiteY25" fmla="*/ 49357 h 246622"/>
                <a:gd name="connsiteX26" fmla="*/ 269490 w 269443"/>
                <a:gd name="connsiteY26" fmla="*/ 67854 h 246622"/>
                <a:gd name="connsiteX27" fmla="*/ 251119 w 269443"/>
                <a:gd name="connsiteY27" fmla="*/ 86350 h 246622"/>
                <a:gd name="connsiteX28" fmla="*/ 97592 w 269443"/>
                <a:gd name="connsiteY28" fmla="*/ 61688 h 246622"/>
                <a:gd name="connsiteX29" fmla="*/ 18418 w 269443"/>
                <a:gd name="connsiteY29" fmla="*/ 61688 h 246622"/>
                <a:gd name="connsiteX30" fmla="*/ 12295 w 269443"/>
                <a:gd name="connsiteY30" fmla="*/ 67854 h 246622"/>
                <a:gd name="connsiteX31" fmla="*/ 18418 w 269443"/>
                <a:gd name="connsiteY31" fmla="*/ 74019 h 246622"/>
                <a:gd name="connsiteX32" fmla="*/ 109839 w 269443"/>
                <a:gd name="connsiteY32" fmla="*/ 74019 h 246622"/>
                <a:gd name="connsiteX33" fmla="*/ 158829 w 269443"/>
                <a:gd name="connsiteY33" fmla="*/ 123344 h 246622"/>
                <a:gd name="connsiteX34" fmla="*/ 49037 w 269443"/>
                <a:gd name="connsiteY34" fmla="*/ 123344 h 246622"/>
                <a:gd name="connsiteX35" fmla="*/ 49037 w 269443"/>
                <a:gd name="connsiteY35" fmla="*/ 234324 h 246622"/>
                <a:gd name="connsiteX36" fmla="*/ 220501 w 269443"/>
                <a:gd name="connsiteY36" fmla="*/ 234324 h 246622"/>
                <a:gd name="connsiteX37" fmla="*/ 220501 w 269443"/>
                <a:gd name="connsiteY37" fmla="*/ 185431 h 246622"/>
                <a:gd name="connsiteX38" fmla="*/ 232748 w 269443"/>
                <a:gd name="connsiteY38" fmla="*/ 197762 h 246622"/>
                <a:gd name="connsiteX39" fmla="*/ 232748 w 269443"/>
                <a:gd name="connsiteY39" fmla="*/ 240490 h 246622"/>
                <a:gd name="connsiteX40" fmla="*/ 226624 w 269443"/>
                <a:gd name="connsiteY40" fmla="*/ 246655 h 246622"/>
                <a:gd name="connsiteX41" fmla="*/ 42913 w 269443"/>
                <a:gd name="connsiteY41" fmla="*/ 246655 h 246622"/>
                <a:gd name="connsiteX42" fmla="*/ 36789 w 269443"/>
                <a:gd name="connsiteY42" fmla="*/ 240490 h 246622"/>
                <a:gd name="connsiteX43" fmla="*/ 36789 w 269443"/>
                <a:gd name="connsiteY43" fmla="*/ 86350 h 246622"/>
                <a:gd name="connsiteX44" fmla="*/ 18418 w 269443"/>
                <a:gd name="connsiteY44" fmla="*/ 86350 h 246622"/>
                <a:gd name="connsiteX45" fmla="*/ 47 w 269443"/>
                <a:gd name="connsiteY45" fmla="*/ 67854 h 246622"/>
                <a:gd name="connsiteX46" fmla="*/ 18418 w 269443"/>
                <a:gd name="connsiteY46" fmla="*/ 49357 h 246622"/>
                <a:gd name="connsiteX47" fmla="*/ 85344 w 269443"/>
                <a:gd name="connsiteY47" fmla="*/ 49357 h 246622"/>
                <a:gd name="connsiteX48" fmla="*/ 97592 w 269443"/>
                <a:gd name="connsiteY48" fmla="*/ 61688 h 246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69443" h="246622">
                  <a:moveTo>
                    <a:pt x="255449" y="168309"/>
                  </a:moveTo>
                  <a:lnTo>
                    <a:pt x="226098" y="138758"/>
                  </a:lnTo>
                  <a:lnTo>
                    <a:pt x="217439" y="147476"/>
                  </a:lnTo>
                  <a:lnTo>
                    <a:pt x="246790" y="177027"/>
                  </a:lnTo>
                  <a:cubicBezTo>
                    <a:pt x="247898" y="178150"/>
                    <a:pt x="249429" y="178834"/>
                    <a:pt x="251119" y="178834"/>
                  </a:cubicBezTo>
                  <a:cubicBezTo>
                    <a:pt x="254499" y="178834"/>
                    <a:pt x="257243" y="176078"/>
                    <a:pt x="257243" y="172668"/>
                  </a:cubicBezTo>
                  <a:cubicBezTo>
                    <a:pt x="257243" y="170967"/>
                    <a:pt x="256557" y="169425"/>
                    <a:pt x="255449" y="168309"/>
                  </a:cubicBezTo>
                  <a:moveTo>
                    <a:pt x="269490" y="172668"/>
                  </a:moveTo>
                  <a:cubicBezTo>
                    <a:pt x="269490" y="182879"/>
                    <a:pt x="261266" y="191165"/>
                    <a:pt x="251119" y="191165"/>
                  </a:cubicBezTo>
                  <a:cubicBezTo>
                    <a:pt x="246043" y="191165"/>
                    <a:pt x="241450" y="189093"/>
                    <a:pt x="238125" y="185746"/>
                  </a:cubicBezTo>
                  <a:lnTo>
                    <a:pt x="85038" y="31606"/>
                  </a:lnTo>
                  <a:cubicBezTo>
                    <a:pt x="81713" y="28258"/>
                    <a:pt x="79655" y="23634"/>
                    <a:pt x="79655" y="18529"/>
                  </a:cubicBezTo>
                  <a:cubicBezTo>
                    <a:pt x="79655" y="8319"/>
                    <a:pt x="87880" y="32"/>
                    <a:pt x="98026" y="32"/>
                  </a:cubicBezTo>
                  <a:cubicBezTo>
                    <a:pt x="103103" y="32"/>
                    <a:pt x="107696" y="2104"/>
                    <a:pt x="111021" y="5452"/>
                  </a:cubicBezTo>
                  <a:lnTo>
                    <a:pt x="264114" y="159591"/>
                  </a:lnTo>
                  <a:cubicBezTo>
                    <a:pt x="267433" y="162939"/>
                    <a:pt x="269490" y="167563"/>
                    <a:pt x="269490" y="172668"/>
                  </a:cubicBezTo>
                  <a:moveTo>
                    <a:pt x="251119" y="86350"/>
                  </a:moveTo>
                  <a:lnTo>
                    <a:pt x="232748" y="86350"/>
                  </a:lnTo>
                  <a:lnTo>
                    <a:pt x="232748" y="110575"/>
                  </a:lnTo>
                  <a:lnTo>
                    <a:pt x="196441" y="74019"/>
                  </a:lnTo>
                  <a:lnTo>
                    <a:pt x="251119" y="74019"/>
                  </a:lnTo>
                  <a:cubicBezTo>
                    <a:pt x="254499" y="74019"/>
                    <a:pt x="257243" y="71257"/>
                    <a:pt x="257243" y="67854"/>
                  </a:cubicBezTo>
                  <a:cubicBezTo>
                    <a:pt x="257243" y="64444"/>
                    <a:pt x="254499" y="61688"/>
                    <a:pt x="251119" y="61688"/>
                  </a:cubicBezTo>
                  <a:lnTo>
                    <a:pt x="184193" y="61688"/>
                  </a:lnTo>
                  <a:lnTo>
                    <a:pt x="171946" y="49357"/>
                  </a:lnTo>
                  <a:lnTo>
                    <a:pt x="251119" y="49357"/>
                  </a:lnTo>
                  <a:cubicBezTo>
                    <a:pt x="261266" y="49357"/>
                    <a:pt x="269490" y="57643"/>
                    <a:pt x="269490" y="67854"/>
                  </a:cubicBezTo>
                  <a:cubicBezTo>
                    <a:pt x="269490" y="78064"/>
                    <a:pt x="261266" y="86350"/>
                    <a:pt x="251119" y="86350"/>
                  </a:cubicBezTo>
                  <a:moveTo>
                    <a:pt x="97592" y="61688"/>
                  </a:moveTo>
                  <a:lnTo>
                    <a:pt x="18418" y="61688"/>
                  </a:lnTo>
                  <a:cubicBezTo>
                    <a:pt x="15038" y="61688"/>
                    <a:pt x="12295" y="64444"/>
                    <a:pt x="12295" y="67854"/>
                  </a:cubicBezTo>
                  <a:cubicBezTo>
                    <a:pt x="12295" y="71257"/>
                    <a:pt x="15038" y="74019"/>
                    <a:pt x="18418" y="74019"/>
                  </a:cubicBezTo>
                  <a:lnTo>
                    <a:pt x="109839" y="74019"/>
                  </a:lnTo>
                  <a:lnTo>
                    <a:pt x="158829" y="123344"/>
                  </a:lnTo>
                  <a:lnTo>
                    <a:pt x="49037" y="123344"/>
                  </a:lnTo>
                  <a:lnTo>
                    <a:pt x="49037" y="234324"/>
                  </a:lnTo>
                  <a:lnTo>
                    <a:pt x="220501" y="234324"/>
                  </a:lnTo>
                  <a:lnTo>
                    <a:pt x="220501" y="185431"/>
                  </a:lnTo>
                  <a:lnTo>
                    <a:pt x="232748" y="197762"/>
                  </a:lnTo>
                  <a:lnTo>
                    <a:pt x="232748" y="240490"/>
                  </a:lnTo>
                  <a:cubicBezTo>
                    <a:pt x="232748" y="243899"/>
                    <a:pt x="230005" y="246655"/>
                    <a:pt x="226624" y="246655"/>
                  </a:cubicBezTo>
                  <a:lnTo>
                    <a:pt x="42913" y="246655"/>
                  </a:lnTo>
                  <a:cubicBezTo>
                    <a:pt x="39533" y="246655"/>
                    <a:pt x="36789" y="243899"/>
                    <a:pt x="36789" y="240490"/>
                  </a:cubicBezTo>
                  <a:lnTo>
                    <a:pt x="36789" y="86350"/>
                  </a:lnTo>
                  <a:lnTo>
                    <a:pt x="18418" y="86350"/>
                  </a:lnTo>
                  <a:cubicBezTo>
                    <a:pt x="8271" y="86350"/>
                    <a:pt x="47" y="78064"/>
                    <a:pt x="47" y="67854"/>
                  </a:cubicBezTo>
                  <a:cubicBezTo>
                    <a:pt x="47" y="57643"/>
                    <a:pt x="8271" y="49357"/>
                    <a:pt x="18418" y="49357"/>
                  </a:cubicBezTo>
                  <a:lnTo>
                    <a:pt x="85344" y="49357"/>
                  </a:lnTo>
                  <a:lnTo>
                    <a:pt x="97592" y="61688"/>
                  </a:lnTo>
                  <a:close/>
                </a:path>
              </a:pathLst>
            </a:custGeom>
            <a:gradFill>
              <a:gsLst>
                <a:gs pos="100000">
                  <a:schemeClr val="accent2">
                    <a:alpha val="80000"/>
                  </a:schemeClr>
                </a:gs>
                <a:gs pos="0">
                  <a:schemeClr val="accent1"/>
                </a:gs>
              </a:gsLst>
              <a:path path="circle">
                <a:fillToRect r="100000" b="100000"/>
              </a:path>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grpSp>
      <p:grpSp>
        <p:nvGrpSpPr>
          <p:cNvPr id="50" name="!!Sidebarslider">
            <a:extLst>
              <a:ext uri="{FF2B5EF4-FFF2-40B4-BE49-F238E27FC236}">
                <a16:creationId xmlns:a16="http://schemas.microsoft.com/office/drawing/2014/main" id="{823A30CB-4BE0-359F-0688-E7AB4F3D7976}"/>
              </a:ext>
            </a:extLst>
          </p:cNvPr>
          <p:cNvGrpSpPr/>
          <p:nvPr/>
        </p:nvGrpSpPr>
        <p:grpSpPr>
          <a:xfrm>
            <a:off x="387100" y="2175446"/>
            <a:ext cx="596332" cy="599572"/>
            <a:chOff x="387100" y="1268760"/>
            <a:chExt cx="596332" cy="599572"/>
          </a:xfrm>
        </p:grpSpPr>
        <p:sp>
          <p:nvSpPr>
            <p:cNvPr id="51" name="!!rect1">
              <a:extLst>
                <a:ext uri="{FF2B5EF4-FFF2-40B4-BE49-F238E27FC236}">
                  <a16:creationId xmlns:a16="http://schemas.microsoft.com/office/drawing/2014/main" id="{7DD7CFE7-7F4D-CA58-BEC3-15649449F613}"/>
                </a:ext>
              </a:extLst>
            </p:cNvPr>
            <p:cNvSpPr/>
            <p:nvPr/>
          </p:nvSpPr>
          <p:spPr>
            <a:xfrm>
              <a:off x="387100" y="1268760"/>
              <a:ext cx="596332" cy="599572"/>
            </a:xfrm>
            <a:prstGeom prst="roundRect">
              <a:avLst>
                <a:gd name="adj" fmla="val 0"/>
              </a:avLst>
            </a:prstGeom>
            <a:gradFill flip="none" rotWithShape="1">
              <a:gsLst>
                <a:gs pos="100000">
                  <a:schemeClr val="accent3">
                    <a:alpha val="20000"/>
                  </a:schemeClr>
                </a:gs>
                <a:gs pos="50000">
                  <a:schemeClr val="accent2">
                    <a:alpha val="20000"/>
                  </a:schemeClr>
                </a:gs>
                <a:gs pos="0">
                  <a:schemeClr val="accent1">
                    <a:alpha val="20000"/>
                  </a:schemeClr>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Freeform: Shape 51">
              <a:extLst>
                <a:ext uri="{FF2B5EF4-FFF2-40B4-BE49-F238E27FC236}">
                  <a16:creationId xmlns:a16="http://schemas.microsoft.com/office/drawing/2014/main" id="{411D7488-C7EB-0B14-0424-453EE4131F9A}"/>
                </a:ext>
              </a:extLst>
            </p:cNvPr>
            <p:cNvSpPr>
              <a:spLocks noChangeAspect="1"/>
            </p:cNvSpPr>
            <p:nvPr/>
          </p:nvSpPr>
          <p:spPr>
            <a:xfrm>
              <a:off x="942561" y="1406546"/>
              <a:ext cx="40871" cy="324000"/>
            </a:xfrm>
            <a:custGeom>
              <a:avLst/>
              <a:gdLst>
                <a:gd name="connsiteX0" fmla="*/ 35861 w 35861"/>
                <a:gd name="connsiteY0" fmla="*/ 0 h 284284"/>
                <a:gd name="connsiteX1" fmla="*/ 35861 w 35861"/>
                <a:gd name="connsiteY1" fmla="*/ 284284 h 284284"/>
                <a:gd name="connsiteX2" fmla="*/ 11829 w 35861"/>
                <a:gd name="connsiteY2" fmla="*/ 274330 h 284284"/>
                <a:gd name="connsiteX3" fmla="*/ 0 w 35861"/>
                <a:gd name="connsiteY3" fmla="*/ 245773 h 284284"/>
                <a:gd name="connsiteX4" fmla="*/ 0 w 35861"/>
                <a:gd name="connsiteY4" fmla="*/ 38511 h 284284"/>
                <a:gd name="connsiteX5" fmla="*/ 11829 w 35861"/>
                <a:gd name="connsiteY5" fmla="*/ 9955 h 284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861" h="284284">
                  <a:moveTo>
                    <a:pt x="35861" y="0"/>
                  </a:moveTo>
                  <a:lnTo>
                    <a:pt x="35861" y="284284"/>
                  </a:lnTo>
                  <a:lnTo>
                    <a:pt x="11829" y="274330"/>
                  </a:lnTo>
                  <a:cubicBezTo>
                    <a:pt x="4520" y="267021"/>
                    <a:pt x="0" y="256925"/>
                    <a:pt x="0" y="245773"/>
                  </a:cubicBezTo>
                  <a:lnTo>
                    <a:pt x="0" y="38511"/>
                  </a:lnTo>
                  <a:cubicBezTo>
                    <a:pt x="0" y="27359"/>
                    <a:pt x="4520" y="17263"/>
                    <a:pt x="11829" y="9955"/>
                  </a:cubicBezTo>
                  <a:close/>
                </a:path>
              </a:pathLst>
            </a:custGeom>
            <a:gradFill>
              <a:gsLst>
                <a:gs pos="100000">
                  <a:schemeClr val="accent3"/>
                </a:gs>
                <a:gs pos="50000">
                  <a:schemeClr val="accent2"/>
                </a:gs>
                <a:gs pos="0">
                  <a:schemeClr val="accent1"/>
                </a:gs>
              </a:gsLst>
              <a:path path="circle">
                <a:fillToRect r="100000" b="100000"/>
              </a:path>
            </a:gradFill>
            <a:ln w="9525" cap="flat">
              <a:noFill/>
              <a:prstDash val="solid"/>
              <a:miter/>
            </a:ln>
          </p:spPr>
          <p:txBody>
            <a:bodyPr rtlCol="0" anchor="ctr"/>
            <a:lstStyle/>
            <a:p>
              <a:endParaRPr lang="en-US">
                <a:solidFill>
                  <a:schemeClr val="tx1"/>
                </a:solidFill>
              </a:endParaRPr>
            </a:p>
          </p:txBody>
        </p:sp>
      </p:grpSp>
    </p:spTree>
    <p:extLst>
      <p:ext uri="{BB962C8B-B14F-4D97-AF65-F5344CB8AC3E}">
        <p14:creationId xmlns:p14="http://schemas.microsoft.com/office/powerpoint/2010/main" val="39913034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par>
                                <p:cTn id="10" presetID="35" presetClass="path" presetSubtype="0" accel="50000" decel="50000" fill="hold" grpId="1" nodeType="withEffect">
                                  <p:stCondLst>
                                    <p:cond delay="0"/>
                                  </p:stCondLst>
                                  <p:childTnLst>
                                    <p:animMotion origin="layout" path="M 0.0737 -2.96296E-6 L -4.16667E-6 -2.96296E-6 " pathEditMode="relative" rAng="0" ptsTypes="AA">
                                      <p:cBhvr>
                                        <p:cTn id="11" dur="750" fill="hold"/>
                                        <p:tgtEl>
                                          <p:spTgt spid="2"/>
                                        </p:tgtEl>
                                        <p:attrNameLst>
                                          <p:attrName>ppt_x</p:attrName>
                                          <p:attrName>ppt_y</p:attrName>
                                        </p:attrNameLst>
                                      </p:cBhvr>
                                      <p:rCtr x="-3685" y="0"/>
                                    </p:animMotion>
                                  </p:childTnLst>
                                </p:cTn>
                              </p:par>
                              <p:par>
                                <p:cTn id="12" presetID="22" presetClass="entr" presetSubtype="8" fill="hold" nodeType="withEffect">
                                  <p:stCondLst>
                                    <p:cond delay="250"/>
                                  </p:stCondLst>
                                  <p:childTnLst>
                                    <p:set>
                                      <p:cBhvr>
                                        <p:cTn id="13" dur="1" fill="hold">
                                          <p:stCondLst>
                                            <p:cond delay="0"/>
                                          </p:stCondLst>
                                        </p:cTn>
                                        <p:tgtEl>
                                          <p:spTgt spid="53"/>
                                        </p:tgtEl>
                                        <p:attrNameLst>
                                          <p:attrName>style.visibility</p:attrName>
                                        </p:attrNameLst>
                                      </p:cBhvr>
                                      <p:to>
                                        <p:strVal val="visible"/>
                                      </p:to>
                                    </p:set>
                                    <p:animEffect transition="in" filter="wipe(left)">
                                      <p:cBhvr>
                                        <p:cTn id="14" dur="1500"/>
                                        <p:tgtEl>
                                          <p:spTgt spid="53"/>
                                        </p:tgtEl>
                                      </p:cBhvr>
                                    </p:animEffect>
                                  </p:childTnLst>
                                </p:cTn>
                              </p:par>
                              <p:par>
                                <p:cTn id="15" presetID="53" presetClass="entr" presetSubtype="16" fill="hold" grpId="1" nodeType="withEffect">
                                  <p:stCondLst>
                                    <p:cond delay="300"/>
                                  </p:stCondLst>
                                  <p:childTnLst>
                                    <p:set>
                                      <p:cBhvr>
                                        <p:cTn id="16" dur="1" fill="hold">
                                          <p:stCondLst>
                                            <p:cond delay="0"/>
                                          </p:stCondLst>
                                        </p:cTn>
                                        <p:tgtEl>
                                          <p:spTgt spid="27"/>
                                        </p:tgtEl>
                                        <p:attrNameLst>
                                          <p:attrName>style.visibility</p:attrName>
                                        </p:attrNameLst>
                                      </p:cBhvr>
                                      <p:to>
                                        <p:strVal val="visible"/>
                                      </p:to>
                                    </p:set>
                                    <p:anim calcmode="lin" valueType="num">
                                      <p:cBhvr>
                                        <p:cTn id="17" dur="500" fill="hold"/>
                                        <p:tgtEl>
                                          <p:spTgt spid="27"/>
                                        </p:tgtEl>
                                        <p:attrNameLst>
                                          <p:attrName>ppt_w</p:attrName>
                                        </p:attrNameLst>
                                      </p:cBhvr>
                                      <p:tavLst>
                                        <p:tav tm="0">
                                          <p:val>
                                            <p:fltVal val="0"/>
                                          </p:val>
                                        </p:tav>
                                        <p:tav tm="100000">
                                          <p:val>
                                            <p:strVal val="#ppt_w"/>
                                          </p:val>
                                        </p:tav>
                                      </p:tavLst>
                                    </p:anim>
                                    <p:anim calcmode="lin" valueType="num">
                                      <p:cBhvr>
                                        <p:cTn id="18" dur="500" fill="hold"/>
                                        <p:tgtEl>
                                          <p:spTgt spid="27"/>
                                        </p:tgtEl>
                                        <p:attrNameLst>
                                          <p:attrName>ppt_h</p:attrName>
                                        </p:attrNameLst>
                                      </p:cBhvr>
                                      <p:tavLst>
                                        <p:tav tm="0">
                                          <p:val>
                                            <p:fltVal val="0"/>
                                          </p:val>
                                        </p:tav>
                                        <p:tav tm="100000">
                                          <p:val>
                                            <p:strVal val="#ppt_h"/>
                                          </p:val>
                                        </p:tav>
                                      </p:tavLst>
                                    </p:anim>
                                    <p:animEffect transition="in" filter="fade">
                                      <p:cBhvr>
                                        <p:cTn id="19" dur="500"/>
                                        <p:tgtEl>
                                          <p:spTgt spid="27"/>
                                        </p:tgtEl>
                                      </p:cBhvr>
                                    </p:animEffect>
                                  </p:childTnLst>
                                </p:cTn>
                              </p:par>
                              <p:par>
                                <p:cTn id="20" presetID="49" presetClass="entr" presetSubtype="0" decel="100000" fill="hold" nodeType="withEffect">
                                  <p:stCondLst>
                                    <p:cond delay="600"/>
                                  </p:stCondLst>
                                  <p:childTnLst>
                                    <p:set>
                                      <p:cBhvr>
                                        <p:cTn id="21" dur="1" fill="hold">
                                          <p:stCondLst>
                                            <p:cond delay="0"/>
                                          </p:stCondLst>
                                        </p:cTn>
                                        <p:tgtEl>
                                          <p:spTgt spid="54"/>
                                        </p:tgtEl>
                                        <p:attrNameLst>
                                          <p:attrName>style.visibility</p:attrName>
                                        </p:attrNameLst>
                                      </p:cBhvr>
                                      <p:to>
                                        <p:strVal val="visible"/>
                                      </p:to>
                                    </p:set>
                                    <p:anim calcmode="lin" valueType="num">
                                      <p:cBhvr>
                                        <p:cTn id="22" dur="500" fill="hold"/>
                                        <p:tgtEl>
                                          <p:spTgt spid="54"/>
                                        </p:tgtEl>
                                        <p:attrNameLst>
                                          <p:attrName>ppt_w</p:attrName>
                                        </p:attrNameLst>
                                      </p:cBhvr>
                                      <p:tavLst>
                                        <p:tav tm="0">
                                          <p:val>
                                            <p:fltVal val="0"/>
                                          </p:val>
                                        </p:tav>
                                        <p:tav tm="100000">
                                          <p:val>
                                            <p:strVal val="#ppt_w"/>
                                          </p:val>
                                        </p:tav>
                                      </p:tavLst>
                                    </p:anim>
                                    <p:anim calcmode="lin" valueType="num">
                                      <p:cBhvr>
                                        <p:cTn id="23" dur="500" fill="hold"/>
                                        <p:tgtEl>
                                          <p:spTgt spid="54"/>
                                        </p:tgtEl>
                                        <p:attrNameLst>
                                          <p:attrName>ppt_h</p:attrName>
                                        </p:attrNameLst>
                                      </p:cBhvr>
                                      <p:tavLst>
                                        <p:tav tm="0">
                                          <p:val>
                                            <p:fltVal val="0"/>
                                          </p:val>
                                        </p:tav>
                                        <p:tav tm="100000">
                                          <p:val>
                                            <p:strVal val="#ppt_h"/>
                                          </p:val>
                                        </p:tav>
                                      </p:tavLst>
                                    </p:anim>
                                    <p:anim calcmode="lin" valueType="num">
                                      <p:cBhvr>
                                        <p:cTn id="24" dur="500" fill="hold"/>
                                        <p:tgtEl>
                                          <p:spTgt spid="54"/>
                                        </p:tgtEl>
                                        <p:attrNameLst>
                                          <p:attrName>style.rotation</p:attrName>
                                        </p:attrNameLst>
                                      </p:cBhvr>
                                      <p:tavLst>
                                        <p:tav tm="0">
                                          <p:val>
                                            <p:fltVal val="360"/>
                                          </p:val>
                                        </p:tav>
                                        <p:tav tm="100000">
                                          <p:val>
                                            <p:fltVal val="0"/>
                                          </p:val>
                                        </p:tav>
                                      </p:tavLst>
                                    </p:anim>
                                    <p:animEffect transition="in" filter="fade">
                                      <p:cBhvr>
                                        <p:cTn id="25" dur="500"/>
                                        <p:tgtEl>
                                          <p:spTgt spid="54"/>
                                        </p:tgtEl>
                                      </p:cBhvr>
                                    </p:animEffect>
                                  </p:childTnLst>
                                </p:cTn>
                              </p:par>
                              <p:par>
                                <p:cTn id="26" presetID="35" presetClass="path" presetSubtype="0" accel="50000" decel="50000" fill="hold" nodeType="withEffect">
                                  <p:stCondLst>
                                    <p:cond delay="600"/>
                                  </p:stCondLst>
                                  <p:childTnLst>
                                    <p:animMotion origin="layout" path="M -0.02787 0.08171 L 1.25E-6 -1.11111E-6 " pathEditMode="relative" rAng="0" ptsTypes="AA">
                                      <p:cBhvr>
                                        <p:cTn id="27" dur="750" fill="hold"/>
                                        <p:tgtEl>
                                          <p:spTgt spid="54"/>
                                        </p:tgtEl>
                                        <p:attrNameLst>
                                          <p:attrName>ppt_x</p:attrName>
                                          <p:attrName>ppt_y</p:attrName>
                                        </p:attrNameLst>
                                      </p:cBhvr>
                                      <p:rCtr x="1393" y="-4097"/>
                                    </p:animMotion>
                                  </p:childTnLst>
                                </p:cTn>
                              </p:par>
                              <p:par>
                                <p:cTn id="28" presetID="53" presetClass="entr" presetSubtype="16" fill="hold" nodeType="withEffect">
                                  <p:stCondLst>
                                    <p:cond delay="600"/>
                                  </p:stCondLst>
                                  <p:childTnLst>
                                    <p:set>
                                      <p:cBhvr>
                                        <p:cTn id="29" dur="1" fill="hold">
                                          <p:stCondLst>
                                            <p:cond delay="0"/>
                                          </p:stCondLst>
                                        </p:cTn>
                                        <p:tgtEl>
                                          <p:spTgt spid="58"/>
                                        </p:tgtEl>
                                        <p:attrNameLst>
                                          <p:attrName>style.visibility</p:attrName>
                                        </p:attrNameLst>
                                      </p:cBhvr>
                                      <p:to>
                                        <p:strVal val="visible"/>
                                      </p:to>
                                    </p:set>
                                    <p:anim calcmode="lin" valueType="num">
                                      <p:cBhvr>
                                        <p:cTn id="30" dur="500" fill="hold"/>
                                        <p:tgtEl>
                                          <p:spTgt spid="58"/>
                                        </p:tgtEl>
                                        <p:attrNameLst>
                                          <p:attrName>ppt_w</p:attrName>
                                        </p:attrNameLst>
                                      </p:cBhvr>
                                      <p:tavLst>
                                        <p:tav tm="0">
                                          <p:val>
                                            <p:fltVal val="0"/>
                                          </p:val>
                                        </p:tav>
                                        <p:tav tm="100000">
                                          <p:val>
                                            <p:strVal val="#ppt_w"/>
                                          </p:val>
                                        </p:tav>
                                      </p:tavLst>
                                    </p:anim>
                                    <p:anim calcmode="lin" valueType="num">
                                      <p:cBhvr>
                                        <p:cTn id="31" dur="500" fill="hold"/>
                                        <p:tgtEl>
                                          <p:spTgt spid="58"/>
                                        </p:tgtEl>
                                        <p:attrNameLst>
                                          <p:attrName>ppt_h</p:attrName>
                                        </p:attrNameLst>
                                      </p:cBhvr>
                                      <p:tavLst>
                                        <p:tav tm="0">
                                          <p:val>
                                            <p:fltVal val="0"/>
                                          </p:val>
                                        </p:tav>
                                        <p:tav tm="100000">
                                          <p:val>
                                            <p:strVal val="#ppt_h"/>
                                          </p:val>
                                        </p:tav>
                                      </p:tavLst>
                                    </p:anim>
                                    <p:animEffect transition="in" filter="fade">
                                      <p:cBhvr>
                                        <p:cTn id="32" dur="500"/>
                                        <p:tgtEl>
                                          <p:spTgt spid="58"/>
                                        </p:tgtEl>
                                      </p:cBhvr>
                                    </p:animEffect>
                                  </p:childTnLst>
                                </p:cTn>
                              </p:par>
                              <p:par>
                                <p:cTn id="33" presetID="42" presetClass="path" presetSubtype="0" accel="50000" decel="50000" fill="hold" nodeType="withEffect">
                                  <p:stCondLst>
                                    <p:cond delay="600"/>
                                  </p:stCondLst>
                                  <p:childTnLst>
                                    <p:animMotion origin="layout" path="M 1.04167E-6 0.0831 L 1.04167E-6 4.07407E-6 " pathEditMode="relative" rAng="0" ptsTypes="AA">
                                      <p:cBhvr>
                                        <p:cTn id="34" dur="750" fill="hold"/>
                                        <p:tgtEl>
                                          <p:spTgt spid="58"/>
                                        </p:tgtEl>
                                        <p:attrNameLst>
                                          <p:attrName>ppt_x</p:attrName>
                                          <p:attrName>ppt_y</p:attrName>
                                        </p:attrNameLst>
                                      </p:cBhvr>
                                      <p:rCtr x="0" y="-4167"/>
                                    </p:animMotion>
                                  </p:childTnLst>
                                </p:cTn>
                              </p:par>
                              <p:par>
                                <p:cTn id="35" presetID="53" presetClass="entr" presetSubtype="16" fill="hold" grpId="1" nodeType="withEffect">
                                  <p:stCondLst>
                                    <p:cond delay="600"/>
                                  </p:stCondLst>
                                  <p:childTnLst>
                                    <p:set>
                                      <p:cBhvr>
                                        <p:cTn id="36" dur="1" fill="hold">
                                          <p:stCondLst>
                                            <p:cond delay="0"/>
                                          </p:stCondLst>
                                        </p:cTn>
                                        <p:tgtEl>
                                          <p:spTgt spid="26"/>
                                        </p:tgtEl>
                                        <p:attrNameLst>
                                          <p:attrName>style.visibility</p:attrName>
                                        </p:attrNameLst>
                                      </p:cBhvr>
                                      <p:to>
                                        <p:strVal val="visible"/>
                                      </p:to>
                                    </p:set>
                                    <p:anim calcmode="lin" valueType="num">
                                      <p:cBhvr>
                                        <p:cTn id="37" dur="500" fill="hold"/>
                                        <p:tgtEl>
                                          <p:spTgt spid="26"/>
                                        </p:tgtEl>
                                        <p:attrNameLst>
                                          <p:attrName>ppt_w</p:attrName>
                                        </p:attrNameLst>
                                      </p:cBhvr>
                                      <p:tavLst>
                                        <p:tav tm="0">
                                          <p:val>
                                            <p:fltVal val="0"/>
                                          </p:val>
                                        </p:tav>
                                        <p:tav tm="100000">
                                          <p:val>
                                            <p:strVal val="#ppt_w"/>
                                          </p:val>
                                        </p:tav>
                                      </p:tavLst>
                                    </p:anim>
                                    <p:anim calcmode="lin" valueType="num">
                                      <p:cBhvr>
                                        <p:cTn id="38" dur="500" fill="hold"/>
                                        <p:tgtEl>
                                          <p:spTgt spid="26"/>
                                        </p:tgtEl>
                                        <p:attrNameLst>
                                          <p:attrName>ppt_h</p:attrName>
                                        </p:attrNameLst>
                                      </p:cBhvr>
                                      <p:tavLst>
                                        <p:tav tm="0">
                                          <p:val>
                                            <p:fltVal val="0"/>
                                          </p:val>
                                        </p:tav>
                                        <p:tav tm="100000">
                                          <p:val>
                                            <p:strVal val="#ppt_h"/>
                                          </p:val>
                                        </p:tav>
                                      </p:tavLst>
                                    </p:anim>
                                    <p:animEffect transition="in" filter="fade">
                                      <p:cBhvr>
                                        <p:cTn id="39" dur="500"/>
                                        <p:tgtEl>
                                          <p:spTgt spid="26"/>
                                        </p:tgtEl>
                                      </p:cBhvr>
                                    </p:animEffect>
                                  </p:childTnLst>
                                </p:cTn>
                              </p:par>
                              <p:par>
                                <p:cTn id="40" presetID="49" presetClass="entr" presetSubtype="0" decel="100000" fill="hold" nodeType="withEffect">
                                  <p:stCondLst>
                                    <p:cond delay="900"/>
                                  </p:stCondLst>
                                  <p:childTnLst>
                                    <p:set>
                                      <p:cBhvr>
                                        <p:cTn id="41" dur="1" fill="hold">
                                          <p:stCondLst>
                                            <p:cond delay="0"/>
                                          </p:stCondLst>
                                        </p:cTn>
                                        <p:tgtEl>
                                          <p:spTgt spid="55"/>
                                        </p:tgtEl>
                                        <p:attrNameLst>
                                          <p:attrName>style.visibility</p:attrName>
                                        </p:attrNameLst>
                                      </p:cBhvr>
                                      <p:to>
                                        <p:strVal val="visible"/>
                                      </p:to>
                                    </p:set>
                                    <p:anim calcmode="lin" valueType="num">
                                      <p:cBhvr>
                                        <p:cTn id="42" dur="500" fill="hold"/>
                                        <p:tgtEl>
                                          <p:spTgt spid="55"/>
                                        </p:tgtEl>
                                        <p:attrNameLst>
                                          <p:attrName>ppt_w</p:attrName>
                                        </p:attrNameLst>
                                      </p:cBhvr>
                                      <p:tavLst>
                                        <p:tav tm="0">
                                          <p:val>
                                            <p:fltVal val="0"/>
                                          </p:val>
                                        </p:tav>
                                        <p:tav tm="100000">
                                          <p:val>
                                            <p:strVal val="#ppt_w"/>
                                          </p:val>
                                        </p:tav>
                                      </p:tavLst>
                                    </p:anim>
                                    <p:anim calcmode="lin" valueType="num">
                                      <p:cBhvr>
                                        <p:cTn id="43" dur="500" fill="hold"/>
                                        <p:tgtEl>
                                          <p:spTgt spid="55"/>
                                        </p:tgtEl>
                                        <p:attrNameLst>
                                          <p:attrName>ppt_h</p:attrName>
                                        </p:attrNameLst>
                                      </p:cBhvr>
                                      <p:tavLst>
                                        <p:tav tm="0">
                                          <p:val>
                                            <p:fltVal val="0"/>
                                          </p:val>
                                        </p:tav>
                                        <p:tav tm="100000">
                                          <p:val>
                                            <p:strVal val="#ppt_h"/>
                                          </p:val>
                                        </p:tav>
                                      </p:tavLst>
                                    </p:anim>
                                    <p:anim calcmode="lin" valueType="num">
                                      <p:cBhvr>
                                        <p:cTn id="44" dur="500" fill="hold"/>
                                        <p:tgtEl>
                                          <p:spTgt spid="55"/>
                                        </p:tgtEl>
                                        <p:attrNameLst>
                                          <p:attrName>style.rotation</p:attrName>
                                        </p:attrNameLst>
                                      </p:cBhvr>
                                      <p:tavLst>
                                        <p:tav tm="0">
                                          <p:val>
                                            <p:fltVal val="360"/>
                                          </p:val>
                                        </p:tav>
                                        <p:tav tm="100000">
                                          <p:val>
                                            <p:fltVal val="0"/>
                                          </p:val>
                                        </p:tav>
                                      </p:tavLst>
                                    </p:anim>
                                    <p:animEffect transition="in" filter="fade">
                                      <p:cBhvr>
                                        <p:cTn id="45" dur="500"/>
                                        <p:tgtEl>
                                          <p:spTgt spid="55"/>
                                        </p:tgtEl>
                                      </p:cBhvr>
                                    </p:animEffect>
                                  </p:childTnLst>
                                </p:cTn>
                              </p:par>
                              <p:par>
                                <p:cTn id="46" presetID="35" presetClass="path" presetSubtype="0" accel="50000" decel="50000" fill="hold" nodeType="withEffect">
                                  <p:stCondLst>
                                    <p:cond delay="900"/>
                                  </p:stCondLst>
                                  <p:childTnLst>
                                    <p:animMotion origin="layout" path="M -0.03841 -0.07014 L -2.91667E-6 -1.11111E-6 " pathEditMode="relative" rAng="0" ptsTypes="AA">
                                      <p:cBhvr>
                                        <p:cTn id="47" dur="750" fill="hold"/>
                                        <p:tgtEl>
                                          <p:spTgt spid="55"/>
                                        </p:tgtEl>
                                        <p:attrNameLst>
                                          <p:attrName>ppt_x</p:attrName>
                                          <p:attrName>ppt_y</p:attrName>
                                        </p:attrNameLst>
                                      </p:cBhvr>
                                      <p:rCtr x="1914" y="3495"/>
                                    </p:animMotion>
                                  </p:childTnLst>
                                </p:cTn>
                              </p:par>
                              <p:par>
                                <p:cTn id="48" presetID="53" presetClass="entr" presetSubtype="16" fill="hold" nodeType="withEffect">
                                  <p:stCondLst>
                                    <p:cond delay="900"/>
                                  </p:stCondLst>
                                  <p:childTnLst>
                                    <p:set>
                                      <p:cBhvr>
                                        <p:cTn id="49" dur="1" fill="hold">
                                          <p:stCondLst>
                                            <p:cond delay="0"/>
                                          </p:stCondLst>
                                        </p:cTn>
                                        <p:tgtEl>
                                          <p:spTgt spid="59"/>
                                        </p:tgtEl>
                                        <p:attrNameLst>
                                          <p:attrName>style.visibility</p:attrName>
                                        </p:attrNameLst>
                                      </p:cBhvr>
                                      <p:to>
                                        <p:strVal val="visible"/>
                                      </p:to>
                                    </p:set>
                                    <p:anim calcmode="lin" valueType="num">
                                      <p:cBhvr>
                                        <p:cTn id="50" dur="500" fill="hold"/>
                                        <p:tgtEl>
                                          <p:spTgt spid="59"/>
                                        </p:tgtEl>
                                        <p:attrNameLst>
                                          <p:attrName>ppt_w</p:attrName>
                                        </p:attrNameLst>
                                      </p:cBhvr>
                                      <p:tavLst>
                                        <p:tav tm="0">
                                          <p:val>
                                            <p:fltVal val="0"/>
                                          </p:val>
                                        </p:tav>
                                        <p:tav tm="100000">
                                          <p:val>
                                            <p:strVal val="#ppt_w"/>
                                          </p:val>
                                        </p:tav>
                                      </p:tavLst>
                                    </p:anim>
                                    <p:anim calcmode="lin" valueType="num">
                                      <p:cBhvr>
                                        <p:cTn id="51" dur="500" fill="hold"/>
                                        <p:tgtEl>
                                          <p:spTgt spid="59"/>
                                        </p:tgtEl>
                                        <p:attrNameLst>
                                          <p:attrName>ppt_h</p:attrName>
                                        </p:attrNameLst>
                                      </p:cBhvr>
                                      <p:tavLst>
                                        <p:tav tm="0">
                                          <p:val>
                                            <p:fltVal val="0"/>
                                          </p:val>
                                        </p:tav>
                                        <p:tav tm="100000">
                                          <p:val>
                                            <p:strVal val="#ppt_h"/>
                                          </p:val>
                                        </p:tav>
                                      </p:tavLst>
                                    </p:anim>
                                    <p:animEffect transition="in" filter="fade">
                                      <p:cBhvr>
                                        <p:cTn id="52" dur="500"/>
                                        <p:tgtEl>
                                          <p:spTgt spid="59"/>
                                        </p:tgtEl>
                                      </p:cBhvr>
                                    </p:animEffect>
                                  </p:childTnLst>
                                </p:cTn>
                              </p:par>
                              <p:par>
                                <p:cTn id="53" presetID="42" presetClass="path" presetSubtype="0" accel="50000" decel="50000" fill="hold" nodeType="withEffect">
                                  <p:stCondLst>
                                    <p:cond delay="900"/>
                                  </p:stCondLst>
                                  <p:childTnLst>
                                    <p:animMotion origin="layout" path="M -2.91667E-6 -0.08774 L -2.91667E-6 3.7037E-6 " pathEditMode="relative" rAng="0" ptsTypes="AA">
                                      <p:cBhvr>
                                        <p:cTn id="54" dur="750" fill="hold"/>
                                        <p:tgtEl>
                                          <p:spTgt spid="59"/>
                                        </p:tgtEl>
                                        <p:attrNameLst>
                                          <p:attrName>ppt_x</p:attrName>
                                          <p:attrName>ppt_y</p:attrName>
                                        </p:attrNameLst>
                                      </p:cBhvr>
                                      <p:rCtr x="0" y="4375"/>
                                    </p:animMotion>
                                  </p:childTnLst>
                                </p:cTn>
                              </p:par>
                              <p:par>
                                <p:cTn id="55" presetID="53" presetClass="entr" presetSubtype="16" fill="hold" grpId="1" nodeType="withEffect">
                                  <p:stCondLst>
                                    <p:cond delay="900"/>
                                  </p:stCondLst>
                                  <p:childTnLst>
                                    <p:set>
                                      <p:cBhvr>
                                        <p:cTn id="56" dur="1" fill="hold">
                                          <p:stCondLst>
                                            <p:cond delay="0"/>
                                          </p:stCondLst>
                                        </p:cTn>
                                        <p:tgtEl>
                                          <p:spTgt spid="28"/>
                                        </p:tgtEl>
                                        <p:attrNameLst>
                                          <p:attrName>style.visibility</p:attrName>
                                        </p:attrNameLst>
                                      </p:cBhvr>
                                      <p:to>
                                        <p:strVal val="visible"/>
                                      </p:to>
                                    </p:set>
                                    <p:anim calcmode="lin" valueType="num">
                                      <p:cBhvr>
                                        <p:cTn id="57" dur="500" fill="hold"/>
                                        <p:tgtEl>
                                          <p:spTgt spid="28"/>
                                        </p:tgtEl>
                                        <p:attrNameLst>
                                          <p:attrName>ppt_w</p:attrName>
                                        </p:attrNameLst>
                                      </p:cBhvr>
                                      <p:tavLst>
                                        <p:tav tm="0">
                                          <p:val>
                                            <p:fltVal val="0"/>
                                          </p:val>
                                        </p:tav>
                                        <p:tav tm="100000">
                                          <p:val>
                                            <p:strVal val="#ppt_w"/>
                                          </p:val>
                                        </p:tav>
                                      </p:tavLst>
                                    </p:anim>
                                    <p:anim calcmode="lin" valueType="num">
                                      <p:cBhvr>
                                        <p:cTn id="58" dur="500" fill="hold"/>
                                        <p:tgtEl>
                                          <p:spTgt spid="28"/>
                                        </p:tgtEl>
                                        <p:attrNameLst>
                                          <p:attrName>ppt_h</p:attrName>
                                        </p:attrNameLst>
                                      </p:cBhvr>
                                      <p:tavLst>
                                        <p:tav tm="0">
                                          <p:val>
                                            <p:fltVal val="0"/>
                                          </p:val>
                                        </p:tav>
                                        <p:tav tm="100000">
                                          <p:val>
                                            <p:strVal val="#ppt_h"/>
                                          </p:val>
                                        </p:tav>
                                      </p:tavLst>
                                    </p:anim>
                                    <p:animEffect transition="in" filter="fade">
                                      <p:cBhvr>
                                        <p:cTn id="59" dur="500"/>
                                        <p:tgtEl>
                                          <p:spTgt spid="28"/>
                                        </p:tgtEl>
                                      </p:cBhvr>
                                    </p:animEffect>
                                  </p:childTnLst>
                                </p:cTn>
                              </p:par>
                              <p:par>
                                <p:cTn id="60" presetID="49" presetClass="entr" presetSubtype="0" decel="100000" fill="hold" nodeType="withEffect">
                                  <p:stCondLst>
                                    <p:cond delay="1200"/>
                                  </p:stCondLst>
                                  <p:childTnLst>
                                    <p:set>
                                      <p:cBhvr>
                                        <p:cTn id="61" dur="1" fill="hold">
                                          <p:stCondLst>
                                            <p:cond delay="0"/>
                                          </p:stCondLst>
                                        </p:cTn>
                                        <p:tgtEl>
                                          <p:spTgt spid="56"/>
                                        </p:tgtEl>
                                        <p:attrNameLst>
                                          <p:attrName>style.visibility</p:attrName>
                                        </p:attrNameLst>
                                      </p:cBhvr>
                                      <p:to>
                                        <p:strVal val="visible"/>
                                      </p:to>
                                    </p:set>
                                    <p:anim calcmode="lin" valueType="num">
                                      <p:cBhvr>
                                        <p:cTn id="62" dur="500" fill="hold"/>
                                        <p:tgtEl>
                                          <p:spTgt spid="56"/>
                                        </p:tgtEl>
                                        <p:attrNameLst>
                                          <p:attrName>ppt_w</p:attrName>
                                        </p:attrNameLst>
                                      </p:cBhvr>
                                      <p:tavLst>
                                        <p:tav tm="0">
                                          <p:val>
                                            <p:fltVal val="0"/>
                                          </p:val>
                                        </p:tav>
                                        <p:tav tm="100000">
                                          <p:val>
                                            <p:strVal val="#ppt_w"/>
                                          </p:val>
                                        </p:tav>
                                      </p:tavLst>
                                    </p:anim>
                                    <p:anim calcmode="lin" valueType="num">
                                      <p:cBhvr>
                                        <p:cTn id="63" dur="500" fill="hold"/>
                                        <p:tgtEl>
                                          <p:spTgt spid="56"/>
                                        </p:tgtEl>
                                        <p:attrNameLst>
                                          <p:attrName>ppt_h</p:attrName>
                                        </p:attrNameLst>
                                      </p:cBhvr>
                                      <p:tavLst>
                                        <p:tav tm="0">
                                          <p:val>
                                            <p:fltVal val="0"/>
                                          </p:val>
                                        </p:tav>
                                        <p:tav tm="100000">
                                          <p:val>
                                            <p:strVal val="#ppt_h"/>
                                          </p:val>
                                        </p:tav>
                                      </p:tavLst>
                                    </p:anim>
                                    <p:anim calcmode="lin" valueType="num">
                                      <p:cBhvr>
                                        <p:cTn id="64" dur="500" fill="hold"/>
                                        <p:tgtEl>
                                          <p:spTgt spid="56"/>
                                        </p:tgtEl>
                                        <p:attrNameLst>
                                          <p:attrName>style.rotation</p:attrName>
                                        </p:attrNameLst>
                                      </p:cBhvr>
                                      <p:tavLst>
                                        <p:tav tm="0">
                                          <p:val>
                                            <p:fltVal val="360"/>
                                          </p:val>
                                        </p:tav>
                                        <p:tav tm="100000">
                                          <p:val>
                                            <p:fltVal val="0"/>
                                          </p:val>
                                        </p:tav>
                                      </p:tavLst>
                                    </p:anim>
                                    <p:animEffect transition="in" filter="fade">
                                      <p:cBhvr>
                                        <p:cTn id="65" dur="500"/>
                                        <p:tgtEl>
                                          <p:spTgt spid="56"/>
                                        </p:tgtEl>
                                      </p:cBhvr>
                                    </p:animEffect>
                                  </p:childTnLst>
                                </p:cTn>
                              </p:par>
                              <p:par>
                                <p:cTn id="66" presetID="35" presetClass="path" presetSubtype="0" accel="50000" decel="50000" fill="hold" nodeType="withEffect">
                                  <p:stCondLst>
                                    <p:cond delay="1200"/>
                                  </p:stCondLst>
                                  <p:childTnLst>
                                    <p:animMotion origin="layout" path="M -0.02787 0.08171 L 1.25E-6 -1.11111E-6 " pathEditMode="relative" rAng="0" ptsTypes="AA">
                                      <p:cBhvr>
                                        <p:cTn id="67" dur="750" fill="hold"/>
                                        <p:tgtEl>
                                          <p:spTgt spid="56"/>
                                        </p:tgtEl>
                                        <p:attrNameLst>
                                          <p:attrName>ppt_x</p:attrName>
                                          <p:attrName>ppt_y</p:attrName>
                                        </p:attrNameLst>
                                      </p:cBhvr>
                                      <p:rCtr x="1393" y="-4097"/>
                                    </p:animMotion>
                                  </p:childTnLst>
                                </p:cTn>
                              </p:par>
                              <p:par>
                                <p:cTn id="68" presetID="53" presetClass="entr" presetSubtype="16" fill="hold" nodeType="withEffect">
                                  <p:stCondLst>
                                    <p:cond delay="1200"/>
                                  </p:stCondLst>
                                  <p:childTnLst>
                                    <p:set>
                                      <p:cBhvr>
                                        <p:cTn id="69" dur="1" fill="hold">
                                          <p:stCondLst>
                                            <p:cond delay="0"/>
                                          </p:stCondLst>
                                        </p:cTn>
                                        <p:tgtEl>
                                          <p:spTgt spid="60"/>
                                        </p:tgtEl>
                                        <p:attrNameLst>
                                          <p:attrName>style.visibility</p:attrName>
                                        </p:attrNameLst>
                                      </p:cBhvr>
                                      <p:to>
                                        <p:strVal val="visible"/>
                                      </p:to>
                                    </p:set>
                                    <p:anim calcmode="lin" valueType="num">
                                      <p:cBhvr>
                                        <p:cTn id="70" dur="500" fill="hold"/>
                                        <p:tgtEl>
                                          <p:spTgt spid="60"/>
                                        </p:tgtEl>
                                        <p:attrNameLst>
                                          <p:attrName>ppt_w</p:attrName>
                                        </p:attrNameLst>
                                      </p:cBhvr>
                                      <p:tavLst>
                                        <p:tav tm="0">
                                          <p:val>
                                            <p:fltVal val="0"/>
                                          </p:val>
                                        </p:tav>
                                        <p:tav tm="100000">
                                          <p:val>
                                            <p:strVal val="#ppt_w"/>
                                          </p:val>
                                        </p:tav>
                                      </p:tavLst>
                                    </p:anim>
                                    <p:anim calcmode="lin" valueType="num">
                                      <p:cBhvr>
                                        <p:cTn id="71" dur="500" fill="hold"/>
                                        <p:tgtEl>
                                          <p:spTgt spid="60"/>
                                        </p:tgtEl>
                                        <p:attrNameLst>
                                          <p:attrName>ppt_h</p:attrName>
                                        </p:attrNameLst>
                                      </p:cBhvr>
                                      <p:tavLst>
                                        <p:tav tm="0">
                                          <p:val>
                                            <p:fltVal val="0"/>
                                          </p:val>
                                        </p:tav>
                                        <p:tav tm="100000">
                                          <p:val>
                                            <p:strVal val="#ppt_h"/>
                                          </p:val>
                                        </p:tav>
                                      </p:tavLst>
                                    </p:anim>
                                    <p:animEffect transition="in" filter="fade">
                                      <p:cBhvr>
                                        <p:cTn id="72" dur="500"/>
                                        <p:tgtEl>
                                          <p:spTgt spid="60"/>
                                        </p:tgtEl>
                                      </p:cBhvr>
                                    </p:animEffect>
                                  </p:childTnLst>
                                </p:cTn>
                              </p:par>
                              <p:par>
                                <p:cTn id="73" presetID="42" presetClass="path" presetSubtype="0" accel="50000" decel="50000" fill="hold" nodeType="withEffect">
                                  <p:stCondLst>
                                    <p:cond delay="1200"/>
                                  </p:stCondLst>
                                  <p:childTnLst>
                                    <p:animMotion origin="layout" path="M 1.04167E-6 0.0831 L 1.04167E-6 4.07407E-6 " pathEditMode="relative" rAng="0" ptsTypes="AA">
                                      <p:cBhvr>
                                        <p:cTn id="74" dur="750" fill="hold"/>
                                        <p:tgtEl>
                                          <p:spTgt spid="60"/>
                                        </p:tgtEl>
                                        <p:attrNameLst>
                                          <p:attrName>ppt_x</p:attrName>
                                          <p:attrName>ppt_y</p:attrName>
                                        </p:attrNameLst>
                                      </p:cBhvr>
                                      <p:rCtr x="0" y="-4167"/>
                                    </p:animMotion>
                                  </p:childTnLst>
                                </p:cTn>
                              </p:par>
                              <p:par>
                                <p:cTn id="75" presetID="53" presetClass="entr" presetSubtype="16" fill="hold" grpId="1" nodeType="withEffect">
                                  <p:stCondLst>
                                    <p:cond delay="1200"/>
                                  </p:stCondLst>
                                  <p:childTnLst>
                                    <p:set>
                                      <p:cBhvr>
                                        <p:cTn id="76" dur="1" fill="hold">
                                          <p:stCondLst>
                                            <p:cond delay="0"/>
                                          </p:stCondLst>
                                        </p:cTn>
                                        <p:tgtEl>
                                          <p:spTgt spid="29"/>
                                        </p:tgtEl>
                                        <p:attrNameLst>
                                          <p:attrName>style.visibility</p:attrName>
                                        </p:attrNameLst>
                                      </p:cBhvr>
                                      <p:to>
                                        <p:strVal val="visible"/>
                                      </p:to>
                                    </p:set>
                                    <p:anim calcmode="lin" valueType="num">
                                      <p:cBhvr>
                                        <p:cTn id="77" dur="500" fill="hold"/>
                                        <p:tgtEl>
                                          <p:spTgt spid="29"/>
                                        </p:tgtEl>
                                        <p:attrNameLst>
                                          <p:attrName>ppt_w</p:attrName>
                                        </p:attrNameLst>
                                      </p:cBhvr>
                                      <p:tavLst>
                                        <p:tav tm="0">
                                          <p:val>
                                            <p:fltVal val="0"/>
                                          </p:val>
                                        </p:tav>
                                        <p:tav tm="100000">
                                          <p:val>
                                            <p:strVal val="#ppt_w"/>
                                          </p:val>
                                        </p:tav>
                                      </p:tavLst>
                                    </p:anim>
                                    <p:anim calcmode="lin" valueType="num">
                                      <p:cBhvr>
                                        <p:cTn id="78" dur="500" fill="hold"/>
                                        <p:tgtEl>
                                          <p:spTgt spid="29"/>
                                        </p:tgtEl>
                                        <p:attrNameLst>
                                          <p:attrName>ppt_h</p:attrName>
                                        </p:attrNameLst>
                                      </p:cBhvr>
                                      <p:tavLst>
                                        <p:tav tm="0">
                                          <p:val>
                                            <p:fltVal val="0"/>
                                          </p:val>
                                        </p:tav>
                                        <p:tav tm="100000">
                                          <p:val>
                                            <p:strVal val="#ppt_h"/>
                                          </p:val>
                                        </p:tav>
                                      </p:tavLst>
                                    </p:anim>
                                    <p:animEffect transition="in" filter="fade">
                                      <p:cBhvr>
                                        <p:cTn id="79" dur="500"/>
                                        <p:tgtEl>
                                          <p:spTgt spid="29"/>
                                        </p:tgtEl>
                                      </p:cBhvr>
                                    </p:animEffect>
                                  </p:childTnLst>
                                </p:cTn>
                              </p:par>
                              <p:par>
                                <p:cTn id="80" presetID="49" presetClass="entr" presetSubtype="0" decel="100000" fill="hold" nodeType="withEffect">
                                  <p:stCondLst>
                                    <p:cond delay="1500"/>
                                  </p:stCondLst>
                                  <p:childTnLst>
                                    <p:set>
                                      <p:cBhvr>
                                        <p:cTn id="81" dur="1" fill="hold">
                                          <p:stCondLst>
                                            <p:cond delay="0"/>
                                          </p:stCondLst>
                                        </p:cTn>
                                        <p:tgtEl>
                                          <p:spTgt spid="57"/>
                                        </p:tgtEl>
                                        <p:attrNameLst>
                                          <p:attrName>style.visibility</p:attrName>
                                        </p:attrNameLst>
                                      </p:cBhvr>
                                      <p:to>
                                        <p:strVal val="visible"/>
                                      </p:to>
                                    </p:set>
                                    <p:anim calcmode="lin" valueType="num">
                                      <p:cBhvr>
                                        <p:cTn id="82" dur="500" fill="hold"/>
                                        <p:tgtEl>
                                          <p:spTgt spid="57"/>
                                        </p:tgtEl>
                                        <p:attrNameLst>
                                          <p:attrName>ppt_w</p:attrName>
                                        </p:attrNameLst>
                                      </p:cBhvr>
                                      <p:tavLst>
                                        <p:tav tm="0">
                                          <p:val>
                                            <p:fltVal val="0"/>
                                          </p:val>
                                        </p:tav>
                                        <p:tav tm="100000">
                                          <p:val>
                                            <p:strVal val="#ppt_w"/>
                                          </p:val>
                                        </p:tav>
                                      </p:tavLst>
                                    </p:anim>
                                    <p:anim calcmode="lin" valueType="num">
                                      <p:cBhvr>
                                        <p:cTn id="83" dur="500" fill="hold"/>
                                        <p:tgtEl>
                                          <p:spTgt spid="57"/>
                                        </p:tgtEl>
                                        <p:attrNameLst>
                                          <p:attrName>ppt_h</p:attrName>
                                        </p:attrNameLst>
                                      </p:cBhvr>
                                      <p:tavLst>
                                        <p:tav tm="0">
                                          <p:val>
                                            <p:fltVal val="0"/>
                                          </p:val>
                                        </p:tav>
                                        <p:tav tm="100000">
                                          <p:val>
                                            <p:strVal val="#ppt_h"/>
                                          </p:val>
                                        </p:tav>
                                      </p:tavLst>
                                    </p:anim>
                                    <p:anim calcmode="lin" valueType="num">
                                      <p:cBhvr>
                                        <p:cTn id="84" dur="500" fill="hold"/>
                                        <p:tgtEl>
                                          <p:spTgt spid="57"/>
                                        </p:tgtEl>
                                        <p:attrNameLst>
                                          <p:attrName>style.rotation</p:attrName>
                                        </p:attrNameLst>
                                      </p:cBhvr>
                                      <p:tavLst>
                                        <p:tav tm="0">
                                          <p:val>
                                            <p:fltVal val="360"/>
                                          </p:val>
                                        </p:tav>
                                        <p:tav tm="100000">
                                          <p:val>
                                            <p:fltVal val="0"/>
                                          </p:val>
                                        </p:tav>
                                      </p:tavLst>
                                    </p:anim>
                                    <p:animEffect transition="in" filter="fade">
                                      <p:cBhvr>
                                        <p:cTn id="85" dur="500"/>
                                        <p:tgtEl>
                                          <p:spTgt spid="57"/>
                                        </p:tgtEl>
                                      </p:cBhvr>
                                    </p:animEffect>
                                  </p:childTnLst>
                                </p:cTn>
                              </p:par>
                              <p:par>
                                <p:cTn id="86" presetID="53" presetClass="entr" presetSubtype="16" fill="hold" grpId="1" nodeType="withEffect">
                                  <p:stCondLst>
                                    <p:cond delay="1500"/>
                                  </p:stCondLst>
                                  <p:childTnLst>
                                    <p:set>
                                      <p:cBhvr>
                                        <p:cTn id="87" dur="1" fill="hold">
                                          <p:stCondLst>
                                            <p:cond delay="0"/>
                                          </p:stCondLst>
                                        </p:cTn>
                                        <p:tgtEl>
                                          <p:spTgt spid="30"/>
                                        </p:tgtEl>
                                        <p:attrNameLst>
                                          <p:attrName>style.visibility</p:attrName>
                                        </p:attrNameLst>
                                      </p:cBhvr>
                                      <p:to>
                                        <p:strVal val="visible"/>
                                      </p:to>
                                    </p:set>
                                    <p:anim calcmode="lin" valueType="num">
                                      <p:cBhvr>
                                        <p:cTn id="88" dur="500" fill="hold"/>
                                        <p:tgtEl>
                                          <p:spTgt spid="30"/>
                                        </p:tgtEl>
                                        <p:attrNameLst>
                                          <p:attrName>ppt_w</p:attrName>
                                        </p:attrNameLst>
                                      </p:cBhvr>
                                      <p:tavLst>
                                        <p:tav tm="0">
                                          <p:val>
                                            <p:fltVal val="0"/>
                                          </p:val>
                                        </p:tav>
                                        <p:tav tm="100000">
                                          <p:val>
                                            <p:strVal val="#ppt_w"/>
                                          </p:val>
                                        </p:tav>
                                      </p:tavLst>
                                    </p:anim>
                                    <p:anim calcmode="lin" valueType="num">
                                      <p:cBhvr>
                                        <p:cTn id="89" dur="500" fill="hold"/>
                                        <p:tgtEl>
                                          <p:spTgt spid="30"/>
                                        </p:tgtEl>
                                        <p:attrNameLst>
                                          <p:attrName>ppt_h</p:attrName>
                                        </p:attrNameLst>
                                      </p:cBhvr>
                                      <p:tavLst>
                                        <p:tav tm="0">
                                          <p:val>
                                            <p:fltVal val="0"/>
                                          </p:val>
                                        </p:tav>
                                        <p:tav tm="100000">
                                          <p:val>
                                            <p:strVal val="#ppt_h"/>
                                          </p:val>
                                        </p:tav>
                                      </p:tavLst>
                                    </p:anim>
                                    <p:animEffect transition="in" filter="fade">
                                      <p:cBhvr>
                                        <p:cTn id="90" dur="500"/>
                                        <p:tgtEl>
                                          <p:spTgt spid="30"/>
                                        </p:tgtEl>
                                      </p:cBhvr>
                                    </p:animEffect>
                                  </p:childTnLst>
                                </p:cTn>
                              </p:par>
                              <p:par>
                                <p:cTn id="91" presetID="35" presetClass="path" presetSubtype="0" accel="50000" decel="50000" fill="hold" nodeType="withEffect">
                                  <p:stCondLst>
                                    <p:cond delay="1500"/>
                                  </p:stCondLst>
                                  <p:childTnLst>
                                    <p:animMotion origin="layout" path="M -0.03841 -0.07014 L -2.91667E-6 -1.11111E-6 " pathEditMode="relative" rAng="0" ptsTypes="AA">
                                      <p:cBhvr>
                                        <p:cTn id="92" dur="750" fill="hold"/>
                                        <p:tgtEl>
                                          <p:spTgt spid="57"/>
                                        </p:tgtEl>
                                        <p:attrNameLst>
                                          <p:attrName>ppt_x</p:attrName>
                                          <p:attrName>ppt_y</p:attrName>
                                        </p:attrNameLst>
                                      </p:cBhvr>
                                      <p:rCtr x="1914" y="3495"/>
                                    </p:animMotion>
                                  </p:childTnLst>
                                </p:cTn>
                              </p:par>
                              <p:par>
                                <p:cTn id="93" presetID="53" presetClass="entr" presetSubtype="16" fill="hold" nodeType="withEffect">
                                  <p:stCondLst>
                                    <p:cond delay="1500"/>
                                  </p:stCondLst>
                                  <p:childTnLst>
                                    <p:set>
                                      <p:cBhvr>
                                        <p:cTn id="94" dur="1" fill="hold">
                                          <p:stCondLst>
                                            <p:cond delay="0"/>
                                          </p:stCondLst>
                                        </p:cTn>
                                        <p:tgtEl>
                                          <p:spTgt spid="61"/>
                                        </p:tgtEl>
                                        <p:attrNameLst>
                                          <p:attrName>style.visibility</p:attrName>
                                        </p:attrNameLst>
                                      </p:cBhvr>
                                      <p:to>
                                        <p:strVal val="visible"/>
                                      </p:to>
                                    </p:set>
                                    <p:anim calcmode="lin" valueType="num">
                                      <p:cBhvr>
                                        <p:cTn id="95" dur="500" fill="hold"/>
                                        <p:tgtEl>
                                          <p:spTgt spid="61"/>
                                        </p:tgtEl>
                                        <p:attrNameLst>
                                          <p:attrName>ppt_w</p:attrName>
                                        </p:attrNameLst>
                                      </p:cBhvr>
                                      <p:tavLst>
                                        <p:tav tm="0">
                                          <p:val>
                                            <p:fltVal val="0"/>
                                          </p:val>
                                        </p:tav>
                                        <p:tav tm="100000">
                                          <p:val>
                                            <p:strVal val="#ppt_w"/>
                                          </p:val>
                                        </p:tav>
                                      </p:tavLst>
                                    </p:anim>
                                    <p:anim calcmode="lin" valueType="num">
                                      <p:cBhvr>
                                        <p:cTn id="96" dur="500" fill="hold"/>
                                        <p:tgtEl>
                                          <p:spTgt spid="61"/>
                                        </p:tgtEl>
                                        <p:attrNameLst>
                                          <p:attrName>ppt_h</p:attrName>
                                        </p:attrNameLst>
                                      </p:cBhvr>
                                      <p:tavLst>
                                        <p:tav tm="0">
                                          <p:val>
                                            <p:fltVal val="0"/>
                                          </p:val>
                                        </p:tav>
                                        <p:tav tm="100000">
                                          <p:val>
                                            <p:strVal val="#ppt_h"/>
                                          </p:val>
                                        </p:tav>
                                      </p:tavLst>
                                    </p:anim>
                                    <p:animEffect transition="in" filter="fade">
                                      <p:cBhvr>
                                        <p:cTn id="97" dur="500"/>
                                        <p:tgtEl>
                                          <p:spTgt spid="61"/>
                                        </p:tgtEl>
                                      </p:cBhvr>
                                    </p:animEffect>
                                  </p:childTnLst>
                                </p:cTn>
                              </p:par>
                              <p:par>
                                <p:cTn id="98" presetID="42" presetClass="path" presetSubtype="0" accel="50000" decel="50000" fill="hold" nodeType="withEffect">
                                  <p:stCondLst>
                                    <p:cond delay="1500"/>
                                  </p:stCondLst>
                                  <p:childTnLst>
                                    <p:animMotion origin="layout" path="M -2.91667E-6 -0.08774 L -2.91667E-6 3.7037E-6 " pathEditMode="relative" rAng="0" ptsTypes="AA">
                                      <p:cBhvr>
                                        <p:cTn id="99" dur="750" fill="hold"/>
                                        <p:tgtEl>
                                          <p:spTgt spid="61"/>
                                        </p:tgtEl>
                                        <p:attrNameLst>
                                          <p:attrName>ppt_x</p:attrName>
                                          <p:attrName>ppt_y</p:attrName>
                                        </p:attrNameLst>
                                      </p:cBhvr>
                                      <p:rCtr x="0" y="437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26" grpId="1" animBg="1"/>
      <p:bldP spid="27" grpId="1" animBg="1"/>
      <p:bldP spid="28" grpId="1" animBg="1"/>
      <p:bldP spid="29" grpId="1" animBg="1"/>
      <p:bldP spid="30" grpId="1"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0CAFDF3-37AD-B2F9-0DF6-CA6BABC14FCA}"/>
              </a:ext>
            </a:extLst>
          </p:cNvPr>
          <p:cNvSpPr>
            <a:spLocks noGrp="1"/>
          </p:cNvSpPr>
          <p:nvPr>
            <p:ph type="body" sz="quarter" idx="14"/>
          </p:nvPr>
        </p:nvSpPr>
        <p:spPr>
          <a:xfrm>
            <a:off x="3613135" y="656820"/>
            <a:ext cx="4965731" cy="590931"/>
          </a:xfrm>
        </p:spPr>
        <p:txBody>
          <a:bodyPr>
            <a:normAutofit lnSpcReduction="10000"/>
          </a:bodyPr>
          <a:lstStyle/>
          <a:p>
            <a:r>
              <a:rPr lang="en-GB"/>
              <a:t>ADD TITLE HERE</a:t>
            </a:r>
            <a:endParaRPr lang="en-US"/>
          </a:p>
        </p:txBody>
      </p:sp>
      <p:sp>
        <p:nvSpPr>
          <p:cNvPr id="3" name="Text Placeholder 2">
            <a:extLst>
              <a:ext uri="{FF2B5EF4-FFF2-40B4-BE49-F238E27FC236}">
                <a16:creationId xmlns:a16="http://schemas.microsoft.com/office/drawing/2014/main" id="{F7F53E58-1CA4-1451-23A6-7DCBF35C890B}"/>
              </a:ext>
            </a:extLst>
          </p:cNvPr>
          <p:cNvSpPr>
            <a:spLocks noGrp="1"/>
          </p:cNvSpPr>
          <p:nvPr>
            <p:ph type="body" sz="quarter" idx="15"/>
          </p:nvPr>
        </p:nvSpPr>
        <p:spPr>
          <a:xfrm>
            <a:off x="3613135" y="1223174"/>
            <a:ext cx="4965731" cy="261610"/>
          </a:xfrm>
        </p:spPr>
        <p:txBody>
          <a:bodyPr/>
          <a:lstStyle/>
          <a:p>
            <a:r>
              <a:rPr lang="en-GB"/>
              <a:t>Insert a subtitle here  to describe the content</a:t>
            </a:r>
            <a:endParaRPr lang="en-US"/>
          </a:p>
        </p:txBody>
      </p:sp>
      <p:grpSp>
        <p:nvGrpSpPr>
          <p:cNvPr id="4" name="Group 3">
            <a:extLst>
              <a:ext uri="{FF2B5EF4-FFF2-40B4-BE49-F238E27FC236}">
                <a16:creationId xmlns:a16="http://schemas.microsoft.com/office/drawing/2014/main" id="{851B27A2-395F-6250-C127-5750306454A2}"/>
              </a:ext>
            </a:extLst>
          </p:cNvPr>
          <p:cNvGrpSpPr/>
          <p:nvPr/>
        </p:nvGrpSpPr>
        <p:grpSpPr>
          <a:xfrm>
            <a:off x="1775520" y="2536204"/>
            <a:ext cx="1961176" cy="2332955"/>
            <a:chOff x="1775520" y="2536204"/>
            <a:chExt cx="1961176" cy="2332955"/>
          </a:xfrm>
        </p:grpSpPr>
        <p:sp>
          <p:nvSpPr>
            <p:cNvPr id="5" name="Rectangle: Rounded Corners 4">
              <a:extLst>
                <a:ext uri="{FF2B5EF4-FFF2-40B4-BE49-F238E27FC236}">
                  <a16:creationId xmlns:a16="http://schemas.microsoft.com/office/drawing/2014/main" id="{A2BB4F0A-5D10-3F95-E8A3-56133F33D28F}"/>
                </a:ext>
              </a:extLst>
            </p:cNvPr>
            <p:cNvSpPr/>
            <p:nvPr/>
          </p:nvSpPr>
          <p:spPr>
            <a:xfrm>
              <a:off x="1775520" y="2536204"/>
              <a:ext cx="1961176" cy="2332955"/>
            </a:xfrm>
            <a:prstGeom prst="roundRect">
              <a:avLst/>
            </a:prstGeom>
            <a:solidFill>
              <a:schemeClr val="accent4"/>
            </a:solidFill>
            <a:ln>
              <a:noFill/>
            </a:ln>
            <a:effectLst>
              <a:outerShdw blurRad="152400" dist="101600" dir="13500000" algn="br" rotWithShape="0">
                <a:schemeClr val="accent6">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Rounded Corners 5">
              <a:extLst>
                <a:ext uri="{FF2B5EF4-FFF2-40B4-BE49-F238E27FC236}">
                  <a16:creationId xmlns:a16="http://schemas.microsoft.com/office/drawing/2014/main" id="{3836B7E6-2A10-0EE6-E33F-D46F1BF30481}"/>
                </a:ext>
              </a:extLst>
            </p:cNvPr>
            <p:cNvSpPr/>
            <p:nvPr/>
          </p:nvSpPr>
          <p:spPr>
            <a:xfrm>
              <a:off x="1775520" y="2536204"/>
              <a:ext cx="1961176" cy="2332955"/>
            </a:xfrm>
            <a:prstGeom prst="roundRect">
              <a:avLst/>
            </a:prstGeom>
            <a:solidFill>
              <a:schemeClr val="accent4"/>
            </a:solidFill>
            <a:ln>
              <a:noFill/>
            </a:ln>
            <a:effectLst>
              <a:outerShdw blurRad="152400" dist="101600" dir="2700000" algn="tl" rotWithShape="0">
                <a:schemeClr val="accent5">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Oval 6">
            <a:extLst>
              <a:ext uri="{FF2B5EF4-FFF2-40B4-BE49-F238E27FC236}">
                <a16:creationId xmlns:a16="http://schemas.microsoft.com/office/drawing/2014/main" id="{AE16B918-16FF-D879-DAFE-00619851FF48}"/>
              </a:ext>
            </a:extLst>
          </p:cNvPr>
          <p:cNvSpPr/>
          <p:nvPr/>
        </p:nvSpPr>
        <p:spPr>
          <a:xfrm>
            <a:off x="2072032" y="2881097"/>
            <a:ext cx="576064" cy="576064"/>
          </a:xfrm>
          <a:prstGeom prst="ellipse">
            <a:avLst/>
          </a:prstGeom>
          <a:gradFill flip="none" rotWithShape="1">
            <a:gsLst>
              <a:gs pos="50000">
                <a:schemeClr val="accent4"/>
              </a:gs>
              <a:gs pos="0">
                <a:schemeClr val="accent6"/>
              </a:gs>
              <a:gs pos="100000">
                <a:schemeClr val="accent4"/>
              </a:gs>
            </a:gsLst>
            <a:lin ang="13500000" scaled="1"/>
            <a:tileRect/>
          </a:gradFill>
          <a:ln>
            <a:noFill/>
          </a:ln>
          <a:effectLst>
            <a:innerShdw blurRad="101600" dist="76200" dir="13500000">
              <a:schemeClr val="accent5">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a:gradFill flip="none" rotWithShape="1">
                  <a:gsLst>
                    <a:gs pos="0">
                      <a:schemeClr val="accent1"/>
                    </a:gs>
                    <a:gs pos="98601">
                      <a:schemeClr val="accent3"/>
                    </a:gs>
                    <a:gs pos="50000">
                      <a:schemeClr val="accent2"/>
                    </a:gs>
                  </a:gsLst>
                  <a:lin ang="2700000" scaled="1"/>
                  <a:tileRect/>
                </a:gradFill>
              </a:rPr>
              <a:t>1</a:t>
            </a:r>
            <a:endParaRPr lang="en-US" b="1">
              <a:gradFill flip="none" rotWithShape="1">
                <a:gsLst>
                  <a:gs pos="0">
                    <a:schemeClr val="accent1"/>
                  </a:gs>
                  <a:gs pos="98601">
                    <a:schemeClr val="accent3"/>
                  </a:gs>
                  <a:gs pos="50000">
                    <a:schemeClr val="accent2"/>
                  </a:gs>
                </a:gsLst>
                <a:lin ang="2700000" scaled="1"/>
                <a:tileRect/>
              </a:gradFill>
            </a:endParaRPr>
          </a:p>
        </p:txBody>
      </p:sp>
      <p:sp>
        <p:nvSpPr>
          <p:cNvPr id="8" name="!!TextBox 31p">
            <a:extLst>
              <a:ext uri="{FF2B5EF4-FFF2-40B4-BE49-F238E27FC236}">
                <a16:creationId xmlns:a16="http://schemas.microsoft.com/office/drawing/2014/main" id="{84D36381-2D39-AC95-7BFB-8411F2B34072}"/>
              </a:ext>
            </a:extLst>
          </p:cNvPr>
          <p:cNvSpPr txBox="1"/>
          <p:nvPr/>
        </p:nvSpPr>
        <p:spPr>
          <a:xfrm>
            <a:off x="2072032" y="3693502"/>
            <a:ext cx="1368152" cy="307777"/>
          </a:xfrm>
          <a:prstGeom prst="rect">
            <a:avLst/>
          </a:prstGeom>
          <a:noFill/>
        </p:spPr>
        <p:txBody>
          <a:bodyPr wrap="square" lIns="0" rIns="0" rtlCol="0" anchor="b">
            <a:spAutoFit/>
          </a:bodyPr>
          <a:lstStyle/>
          <a:p>
            <a:r>
              <a:rPr lang="en-GB" sz="1400">
                <a:solidFill>
                  <a:schemeClr val="accent5">
                    <a:lumMod val="75000"/>
                  </a:schemeClr>
                </a:solidFill>
                <a:latin typeface="+mj-lt"/>
                <a:ea typeface="Open Sans bold" pitchFamily="2" charset="0"/>
                <a:cs typeface="Open Sans bold" pitchFamily="2" charset="0"/>
              </a:rPr>
              <a:t>Add title</a:t>
            </a:r>
            <a:endParaRPr lang="en-US" sz="1400">
              <a:solidFill>
                <a:schemeClr val="accent5">
                  <a:lumMod val="75000"/>
                </a:schemeClr>
              </a:solidFill>
              <a:latin typeface="+mj-lt"/>
              <a:ea typeface="Open Sans bold" pitchFamily="2" charset="0"/>
              <a:cs typeface="Open Sans bold" pitchFamily="2" charset="0"/>
            </a:endParaRPr>
          </a:p>
        </p:txBody>
      </p:sp>
      <p:sp>
        <p:nvSpPr>
          <p:cNvPr id="9" name="TextBox 8">
            <a:extLst>
              <a:ext uri="{FF2B5EF4-FFF2-40B4-BE49-F238E27FC236}">
                <a16:creationId xmlns:a16="http://schemas.microsoft.com/office/drawing/2014/main" id="{0E75FC16-6FD8-8F58-2D1C-E14B16BE755E}"/>
              </a:ext>
            </a:extLst>
          </p:cNvPr>
          <p:cNvSpPr txBox="1"/>
          <p:nvPr/>
        </p:nvSpPr>
        <p:spPr>
          <a:xfrm>
            <a:off x="2072033" y="4010407"/>
            <a:ext cx="1368152" cy="513859"/>
          </a:xfrm>
          <a:prstGeom prst="rect">
            <a:avLst/>
          </a:prstGeom>
          <a:noFill/>
        </p:spPr>
        <p:txBody>
          <a:bodyPr wrap="square" lIns="0" rIns="0" rtlCol="0">
            <a:spAutoFit/>
          </a:bodyPr>
          <a:lstStyle/>
          <a:p>
            <a:pPr>
              <a:lnSpc>
                <a:spcPct val="130000"/>
              </a:lnSpc>
            </a:pPr>
            <a:r>
              <a:rPr lang="en-GB" sz="1100" dirty="0">
                <a:solidFill>
                  <a:schemeClr val="accent5">
                    <a:lumMod val="75000"/>
                  </a:schemeClr>
                </a:solidFill>
                <a:ea typeface="Open Sans Light" pitchFamily="2" charset="0"/>
                <a:cs typeface="Open Sans Light" pitchFamily="2" charset="0"/>
              </a:rPr>
              <a:t>Lorem ipsum dolor sit amet</a:t>
            </a:r>
            <a:r>
              <a:rPr lang="en-GB" sz="1100">
                <a:solidFill>
                  <a:schemeClr val="accent5">
                    <a:lumMod val="75000"/>
                  </a:schemeClr>
                </a:solidFill>
                <a:ea typeface="Open Sans Light" pitchFamily="2" charset="0"/>
                <a:cs typeface="Open Sans Light" pitchFamily="2" charset="0"/>
              </a:rPr>
              <a:t>, consectet.</a:t>
            </a:r>
            <a:endParaRPr lang="en-US" sz="1100">
              <a:solidFill>
                <a:schemeClr val="accent5">
                  <a:lumMod val="75000"/>
                </a:schemeClr>
              </a:solidFill>
              <a:ea typeface="Open Sans Light" pitchFamily="2" charset="0"/>
              <a:cs typeface="Open Sans Light" pitchFamily="2" charset="0"/>
            </a:endParaRPr>
          </a:p>
        </p:txBody>
      </p:sp>
      <p:grpSp>
        <p:nvGrpSpPr>
          <p:cNvPr id="10" name="Group 9">
            <a:extLst>
              <a:ext uri="{FF2B5EF4-FFF2-40B4-BE49-F238E27FC236}">
                <a16:creationId xmlns:a16="http://schemas.microsoft.com/office/drawing/2014/main" id="{570358DD-D978-4FAC-F7EC-48B13EC11845}"/>
              </a:ext>
            </a:extLst>
          </p:cNvPr>
          <p:cNvGrpSpPr/>
          <p:nvPr/>
        </p:nvGrpSpPr>
        <p:grpSpPr>
          <a:xfrm>
            <a:off x="4053764" y="2536204"/>
            <a:ext cx="1961176" cy="2332955"/>
            <a:chOff x="6588472" y="2464783"/>
            <a:chExt cx="3024336" cy="3024336"/>
          </a:xfrm>
        </p:grpSpPr>
        <p:sp>
          <p:nvSpPr>
            <p:cNvPr id="11" name="Rectangle: Rounded Corners 10">
              <a:extLst>
                <a:ext uri="{FF2B5EF4-FFF2-40B4-BE49-F238E27FC236}">
                  <a16:creationId xmlns:a16="http://schemas.microsoft.com/office/drawing/2014/main" id="{4C9AFF90-2EF5-F682-96F3-86D4483DC8AD}"/>
                </a:ext>
              </a:extLst>
            </p:cNvPr>
            <p:cNvSpPr/>
            <p:nvPr/>
          </p:nvSpPr>
          <p:spPr>
            <a:xfrm>
              <a:off x="6588472" y="2464783"/>
              <a:ext cx="3024336" cy="3024336"/>
            </a:xfrm>
            <a:prstGeom prst="roundRect">
              <a:avLst/>
            </a:prstGeom>
            <a:solidFill>
              <a:schemeClr val="accent4"/>
            </a:solidFill>
            <a:ln>
              <a:noFill/>
            </a:ln>
            <a:effectLst>
              <a:outerShdw blurRad="152400" dist="101600" dir="13500000" algn="br" rotWithShape="0">
                <a:schemeClr val="accent6">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BAC0DDA2-D5E1-68A9-1ED7-C491DB3D6AB0}"/>
                </a:ext>
              </a:extLst>
            </p:cNvPr>
            <p:cNvSpPr/>
            <p:nvPr/>
          </p:nvSpPr>
          <p:spPr>
            <a:xfrm>
              <a:off x="6588472" y="2464783"/>
              <a:ext cx="3024336" cy="3024336"/>
            </a:xfrm>
            <a:prstGeom prst="roundRect">
              <a:avLst/>
            </a:prstGeom>
            <a:solidFill>
              <a:schemeClr val="accent4"/>
            </a:solidFill>
            <a:ln>
              <a:noFill/>
            </a:ln>
            <a:effectLst>
              <a:outerShdw blurRad="152400" dist="101600" dir="2700000" algn="tl" rotWithShape="0">
                <a:schemeClr val="accent5">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Oval 12">
            <a:extLst>
              <a:ext uri="{FF2B5EF4-FFF2-40B4-BE49-F238E27FC236}">
                <a16:creationId xmlns:a16="http://schemas.microsoft.com/office/drawing/2014/main" id="{03C9DC78-0A8F-C7BB-2BC2-AADF95FA89BB}"/>
              </a:ext>
            </a:extLst>
          </p:cNvPr>
          <p:cNvSpPr/>
          <p:nvPr/>
        </p:nvSpPr>
        <p:spPr>
          <a:xfrm>
            <a:off x="4350276" y="2881097"/>
            <a:ext cx="576064" cy="576064"/>
          </a:xfrm>
          <a:prstGeom prst="ellipse">
            <a:avLst/>
          </a:prstGeom>
          <a:gradFill flip="none" rotWithShape="1">
            <a:gsLst>
              <a:gs pos="50000">
                <a:schemeClr val="accent4"/>
              </a:gs>
              <a:gs pos="0">
                <a:schemeClr val="accent6"/>
              </a:gs>
              <a:gs pos="100000">
                <a:schemeClr val="accent4"/>
              </a:gs>
            </a:gsLst>
            <a:lin ang="13500000" scaled="1"/>
            <a:tileRect/>
          </a:gradFill>
          <a:ln>
            <a:noFill/>
          </a:ln>
          <a:effectLst>
            <a:innerShdw blurRad="101600" dist="76200" dir="13500000">
              <a:schemeClr val="accent5">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a:gradFill flip="none" rotWithShape="1">
                  <a:gsLst>
                    <a:gs pos="0">
                      <a:schemeClr val="accent1"/>
                    </a:gs>
                    <a:gs pos="98601">
                      <a:schemeClr val="accent3"/>
                    </a:gs>
                    <a:gs pos="50000">
                      <a:schemeClr val="accent2"/>
                    </a:gs>
                  </a:gsLst>
                  <a:lin ang="2700000" scaled="1"/>
                  <a:tileRect/>
                </a:gradFill>
              </a:rPr>
              <a:t>2</a:t>
            </a:r>
            <a:endParaRPr lang="en-US" b="1">
              <a:gradFill flip="none" rotWithShape="1">
                <a:gsLst>
                  <a:gs pos="0">
                    <a:schemeClr val="accent1"/>
                  </a:gs>
                  <a:gs pos="98601">
                    <a:schemeClr val="accent3"/>
                  </a:gs>
                  <a:gs pos="50000">
                    <a:schemeClr val="accent2"/>
                  </a:gs>
                </a:gsLst>
                <a:lin ang="2700000" scaled="1"/>
                <a:tileRect/>
              </a:gradFill>
            </a:endParaRPr>
          </a:p>
        </p:txBody>
      </p:sp>
      <p:sp>
        <p:nvSpPr>
          <p:cNvPr id="14" name="!!TextBox 40p">
            <a:extLst>
              <a:ext uri="{FF2B5EF4-FFF2-40B4-BE49-F238E27FC236}">
                <a16:creationId xmlns:a16="http://schemas.microsoft.com/office/drawing/2014/main" id="{049A2BC3-0F6D-A7D4-E4A8-57CFA6B851DA}"/>
              </a:ext>
            </a:extLst>
          </p:cNvPr>
          <p:cNvSpPr txBox="1"/>
          <p:nvPr/>
        </p:nvSpPr>
        <p:spPr>
          <a:xfrm>
            <a:off x="4350276" y="3693502"/>
            <a:ext cx="1368152" cy="307777"/>
          </a:xfrm>
          <a:prstGeom prst="rect">
            <a:avLst/>
          </a:prstGeom>
          <a:noFill/>
        </p:spPr>
        <p:txBody>
          <a:bodyPr wrap="square" lIns="0" rIns="0" rtlCol="0" anchor="b">
            <a:spAutoFit/>
          </a:bodyPr>
          <a:lstStyle/>
          <a:p>
            <a:r>
              <a:rPr lang="en-GB" sz="1400">
                <a:solidFill>
                  <a:schemeClr val="accent5">
                    <a:lumMod val="75000"/>
                  </a:schemeClr>
                </a:solidFill>
                <a:latin typeface="+mj-lt"/>
                <a:ea typeface="Open Sans bold" pitchFamily="2" charset="0"/>
                <a:cs typeface="Open Sans bold" pitchFamily="2" charset="0"/>
              </a:rPr>
              <a:t>Add title</a:t>
            </a:r>
            <a:endParaRPr lang="en-US" sz="1400">
              <a:solidFill>
                <a:schemeClr val="accent5">
                  <a:lumMod val="75000"/>
                </a:schemeClr>
              </a:solidFill>
              <a:latin typeface="+mj-lt"/>
              <a:ea typeface="Open Sans bold" pitchFamily="2" charset="0"/>
              <a:cs typeface="Open Sans bold" pitchFamily="2" charset="0"/>
            </a:endParaRPr>
          </a:p>
        </p:txBody>
      </p:sp>
      <p:sp>
        <p:nvSpPr>
          <p:cNvPr id="15" name="TextBox 14">
            <a:extLst>
              <a:ext uri="{FF2B5EF4-FFF2-40B4-BE49-F238E27FC236}">
                <a16:creationId xmlns:a16="http://schemas.microsoft.com/office/drawing/2014/main" id="{A569DE46-A296-AD7E-0157-A9D463B412E6}"/>
              </a:ext>
            </a:extLst>
          </p:cNvPr>
          <p:cNvSpPr txBox="1"/>
          <p:nvPr/>
        </p:nvSpPr>
        <p:spPr>
          <a:xfrm>
            <a:off x="4350277" y="4010407"/>
            <a:ext cx="1368152" cy="513859"/>
          </a:xfrm>
          <a:prstGeom prst="rect">
            <a:avLst/>
          </a:prstGeom>
          <a:noFill/>
        </p:spPr>
        <p:txBody>
          <a:bodyPr wrap="square" lIns="0" rIns="0" rtlCol="0">
            <a:spAutoFit/>
          </a:bodyPr>
          <a:lstStyle/>
          <a:p>
            <a:pPr>
              <a:lnSpc>
                <a:spcPct val="130000"/>
              </a:lnSpc>
            </a:pPr>
            <a:r>
              <a:rPr lang="en-GB" sz="1100" dirty="0">
                <a:solidFill>
                  <a:schemeClr val="accent5">
                    <a:lumMod val="75000"/>
                  </a:schemeClr>
                </a:solidFill>
                <a:ea typeface="Open Sans Light" pitchFamily="2" charset="0"/>
                <a:cs typeface="Open Sans Light" pitchFamily="2" charset="0"/>
              </a:rPr>
              <a:t>Lorem ipsum dolor sit amet</a:t>
            </a:r>
            <a:r>
              <a:rPr lang="en-GB" sz="1100">
                <a:solidFill>
                  <a:schemeClr val="accent5">
                    <a:lumMod val="75000"/>
                  </a:schemeClr>
                </a:solidFill>
                <a:ea typeface="Open Sans Light" pitchFamily="2" charset="0"/>
                <a:cs typeface="Open Sans Light" pitchFamily="2" charset="0"/>
              </a:rPr>
              <a:t>, consectet.</a:t>
            </a:r>
            <a:endParaRPr lang="en-US" sz="1100">
              <a:solidFill>
                <a:schemeClr val="accent5">
                  <a:lumMod val="75000"/>
                </a:schemeClr>
              </a:solidFill>
              <a:ea typeface="Open Sans Light" pitchFamily="2" charset="0"/>
              <a:cs typeface="Open Sans Light" pitchFamily="2" charset="0"/>
            </a:endParaRPr>
          </a:p>
        </p:txBody>
      </p:sp>
      <p:grpSp>
        <p:nvGrpSpPr>
          <p:cNvPr id="16" name="Group 15">
            <a:extLst>
              <a:ext uri="{FF2B5EF4-FFF2-40B4-BE49-F238E27FC236}">
                <a16:creationId xmlns:a16="http://schemas.microsoft.com/office/drawing/2014/main" id="{1782DE6A-ECBB-7C93-AC63-1BEC1C26E28E}"/>
              </a:ext>
            </a:extLst>
          </p:cNvPr>
          <p:cNvGrpSpPr/>
          <p:nvPr/>
        </p:nvGrpSpPr>
        <p:grpSpPr>
          <a:xfrm>
            <a:off x="6332008" y="2536204"/>
            <a:ext cx="1961176" cy="2332955"/>
            <a:chOff x="6588472" y="2464783"/>
            <a:chExt cx="3024336" cy="3024336"/>
          </a:xfrm>
        </p:grpSpPr>
        <p:sp>
          <p:nvSpPr>
            <p:cNvPr id="17" name="Rectangle: Rounded Corners 16">
              <a:extLst>
                <a:ext uri="{FF2B5EF4-FFF2-40B4-BE49-F238E27FC236}">
                  <a16:creationId xmlns:a16="http://schemas.microsoft.com/office/drawing/2014/main" id="{D6841686-F0E5-5527-9C10-1B5C642A6E41}"/>
                </a:ext>
              </a:extLst>
            </p:cNvPr>
            <p:cNvSpPr/>
            <p:nvPr/>
          </p:nvSpPr>
          <p:spPr>
            <a:xfrm>
              <a:off x="6588472" y="2464783"/>
              <a:ext cx="3024336" cy="3024336"/>
            </a:xfrm>
            <a:prstGeom prst="roundRect">
              <a:avLst/>
            </a:prstGeom>
            <a:solidFill>
              <a:schemeClr val="accent4"/>
            </a:solidFill>
            <a:ln>
              <a:noFill/>
            </a:ln>
            <a:effectLst>
              <a:outerShdw blurRad="152400" dist="101600" dir="13500000" algn="br" rotWithShape="0">
                <a:schemeClr val="accent6">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Rounded Corners 17">
              <a:extLst>
                <a:ext uri="{FF2B5EF4-FFF2-40B4-BE49-F238E27FC236}">
                  <a16:creationId xmlns:a16="http://schemas.microsoft.com/office/drawing/2014/main" id="{DD64BC6F-6F27-C298-24A9-675C190CD4F4}"/>
                </a:ext>
              </a:extLst>
            </p:cNvPr>
            <p:cNvSpPr/>
            <p:nvPr/>
          </p:nvSpPr>
          <p:spPr>
            <a:xfrm>
              <a:off x="6588472" y="2464783"/>
              <a:ext cx="3024336" cy="3024336"/>
            </a:xfrm>
            <a:prstGeom prst="roundRect">
              <a:avLst/>
            </a:prstGeom>
            <a:solidFill>
              <a:schemeClr val="accent4"/>
            </a:solidFill>
            <a:ln>
              <a:noFill/>
            </a:ln>
            <a:effectLst>
              <a:outerShdw blurRad="152400" dist="101600" dir="2700000" algn="tl" rotWithShape="0">
                <a:schemeClr val="accent5">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Oval 18">
            <a:extLst>
              <a:ext uri="{FF2B5EF4-FFF2-40B4-BE49-F238E27FC236}">
                <a16:creationId xmlns:a16="http://schemas.microsoft.com/office/drawing/2014/main" id="{AFFA786A-C8C0-C5E1-98DC-67578BDF81DD}"/>
              </a:ext>
            </a:extLst>
          </p:cNvPr>
          <p:cNvSpPr/>
          <p:nvPr/>
        </p:nvSpPr>
        <p:spPr>
          <a:xfrm>
            <a:off x="6628520" y="2881097"/>
            <a:ext cx="576064" cy="576064"/>
          </a:xfrm>
          <a:prstGeom prst="ellipse">
            <a:avLst/>
          </a:prstGeom>
          <a:gradFill flip="none" rotWithShape="1">
            <a:gsLst>
              <a:gs pos="50000">
                <a:schemeClr val="accent4"/>
              </a:gs>
              <a:gs pos="0">
                <a:schemeClr val="accent6"/>
              </a:gs>
              <a:gs pos="100000">
                <a:schemeClr val="accent4"/>
              </a:gs>
            </a:gsLst>
            <a:lin ang="13500000" scaled="1"/>
            <a:tileRect/>
          </a:gradFill>
          <a:ln>
            <a:noFill/>
          </a:ln>
          <a:effectLst>
            <a:innerShdw blurRad="101600" dist="76200" dir="13500000">
              <a:schemeClr val="accent5">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a:gradFill flip="none" rotWithShape="1">
                  <a:gsLst>
                    <a:gs pos="0">
                      <a:schemeClr val="accent1"/>
                    </a:gs>
                    <a:gs pos="98601">
                      <a:schemeClr val="accent3"/>
                    </a:gs>
                    <a:gs pos="50000">
                      <a:schemeClr val="accent2"/>
                    </a:gs>
                  </a:gsLst>
                  <a:lin ang="2700000" scaled="1"/>
                  <a:tileRect/>
                </a:gradFill>
              </a:rPr>
              <a:t>3</a:t>
            </a:r>
            <a:endParaRPr lang="en-US" b="1">
              <a:gradFill flip="none" rotWithShape="1">
                <a:gsLst>
                  <a:gs pos="0">
                    <a:schemeClr val="accent1"/>
                  </a:gs>
                  <a:gs pos="98601">
                    <a:schemeClr val="accent3"/>
                  </a:gs>
                  <a:gs pos="50000">
                    <a:schemeClr val="accent2"/>
                  </a:gs>
                </a:gsLst>
                <a:lin ang="2700000" scaled="1"/>
                <a:tileRect/>
              </a:gradFill>
            </a:endParaRPr>
          </a:p>
        </p:txBody>
      </p:sp>
      <p:sp>
        <p:nvSpPr>
          <p:cNvPr id="20" name="!!TextBox 48p">
            <a:extLst>
              <a:ext uri="{FF2B5EF4-FFF2-40B4-BE49-F238E27FC236}">
                <a16:creationId xmlns:a16="http://schemas.microsoft.com/office/drawing/2014/main" id="{98988E83-AFA3-FABE-AC84-25DD66A06A07}"/>
              </a:ext>
            </a:extLst>
          </p:cNvPr>
          <p:cNvSpPr txBox="1"/>
          <p:nvPr/>
        </p:nvSpPr>
        <p:spPr>
          <a:xfrm>
            <a:off x="6628520" y="3693502"/>
            <a:ext cx="1368152" cy="307777"/>
          </a:xfrm>
          <a:prstGeom prst="rect">
            <a:avLst/>
          </a:prstGeom>
          <a:noFill/>
        </p:spPr>
        <p:txBody>
          <a:bodyPr wrap="square" lIns="0" rIns="0" rtlCol="0" anchor="b">
            <a:spAutoFit/>
          </a:bodyPr>
          <a:lstStyle/>
          <a:p>
            <a:r>
              <a:rPr lang="en-GB" sz="1400">
                <a:solidFill>
                  <a:schemeClr val="accent5">
                    <a:lumMod val="75000"/>
                  </a:schemeClr>
                </a:solidFill>
                <a:latin typeface="+mj-lt"/>
                <a:ea typeface="Open Sans bold" pitchFamily="2" charset="0"/>
                <a:cs typeface="Open Sans bold" pitchFamily="2" charset="0"/>
              </a:rPr>
              <a:t>Add title</a:t>
            </a:r>
            <a:endParaRPr lang="en-US" sz="1400">
              <a:solidFill>
                <a:schemeClr val="accent5">
                  <a:lumMod val="75000"/>
                </a:schemeClr>
              </a:solidFill>
              <a:latin typeface="+mj-lt"/>
              <a:ea typeface="Open Sans bold" pitchFamily="2" charset="0"/>
              <a:cs typeface="Open Sans bold" pitchFamily="2" charset="0"/>
            </a:endParaRPr>
          </a:p>
        </p:txBody>
      </p:sp>
      <p:sp>
        <p:nvSpPr>
          <p:cNvPr id="21" name="TextBox 20">
            <a:extLst>
              <a:ext uri="{FF2B5EF4-FFF2-40B4-BE49-F238E27FC236}">
                <a16:creationId xmlns:a16="http://schemas.microsoft.com/office/drawing/2014/main" id="{9DF70E4E-056F-94C2-BB28-EDB06032870A}"/>
              </a:ext>
            </a:extLst>
          </p:cNvPr>
          <p:cNvSpPr txBox="1"/>
          <p:nvPr/>
        </p:nvSpPr>
        <p:spPr>
          <a:xfrm>
            <a:off x="6628521" y="4010407"/>
            <a:ext cx="1368152" cy="513859"/>
          </a:xfrm>
          <a:prstGeom prst="rect">
            <a:avLst/>
          </a:prstGeom>
          <a:noFill/>
        </p:spPr>
        <p:txBody>
          <a:bodyPr wrap="square" lIns="0" rIns="0" rtlCol="0">
            <a:spAutoFit/>
          </a:bodyPr>
          <a:lstStyle/>
          <a:p>
            <a:pPr>
              <a:lnSpc>
                <a:spcPct val="130000"/>
              </a:lnSpc>
            </a:pPr>
            <a:r>
              <a:rPr lang="en-GB" sz="1100" dirty="0">
                <a:solidFill>
                  <a:schemeClr val="accent5">
                    <a:lumMod val="75000"/>
                  </a:schemeClr>
                </a:solidFill>
                <a:ea typeface="Open Sans Light" pitchFamily="2" charset="0"/>
                <a:cs typeface="Open Sans Light" pitchFamily="2" charset="0"/>
              </a:rPr>
              <a:t>Lorem ipsum dolor sit amet</a:t>
            </a:r>
            <a:r>
              <a:rPr lang="en-GB" sz="1100">
                <a:solidFill>
                  <a:schemeClr val="accent5">
                    <a:lumMod val="75000"/>
                  </a:schemeClr>
                </a:solidFill>
                <a:ea typeface="Open Sans Light" pitchFamily="2" charset="0"/>
                <a:cs typeface="Open Sans Light" pitchFamily="2" charset="0"/>
              </a:rPr>
              <a:t>, consectet.</a:t>
            </a:r>
            <a:endParaRPr lang="en-US" sz="1100">
              <a:solidFill>
                <a:schemeClr val="accent5">
                  <a:lumMod val="75000"/>
                </a:schemeClr>
              </a:solidFill>
              <a:ea typeface="Open Sans Light" pitchFamily="2" charset="0"/>
              <a:cs typeface="Open Sans Light" pitchFamily="2" charset="0"/>
            </a:endParaRPr>
          </a:p>
        </p:txBody>
      </p:sp>
      <p:grpSp>
        <p:nvGrpSpPr>
          <p:cNvPr id="22" name="Group 21">
            <a:extLst>
              <a:ext uri="{FF2B5EF4-FFF2-40B4-BE49-F238E27FC236}">
                <a16:creationId xmlns:a16="http://schemas.microsoft.com/office/drawing/2014/main" id="{5D82C6AC-F3B2-6400-1D11-1A9BA119092C}"/>
              </a:ext>
            </a:extLst>
          </p:cNvPr>
          <p:cNvGrpSpPr/>
          <p:nvPr/>
        </p:nvGrpSpPr>
        <p:grpSpPr>
          <a:xfrm>
            <a:off x="8610252" y="2536204"/>
            <a:ext cx="1961176" cy="2332955"/>
            <a:chOff x="6588472" y="2464783"/>
            <a:chExt cx="3024336" cy="3024336"/>
          </a:xfrm>
        </p:grpSpPr>
        <p:sp>
          <p:nvSpPr>
            <p:cNvPr id="23" name="Rectangle: Rounded Corners 22">
              <a:extLst>
                <a:ext uri="{FF2B5EF4-FFF2-40B4-BE49-F238E27FC236}">
                  <a16:creationId xmlns:a16="http://schemas.microsoft.com/office/drawing/2014/main" id="{14625843-08D9-A4B1-99A7-C1A086A68820}"/>
                </a:ext>
              </a:extLst>
            </p:cNvPr>
            <p:cNvSpPr/>
            <p:nvPr/>
          </p:nvSpPr>
          <p:spPr>
            <a:xfrm>
              <a:off x="6588472" y="2464783"/>
              <a:ext cx="3024336" cy="3024336"/>
            </a:xfrm>
            <a:prstGeom prst="roundRect">
              <a:avLst/>
            </a:prstGeom>
            <a:solidFill>
              <a:schemeClr val="accent4"/>
            </a:solidFill>
            <a:ln>
              <a:noFill/>
            </a:ln>
            <a:effectLst>
              <a:outerShdw blurRad="152400" dist="101600" dir="13500000" algn="br" rotWithShape="0">
                <a:schemeClr val="accent6">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Rounded Corners 23">
              <a:extLst>
                <a:ext uri="{FF2B5EF4-FFF2-40B4-BE49-F238E27FC236}">
                  <a16:creationId xmlns:a16="http://schemas.microsoft.com/office/drawing/2014/main" id="{A135C9C2-831D-8366-294C-D66CCFD322ED}"/>
                </a:ext>
              </a:extLst>
            </p:cNvPr>
            <p:cNvSpPr/>
            <p:nvPr/>
          </p:nvSpPr>
          <p:spPr>
            <a:xfrm>
              <a:off x="6588472" y="2464783"/>
              <a:ext cx="3024336" cy="3024336"/>
            </a:xfrm>
            <a:prstGeom prst="roundRect">
              <a:avLst/>
            </a:prstGeom>
            <a:solidFill>
              <a:schemeClr val="accent4"/>
            </a:solidFill>
            <a:ln>
              <a:noFill/>
            </a:ln>
            <a:effectLst>
              <a:outerShdw blurRad="152400" dist="101600" dir="2700000" algn="tl" rotWithShape="0">
                <a:schemeClr val="accent5">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Oval 24">
            <a:extLst>
              <a:ext uri="{FF2B5EF4-FFF2-40B4-BE49-F238E27FC236}">
                <a16:creationId xmlns:a16="http://schemas.microsoft.com/office/drawing/2014/main" id="{A9380344-4B03-A40B-6215-512C97015561}"/>
              </a:ext>
            </a:extLst>
          </p:cNvPr>
          <p:cNvSpPr/>
          <p:nvPr/>
        </p:nvSpPr>
        <p:spPr>
          <a:xfrm>
            <a:off x="8906764" y="2881097"/>
            <a:ext cx="576064" cy="576064"/>
          </a:xfrm>
          <a:prstGeom prst="ellipse">
            <a:avLst/>
          </a:prstGeom>
          <a:gradFill flip="none" rotWithShape="1">
            <a:gsLst>
              <a:gs pos="50000">
                <a:schemeClr val="accent4"/>
              </a:gs>
              <a:gs pos="0">
                <a:schemeClr val="accent6"/>
              </a:gs>
              <a:gs pos="100000">
                <a:schemeClr val="accent4"/>
              </a:gs>
            </a:gsLst>
            <a:lin ang="13500000" scaled="1"/>
            <a:tileRect/>
          </a:gradFill>
          <a:ln>
            <a:noFill/>
          </a:ln>
          <a:effectLst>
            <a:innerShdw blurRad="101600" dist="76200" dir="13500000">
              <a:schemeClr val="accent5">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a:gradFill flip="none" rotWithShape="1">
                  <a:gsLst>
                    <a:gs pos="0">
                      <a:schemeClr val="accent1"/>
                    </a:gs>
                    <a:gs pos="98601">
                      <a:schemeClr val="accent3"/>
                    </a:gs>
                    <a:gs pos="50000">
                      <a:schemeClr val="accent2"/>
                    </a:gs>
                  </a:gsLst>
                  <a:lin ang="2700000" scaled="1"/>
                  <a:tileRect/>
                </a:gradFill>
              </a:rPr>
              <a:t>4</a:t>
            </a:r>
            <a:endParaRPr lang="en-US" b="1">
              <a:gradFill flip="none" rotWithShape="1">
                <a:gsLst>
                  <a:gs pos="0">
                    <a:schemeClr val="accent1"/>
                  </a:gs>
                  <a:gs pos="98601">
                    <a:schemeClr val="accent3"/>
                  </a:gs>
                  <a:gs pos="50000">
                    <a:schemeClr val="accent2"/>
                  </a:gs>
                </a:gsLst>
                <a:lin ang="2700000" scaled="1"/>
                <a:tileRect/>
              </a:gradFill>
            </a:endParaRPr>
          </a:p>
        </p:txBody>
      </p:sp>
      <p:sp>
        <p:nvSpPr>
          <p:cNvPr id="26" name="!!TextBox 56p">
            <a:extLst>
              <a:ext uri="{FF2B5EF4-FFF2-40B4-BE49-F238E27FC236}">
                <a16:creationId xmlns:a16="http://schemas.microsoft.com/office/drawing/2014/main" id="{F488053E-66F8-07E4-D49D-2613C906A415}"/>
              </a:ext>
            </a:extLst>
          </p:cNvPr>
          <p:cNvSpPr txBox="1"/>
          <p:nvPr/>
        </p:nvSpPr>
        <p:spPr>
          <a:xfrm>
            <a:off x="8906764" y="3693502"/>
            <a:ext cx="1368152" cy="307777"/>
          </a:xfrm>
          <a:prstGeom prst="rect">
            <a:avLst/>
          </a:prstGeom>
          <a:noFill/>
        </p:spPr>
        <p:txBody>
          <a:bodyPr wrap="square" lIns="0" rIns="0" rtlCol="0" anchor="b">
            <a:spAutoFit/>
          </a:bodyPr>
          <a:lstStyle/>
          <a:p>
            <a:r>
              <a:rPr lang="en-GB" sz="1400">
                <a:solidFill>
                  <a:schemeClr val="accent5">
                    <a:lumMod val="75000"/>
                  </a:schemeClr>
                </a:solidFill>
                <a:latin typeface="+mj-lt"/>
                <a:ea typeface="Open Sans bold" pitchFamily="2" charset="0"/>
                <a:cs typeface="Open Sans bold" pitchFamily="2" charset="0"/>
              </a:rPr>
              <a:t>Add title</a:t>
            </a:r>
            <a:endParaRPr lang="en-US" sz="1400">
              <a:solidFill>
                <a:schemeClr val="accent5">
                  <a:lumMod val="75000"/>
                </a:schemeClr>
              </a:solidFill>
              <a:latin typeface="+mj-lt"/>
              <a:ea typeface="Open Sans bold" pitchFamily="2" charset="0"/>
              <a:cs typeface="Open Sans bold" pitchFamily="2" charset="0"/>
            </a:endParaRPr>
          </a:p>
        </p:txBody>
      </p:sp>
      <p:sp>
        <p:nvSpPr>
          <p:cNvPr id="27" name="TextBox 26">
            <a:extLst>
              <a:ext uri="{FF2B5EF4-FFF2-40B4-BE49-F238E27FC236}">
                <a16:creationId xmlns:a16="http://schemas.microsoft.com/office/drawing/2014/main" id="{BFC4CFEE-8CD9-3850-0EDC-CB68925C0F79}"/>
              </a:ext>
            </a:extLst>
          </p:cNvPr>
          <p:cNvSpPr txBox="1"/>
          <p:nvPr/>
        </p:nvSpPr>
        <p:spPr>
          <a:xfrm>
            <a:off x="8906765" y="4010407"/>
            <a:ext cx="1368152" cy="513859"/>
          </a:xfrm>
          <a:prstGeom prst="rect">
            <a:avLst/>
          </a:prstGeom>
          <a:noFill/>
        </p:spPr>
        <p:txBody>
          <a:bodyPr wrap="square" lIns="0" rIns="0" rtlCol="0">
            <a:spAutoFit/>
          </a:bodyPr>
          <a:lstStyle/>
          <a:p>
            <a:pPr>
              <a:lnSpc>
                <a:spcPct val="130000"/>
              </a:lnSpc>
            </a:pPr>
            <a:r>
              <a:rPr lang="en-GB" sz="1100" dirty="0">
                <a:solidFill>
                  <a:schemeClr val="accent5">
                    <a:lumMod val="75000"/>
                  </a:schemeClr>
                </a:solidFill>
                <a:ea typeface="Open Sans Light" pitchFamily="2" charset="0"/>
                <a:cs typeface="Open Sans Light" pitchFamily="2" charset="0"/>
              </a:rPr>
              <a:t>Lorem ipsum dolor sit amet</a:t>
            </a:r>
            <a:r>
              <a:rPr lang="en-GB" sz="1100">
                <a:solidFill>
                  <a:schemeClr val="accent5">
                    <a:lumMod val="75000"/>
                  </a:schemeClr>
                </a:solidFill>
                <a:ea typeface="Open Sans Light" pitchFamily="2" charset="0"/>
                <a:cs typeface="Open Sans Light" pitchFamily="2" charset="0"/>
              </a:rPr>
              <a:t>, consectet.</a:t>
            </a:r>
            <a:endParaRPr lang="en-US" sz="1100">
              <a:solidFill>
                <a:schemeClr val="accent5">
                  <a:lumMod val="75000"/>
                </a:schemeClr>
              </a:solidFill>
              <a:ea typeface="Open Sans Light" pitchFamily="2" charset="0"/>
              <a:cs typeface="Open Sans Light" pitchFamily="2" charset="0"/>
            </a:endParaRPr>
          </a:p>
        </p:txBody>
      </p:sp>
      <p:sp>
        <p:nvSpPr>
          <p:cNvPr id="28" name="!!RectangleRoundedCorners 61">
            <a:extLst>
              <a:ext uri="{FF2B5EF4-FFF2-40B4-BE49-F238E27FC236}">
                <a16:creationId xmlns:a16="http://schemas.microsoft.com/office/drawing/2014/main" id="{51E3FAE6-C28A-639F-B655-2AD99EF370B3}"/>
              </a:ext>
            </a:extLst>
          </p:cNvPr>
          <p:cNvSpPr/>
          <p:nvPr/>
        </p:nvSpPr>
        <p:spPr>
          <a:xfrm>
            <a:off x="1780986" y="5293222"/>
            <a:ext cx="8790442" cy="120557"/>
          </a:xfrm>
          <a:prstGeom prst="roundRect">
            <a:avLst>
              <a:gd name="adj" fmla="val 50000"/>
            </a:avLst>
          </a:prstGeom>
          <a:gradFill flip="none" rotWithShape="1">
            <a:gsLst>
              <a:gs pos="0">
                <a:schemeClr val="accent6"/>
              </a:gs>
              <a:gs pos="61000">
                <a:schemeClr val="accent4"/>
              </a:gs>
            </a:gsLst>
            <a:lin ang="16200000" scaled="0"/>
            <a:tileRect/>
          </a:gradFill>
          <a:ln>
            <a:noFill/>
          </a:ln>
          <a:effectLst>
            <a:innerShdw blurRad="38100" dist="25400" dir="13500000">
              <a:schemeClr val="accent5">
                <a:alpha val="7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62p">
            <a:extLst>
              <a:ext uri="{FF2B5EF4-FFF2-40B4-BE49-F238E27FC236}">
                <a16:creationId xmlns:a16="http://schemas.microsoft.com/office/drawing/2014/main" id="{20F9BED3-A0A4-F9B0-71BA-5CAFF6C2DCDD}"/>
              </a:ext>
            </a:extLst>
          </p:cNvPr>
          <p:cNvSpPr/>
          <p:nvPr/>
        </p:nvSpPr>
        <p:spPr>
          <a:xfrm flipH="1">
            <a:off x="2631808" y="5229200"/>
            <a:ext cx="248600" cy="248600"/>
          </a:xfrm>
          <a:prstGeom prst="ellipse">
            <a:avLst/>
          </a:prstGeom>
          <a:gradFill flip="none" rotWithShape="1">
            <a:gsLst>
              <a:gs pos="100000">
                <a:schemeClr val="accent5"/>
              </a:gs>
              <a:gs pos="0">
                <a:schemeClr val="accent6">
                  <a:lumMod val="95000"/>
                  <a:lumOff val="5000"/>
                </a:schemeClr>
              </a:gs>
            </a:gsLst>
            <a:path path="circle">
              <a:fillToRect r="100000" b="100000"/>
            </a:path>
            <a:tileRect l="-100000" t="-100000"/>
          </a:gradFill>
          <a:ln>
            <a:noFill/>
          </a:ln>
          <a:effectLst>
            <a:outerShdw blurRad="127000" dist="88900" dir="2700000" algn="tl" rotWithShape="0">
              <a:schemeClr val="accent5">
                <a:alpha val="6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63p">
            <a:extLst>
              <a:ext uri="{FF2B5EF4-FFF2-40B4-BE49-F238E27FC236}">
                <a16:creationId xmlns:a16="http://schemas.microsoft.com/office/drawing/2014/main" id="{8295583D-19D5-30D6-2D45-C7FB6AF1976C}"/>
              </a:ext>
            </a:extLst>
          </p:cNvPr>
          <p:cNvSpPr/>
          <p:nvPr/>
        </p:nvSpPr>
        <p:spPr>
          <a:xfrm flipH="1">
            <a:off x="4910052" y="5229200"/>
            <a:ext cx="248600" cy="248600"/>
          </a:xfrm>
          <a:prstGeom prst="ellipse">
            <a:avLst/>
          </a:prstGeom>
          <a:gradFill flip="none" rotWithShape="1">
            <a:gsLst>
              <a:gs pos="100000">
                <a:schemeClr val="accent5"/>
              </a:gs>
              <a:gs pos="0">
                <a:schemeClr val="accent6">
                  <a:lumMod val="95000"/>
                  <a:lumOff val="5000"/>
                </a:schemeClr>
              </a:gs>
            </a:gsLst>
            <a:path path="circle">
              <a:fillToRect r="100000" b="100000"/>
            </a:path>
            <a:tileRect l="-100000" t="-100000"/>
          </a:gradFill>
          <a:ln>
            <a:noFill/>
          </a:ln>
          <a:effectLst>
            <a:outerShdw blurRad="127000" dist="88900" dir="2700000" algn="tl" rotWithShape="0">
              <a:schemeClr val="accent5">
                <a:alpha val="6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70p">
            <a:extLst>
              <a:ext uri="{FF2B5EF4-FFF2-40B4-BE49-F238E27FC236}">
                <a16:creationId xmlns:a16="http://schemas.microsoft.com/office/drawing/2014/main" id="{B0A6C8A8-B0FC-A8C1-873C-CC19BF4F92D9}"/>
              </a:ext>
            </a:extLst>
          </p:cNvPr>
          <p:cNvSpPr/>
          <p:nvPr/>
        </p:nvSpPr>
        <p:spPr>
          <a:xfrm flipH="1">
            <a:off x="7188296" y="5229200"/>
            <a:ext cx="248600" cy="248600"/>
          </a:xfrm>
          <a:prstGeom prst="ellipse">
            <a:avLst/>
          </a:prstGeom>
          <a:gradFill flip="none" rotWithShape="1">
            <a:gsLst>
              <a:gs pos="100000">
                <a:schemeClr val="accent5"/>
              </a:gs>
              <a:gs pos="0">
                <a:schemeClr val="accent6">
                  <a:lumMod val="95000"/>
                  <a:lumOff val="5000"/>
                </a:schemeClr>
              </a:gs>
            </a:gsLst>
            <a:path path="circle">
              <a:fillToRect r="100000" b="100000"/>
            </a:path>
            <a:tileRect l="-100000" t="-100000"/>
          </a:gradFill>
          <a:ln>
            <a:noFill/>
          </a:ln>
          <a:effectLst>
            <a:outerShdw blurRad="127000" dist="88900" dir="2700000" algn="tl" rotWithShape="0">
              <a:schemeClr val="accent5">
                <a:alpha val="6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71p">
            <a:extLst>
              <a:ext uri="{FF2B5EF4-FFF2-40B4-BE49-F238E27FC236}">
                <a16:creationId xmlns:a16="http://schemas.microsoft.com/office/drawing/2014/main" id="{DB1F64C3-AE83-A0CC-2A9F-7DFBE26B5D65}"/>
              </a:ext>
            </a:extLst>
          </p:cNvPr>
          <p:cNvSpPr/>
          <p:nvPr/>
        </p:nvSpPr>
        <p:spPr>
          <a:xfrm flipH="1">
            <a:off x="9466540" y="5229200"/>
            <a:ext cx="248600" cy="248600"/>
          </a:xfrm>
          <a:prstGeom prst="ellipse">
            <a:avLst/>
          </a:prstGeom>
          <a:gradFill flip="none" rotWithShape="1">
            <a:gsLst>
              <a:gs pos="100000">
                <a:schemeClr val="accent5"/>
              </a:gs>
              <a:gs pos="0">
                <a:schemeClr val="accent6">
                  <a:lumMod val="95000"/>
                  <a:lumOff val="5000"/>
                </a:schemeClr>
              </a:gs>
            </a:gsLst>
            <a:path path="circle">
              <a:fillToRect r="100000" b="100000"/>
            </a:path>
            <a:tileRect l="-100000" t="-100000"/>
          </a:gradFill>
          <a:ln>
            <a:noFill/>
          </a:ln>
          <a:effectLst>
            <a:outerShdw blurRad="127000" dist="88900" dir="2700000" algn="tl" rotWithShape="0">
              <a:schemeClr val="accent5">
                <a:alpha val="6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3" name="!!Sidebarbase">
            <a:extLst>
              <a:ext uri="{FF2B5EF4-FFF2-40B4-BE49-F238E27FC236}">
                <a16:creationId xmlns:a16="http://schemas.microsoft.com/office/drawing/2014/main" id="{36AEE634-C740-B2E7-1959-E12585D69E49}"/>
              </a:ext>
            </a:extLst>
          </p:cNvPr>
          <p:cNvGrpSpPr/>
          <p:nvPr/>
        </p:nvGrpSpPr>
        <p:grpSpPr>
          <a:xfrm>
            <a:off x="387099" y="701670"/>
            <a:ext cx="596333" cy="5454661"/>
            <a:chOff x="387099" y="701670"/>
            <a:chExt cx="596333" cy="5454661"/>
          </a:xfrm>
        </p:grpSpPr>
        <p:sp>
          <p:nvSpPr>
            <p:cNvPr id="44" name="Rectangle: Rounded Corners 43">
              <a:extLst>
                <a:ext uri="{FF2B5EF4-FFF2-40B4-BE49-F238E27FC236}">
                  <a16:creationId xmlns:a16="http://schemas.microsoft.com/office/drawing/2014/main" id="{51FCEF64-10DE-045B-FAEC-3DD20DE3DEA2}"/>
                </a:ext>
              </a:extLst>
            </p:cNvPr>
            <p:cNvSpPr/>
            <p:nvPr/>
          </p:nvSpPr>
          <p:spPr>
            <a:xfrm>
              <a:off x="387099" y="701670"/>
              <a:ext cx="596333" cy="5454661"/>
            </a:xfrm>
            <a:prstGeom prst="roundRect">
              <a:avLst>
                <a:gd name="adj" fmla="val 23899"/>
              </a:avLst>
            </a:prstGeom>
            <a:gradFill flip="none" rotWithShape="1">
              <a:gsLst>
                <a:gs pos="11000">
                  <a:schemeClr val="accent4"/>
                </a:gs>
                <a:gs pos="0">
                  <a:schemeClr val="accent6"/>
                </a:gs>
                <a:gs pos="100000">
                  <a:schemeClr val="accent4"/>
                </a:gs>
              </a:gsLst>
              <a:lin ang="10800000" scaled="0"/>
              <a:tileRect/>
            </a:gradFill>
            <a:ln>
              <a:noFill/>
            </a:ln>
            <a:effectLst>
              <a:innerShdw blurRad="50800" dist="63500" dir="13200000">
                <a:schemeClr val="accent5">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Graphic 7">
              <a:hlinkClick r:id="rId2" action="ppaction://hlinksldjump"/>
              <a:extLst>
                <a:ext uri="{FF2B5EF4-FFF2-40B4-BE49-F238E27FC236}">
                  <a16:creationId xmlns:a16="http://schemas.microsoft.com/office/drawing/2014/main" id="{A43E5232-BF10-147A-28AC-0F074C33BDF3}"/>
                </a:ext>
              </a:extLst>
            </p:cNvPr>
            <p:cNvSpPr/>
            <p:nvPr/>
          </p:nvSpPr>
          <p:spPr>
            <a:xfrm>
              <a:off x="589536" y="5196814"/>
              <a:ext cx="191458" cy="192767"/>
            </a:xfrm>
            <a:custGeom>
              <a:avLst/>
              <a:gdLst>
                <a:gd name="connsiteX0" fmla="*/ 257196 w 269443"/>
                <a:gd name="connsiteY0" fmla="*/ 36993 h 271285"/>
                <a:gd name="connsiteX1" fmla="*/ 12247 w 269443"/>
                <a:gd name="connsiteY1" fmla="*/ 36993 h 271285"/>
                <a:gd name="connsiteX2" fmla="*/ 12247 w 269443"/>
                <a:gd name="connsiteY2" fmla="*/ 12331 h 271285"/>
                <a:gd name="connsiteX3" fmla="*/ 257196 w 269443"/>
                <a:gd name="connsiteY3" fmla="*/ 12331 h 271285"/>
                <a:gd name="connsiteX4" fmla="*/ 257196 w 269443"/>
                <a:gd name="connsiteY4" fmla="*/ 36993 h 271285"/>
                <a:gd name="connsiteX5" fmla="*/ 257196 w 269443"/>
                <a:gd name="connsiteY5" fmla="*/ 0 h 271285"/>
                <a:gd name="connsiteX6" fmla="*/ 12247 w 269443"/>
                <a:gd name="connsiteY6" fmla="*/ 0 h 271285"/>
                <a:gd name="connsiteX7" fmla="*/ 0 w 269443"/>
                <a:gd name="connsiteY7" fmla="*/ 12331 h 271285"/>
                <a:gd name="connsiteX8" fmla="*/ 0 w 269443"/>
                <a:gd name="connsiteY8" fmla="*/ 36993 h 271285"/>
                <a:gd name="connsiteX9" fmla="*/ 12247 w 269443"/>
                <a:gd name="connsiteY9" fmla="*/ 49325 h 271285"/>
                <a:gd name="connsiteX10" fmla="*/ 257196 w 269443"/>
                <a:gd name="connsiteY10" fmla="*/ 49325 h 271285"/>
                <a:gd name="connsiteX11" fmla="*/ 269443 w 269443"/>
                <a:gd name="connsiteY11" fmla="*/ 36993 h 271285"/>
                <a:gd name="connsiteX12" fmla="*/ 269443 w 269443"/>
                <a:gd name="connsiteY12" fmla="*/ 12331 h 271285"/>
                <a:gd name="connsiteX13" fmla="*/ 257196 w 269443"/>
                <a:gd name="connsiteY13" fmla="*/ 0 h 271285"/>
                <a:gd name="connsiteX14" fmla="*/ 257196 w 269443"/>
                <a:gd name="connsiteY14" fmla="*/ 184967 h 271285"/>
                <a:gd name="connsiteX15" fmla="*/ 12247 w 269443"/>
                <a:gd name="connsiteY15" fmla="*/ 184967 h 271285"/>
                <a:gd name="connsiteX16" fmla="*/ 12247 w 269443"/>
                <a:gd name="connsiteY16" fmla="*/ 160305 h 271285"/>
                <a:gd name="connsiteX17" fmla="*/ 257196 w 269443"/>
                <a:gd name="connsiteY17" fmla="*/ 160305 h 271285"/>
                <a:gd name="connsiteX18" fmla="*/ 257196 w 269443"/>
                <a:gd name="connsiteY18" fmla="*/ 184967 h 271285"/>
                <a:gd name="connsiteX19" fmla="*/ 257196 w 269443"/>
                <a:gd name="connsiteY19" fmla="*/ 147974 h 271285"/>
                <a:gd name="connsiteX20" fmla="*/ 12247 w 269443"/>
                <a:gd name="connsiteY20" fmla="*/ 147974 h 271285"/>
                <a:gd name="connsiteX21" fmla="*/ 0 w 269443"/>
                <a:gd name="connsiteY21" fmla="*/ 160305 h 271285"/>
                <a:gd name="connsiteX22" fmla="*/ 0 w 269443"/>
                <a:gd name="connsiteY22" fmla="*/ 184967 h 271285"/>
                <a:gd name="connsiteX23" fmla="*/ 12247 w 269443"/>
                <a:gd name="connsiteY23" fmla="*/ 197298 h 271285"/>
                <a:gd name="connsiteX24" fmla="*/ 257196 w 269443"/>
                <a:gd name="connsiteY24" fmla="*/ 197298 h 271285"/>
                <a:gd name="connsiteX25" fmla="*/ 269443 w 269443"/>
                <a:gd name="connsiteY25" fmla="*/ 184967 h 271285"/>
                <a:gd name="connsiteX26" fmla="*/ 269443 w 269443"/>
                <a:gd name="connsiteY26" fmla="*/ 160305 h 271285"/>
                <a:gd name="connsiteX27" fmla="*/ 257196 w 269443"/>
                <a:gd name="connsiteY27" fmla="*/ 147974 h 271285"/>
                <a:gd name="connsiteX28" fmla="*/ 257196 w 269443"/>
                <a:gd name="connsiteY28" fmla="*/ 110980 h 271285"/>
                <a:gd name="connsiteX29" fmla="*/ 85732 w 269443"/>
                <a:gd name="connsiteY29" fmla="*/ 110980 h 271285"/>
                <a:gd name="connsiteX30" fmla="*/ 85732 w 269443"/>
                <a:gd name="connsiteY30" fmla="*/ 86318 h 271285"/>
                <a:gd name="connsiteX31" fmla="*/ 257196 w 269443"/>
                <a:gd name="connsiteY31" fmla="*/ 86318 h 271285"/>
                <a:gd name="connsiteX32" fmla="*/ 257196 w 269443"/>
                <a:gd name="connsiteY32" fmla="*/ 110980 h 271285"/>
                <a:gd name="connsiteX33" fmla="*/ 257196 w 269443"/>
                <a:gd name="connsiteY33" fmla="*/ 73987 h 271285"/>
                <a:gd name="connsiteX34" fmla="*/ 85732 w 269443"/>
                <a:gd name="connsiteY34" fmla="*/ 73987 h 271285"/>
                <a:gd name="connsiteX35" fmla="*/ 73484 w 269443"/>
                <a:gd name="connsiteY35" fmla="*/ 86318 h 271285"/>
                <a:gd name="connsiteX36" fmla="*/ 73484 w 269443"/>
                <a:gd name="connsiteY36" fmla="*/ 110980 h 271285"/>
                <a:gd name="connsiteX37" fmla="*/ 85732 w 269443"/>
                <a:gd name="connsiteY37" fmla="*/ 123311 h 271285"/>
                <a:gd name="connsiteX38" fmla="*/ 257196 w 269443"/>
                <a:gd name="connsiteY38" fmla="*/ 123311 h 271285"/>
                <a:gd name="connsiteX39" fmla="*/ 269443 w 269443"/>
                <a:gd name="connsiteY39" fmla="*/ 110980 h 271285"/>
                <a:gd name="connsiteX40" fmla="*/ 269443 w 269443"/>
                <a:gd name="connsiteY40" fmla="*/ 86318 h 271285"/>
                <a:gd name="connsiteX41" fmla="*/ 257196 w 269443"/>
                <a:gd name="connsiteY41" fmla="*/ 73987 h 271285"/>
                <a:gd name="connsiteX42" fmla="*/ 257196 w 269443"/>
                <a:gd name="connsiteY42" fmla="*/ 258954 h 271285"/>
                <a:gd name="connsiteX43" fmla="*/ 85732 w 269443"/>
                <a:gd name="connsiteY43" fmla="*/ 258954 h 271285"/>
                <a:gd name="connsiteX44" fmla="*/ 85732 w 269443"/>
                <a:gd name="connsiteY44" fmla="*/ 234292 h 271285"/>
                <a:gd name="connsiteX45" fmla="*/ 257196 w 269443"/>
                <a:gd name="connsiteY45" fmla="*/ 234292 h 271285"/>
                <a:gd name="connsiteX46" fmla="*/ 257196 w 269443"/>
                <a:gd name="connsiteY46" fmla="*/ 258954 h 271285"/>
                <a:gd name="connsiteX47" fmla="*/ 257196 w 269443"/>
                <a:gd name="connsiteY47" fmla="*/ 221960 h 271285"/>
                <a:gd name="connsiteX48" fmla="*/ 85732 w 269443"/>
                <a:gd name="connsiteY48" fmla="*/ 221960 h 271285"/>
                <a:gd name="connsiteX49" fmla="*/ 73484 w 269443"/>
                <a:gd name="connsiteY49" fmla="*/ 234292 h 271285"/>
                <a:gd name="connsiteX50" fmla="*/ 73484 w 269443"/>
                <a:gd name="connsiteY50" fmla="*/ 258954 h 271285"/>
                <a:gd name="connsiteX51" fmla="*/ 85732 w 269443"/>
                <a:gd name="connsiteY51" fmla="*/ 271285 h 271285"/>
                <a:gd name="connsiteX52" fmla="*/ 257196 w 269443"/>
                <a:gd name="connsiteY52" fmla="*/ 271285 h 271285"/>
                <a:gd name="connsiteX53" fmla="*/ 269443 w 269443"/>
                <a:gd name="connsiteY53" fmla="*/ 258954 h 271285"/>
                <a:gd name="connsiteX54" fmla="*/ 269443 w 269443"/>
                <a:gd name="connsiteY54" fmla="*/ 234292 h 271285"/>
                <a:gd name="connsiteX55" fmla="*/ 257196 w 269443"/>
                <a:gd name="connsiteY55" fmla="*/ 221960 h 271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269443" h="271285">
                  <a:moveTo>
                    <a:pt x="257196" y="36993"/>
                  </a:moveTo>
                  <a:lnTo>
                    <a:pt x="12247" y="36993"/>
                  </a:lnTo>
                  <a:lnTo>
                    <a:pt x="12247" y="12331"/>
                  </a:lnTo>
                  <a:lnTo>
                    <a:pt x="257196" y="12331"/>
                  </a:lnTo>
                  <a:lnTo>
                    <a:pt x="257196" y="36993"/>
                  </a:lnTo>
                  <a:close/>
                  <a:moveTo>
                    <a:pt x="257196" y="0"/>
                  </a:moveTo>
                  <a:lnTo>
                    <a:pt x="12247" y="0"/>
                  </a:lnTo>
                  <a:cubicBezTo>
                    <a:pt x="5487" y="0"/>
                    <a:pt x="0" y="5524"/>
                    <a:pt x="0" y="12331"/>
                  </a:cubicBezTo>
                  <a:lnTo>
                    <a:pt x="0" y="36993"/>
                  </a:lnTo>
                  <a:cubicBezTo>
                    <a:pt x="0" y="43800"/>
                    <a:pt x="5487" y="49325"/>
                    <a:pt x="12247" y="49325"/>
                  </a:cubicBezTo>
                  <a:lnTo>
                    <a:pt x="257196" y="49325"/>
                  </a:lnTo>
                  <a:cubicBezTo>
                    <a:pt x="263956" y="49325"/>
                    <a:pt x="269443" y="43800"/>
                    <a:pt x="269443" y="36993"/>
                  </a:cubicBezTo>
                  <a:lnTo>
                    <a:pt x="269443" y="12331"/>
                  </a:lnTo>
                  <a:cubicBezTo>
                    <a:pt x="269443" y="5524"/>
                    <a:pt x="263956" y="0"/>
                    <a:pt x="257196" y="0"/>
                  </a:cubicBezTo>
                  <a:moveTo>
                    <a:pt x="257196" y="184967"/>
                  </a:moveTo>
                  <a:lnTo>
                    <a:pt x="12247" y="184967"/>
                  </a:lnTo>
                  <a:lnTo>
                    <a:pt x="12247" y="160305"/>
                  </a:lnTo>
                  <a:lnTo>
                    <a:pt x="257196" y="160305"/>
                  </a:lnTo>
                  <a:lnTo>
                    <a:pt x="257196" y="184967"/>
                  </a:lnTo>
                  <a:close/>
                  <a:moveTo>
                    <a:pt x="257196" y="147974"/>
                  </a:moveTo>
                  <a:lnTo>
                    <a:pt x="12247" y="147974"/>
                  </a:lnTo>
                  <a:cubicBezTo>
                    <a:pt x="5487" y="147974"/>
                    <a:pt x="0" y="153498"/>
                    <a:pt x="0" y="160305"/>
                  </a:cubicBezTo>
                  <a:lnTo>
                    <a:pt x="0" y="184967"/>
                  </a:lnTo>
                  <a:cubicBezTo>
                    <a:pt x="0" y="191780"/>
                    <a:pt x="5487" y="197298"/>
                    <a:pt x="12247" y="197298"/>
                  </a:cubicBezTo>
                  <a:lnTo>
                    <a:pt x="257196" y="197298"/>
                  </a:lnTo>
                  <a:cubicBezTo>
                    <a:pt x="263956" y="197298"/>
                    <a:pt x="269443" y="191780"/>
                    <a:pt x="269443" y="184967"/>
                  </a:cubicBezTo>
                  <a:lnTo>
                    <a:pt x="269443" y="160305"/>
                  </a:lnTo>
                  <a:cubicBezTo>
                    <a:pt x="269443" y="153498"/>
                    <a:pt x="263956" y="147974"/>
                    <a:pt x="257196" y="147974"/>
                  </a:cubicBezTo>
                  <a:moveTo>
                    <a:pt x="257196" y="110980"/>
                  </a:moveTo>
                  <a:lnTo>
                    <a:pt x="85732" y="110980"/>
                  </a:lnTo>
                  <a:lnTo>
                    <a:pt x="85732" y="86318"/>
                  </a:lnTo>
                  <a:lnTo>
                    <a:pt x="257196" y="86318"/>
                  </a:lnTo>
                  <a:lnTo>
                    <a:pt x="257196" y="110980"/>
                  </a:lnTo>
                  <a:close/>
                  <a:moveTo>
                    <a:pt x="257196" y="73987"/>
                  </a:moveTo>
                  <a:lnTo>
                    <a:pt x="85732" y="73987"/>
                  </a:lnTo>
                  <a:cubicBezTo>
                    <a:pt x="78971" y="73987"/>
                    <a:pt x="73484" y="79511"/>
                    <a:pt x="73484" y="86318"/>
                  </a:cubicBezTo>
                  <a:lnTo>
                    <a:pt x="73484" y="110980"/>
                  </a:lnTo>
                  <a:cubicBezTo>
                    <a:pt x="73484" y="117787"/>
                    <a:pt x="78971" y="123311"/>
                    <a:pt x="85732" y="123311"/>
                  </a:cubicBezTo>
                  <a:lnTo>
                    <a:pt x="257196" y="123311"/>
                  </a:lnTo>
                  <a:cubicBezTo>
                    <a:pt x="263956" y="123311"/>
                    <a:pt x="269443" y="117787"/>
                    <a:pt x="269443" y="110980"/>
                  </a:cubicBezTo>
                  <a:lnTo>
                    <a:pt x="269443" y="86318"/>
                  </a:lnTo>
                  <a:cubicBezTo>
                    <a:pt x="269443" y="79511"/>
                    <a:pt x="263956" y="73987"/>
                    <a:pt x="257196" y="73987"/>
                  </a:cubicBezTo>
                  <a:moveTo>
                    <a:pt x="257196" y="258954"/>
                  </a:moveTo>
                  <a:lnTo>
                    <a:pt x="85732" y="258954"/>
                  </a:lnTo>
                  <a:lnTo>
                    <a:pt x="85732" y="234292"/>
                  </a:lnTo>
                  <a:lnTo>
                    <a:pt x="257196" y="234292"/>
                  </a:lnTo>
                  <a:lnTo>
                    <a:pt x="257196" y="258954"/>
                  </a:lnTo>
                  <a:close/>
                  <a:moveTo>
                    <a:pt x="257196" y="221960"/>
                  </a:moveTo>
                  <a:lnTo>
                    <a:pt x="85732" y="221960"/>
                  </a:lnTo>
                  <a:cubicBezTo>
                    <a:pt x="78971" y="221960"/>
                    <a:pt x="73484" y="227485"/>
                    <a:pt x="73484" y="234292"/>
                  </a:cubicBezTo>
                  <a:lnTo>
                    <a:pt x="73484" y="258954"/>
                  </a:lnTo>
                  <a:cubicBezTo>
                    <a:pt x="73484" y="265761"/>
                    <a:pt x="78971" y="271285"/>
                    <a:pt x="85732" y="271285"/>
                  </a:cubicBezTo>
                  <a:lnTo>
                    <a:pt x="257196" y="271285"/>
                  </a:lnTo>
                  <a:cubicBezTo>
                    <a:pt x="263956" y="271285"/>
                    <a:pt x="269443" y="265761"/>
                    <a:pt x="269443" y="258954"/>
                  </a:cubicBezTo>
                  <a:lnTo>
                    <a:pt x="269443" y="234292"/>
                  </a:lnTo>
                  <a:cubicBezTo>
                    <a:pt x="269443" y="227485"/>
                    <a:pt x="263956" y="221960"/>
                    <a:pt x="257196" y="221960"/>
                  </a:cubicBezTo>
                </a:path>
              </a:pathLst>
            </a:custGeom>
            <a:gradFill>
              <a:gsLst>
                <a:gs pos="100000">
                  <a:schemeClr val="accent2">
                    <a:alpha val="80000"/>
                  </a:schemeClr>
                </a:gs>
                <a:gs pos="0">
                  <a:schemeClr val="accent1"/>
                </a:gs>
              </a:gsLst>
              <a:path path="circle">
                <a:fillToRect r="100000" b="100000"/>
              </a:path>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46" name="Graphic 8">
              <a:hlinkClick r:id="rId3" action="ppaction://hlinksldjump"/>
              <a:extLst>
                <a:ext uri="{FF2B5EF4-FFF2-40B4-BE49-F238E27FC236}">
                  <a16:creationId xmlns:a16="http://schemas.microsoft.com/office/drawing/2014/main" id="{BCAC6DDF-20D7-1977-3585-75D25A054908}"/>
                </a:ext>
              </a:extLst>
            </p:cNvPr>
            <p:cNvSpPr/>
            <p:nvPr/>
          </p:nvSpPr>
          <p:spPr>
            <a:xfrm flipV="1">
              <a:off x="576834" y="4251870"/>
              <a:ext cx="216863" cy="218346"/>
            </a:xfrm>
            <a:custGeom>
              <a:avLst/>
              <a:gdLst>
                <a:gd name="connsiteX0" fmla="*/ 183747 w 269443"/>
                <a:gd name="connsiteY0" fmla="*/ 160336 h 271285"/>
                <a:gd name="connsiteX1" fmla="*/ 208241 w 269443"/>
                <a:gd name="connsiteY1" fmla="*/ 135674 h 271285"/>
                <a:gd name="connsiteX2" fmla="*/ 183747 w 269443"/>
                <a:gd name="connsiteY2" fmla="*/ 111012 h 271285"/>
                <a:gd name="connsiteX3" fmla="*/ 159252 w 269443"/>
                <a:gd name="connsiteY3" fmla="*/ 135674 h 271285"/>
                <a:gd name="connsiteX4" fmla="*/ 183747 w 269443"/>
                <a:gd name="connsiteY4" fmla="*/ 160336 h 271285"/>
                <a:gd name="connsiteX5" fmla="*/ 183747 w 269443"/>
                <a:gd name="connsiteY5" fmla="*/ 98681 h 271285"/>
                <a:gd name="connsiteX6" fmla="*/ 220489 w 269443"/>
                <a:gd name="connsiteY6" fmla="*/ 135674 h 271285"/>
                <a:gd name="connsiteX7" fmla="*/ 183747 w 269443"/>
                <a:gd name="connsiteY7" fmla="*/ 172667 h 271285"/>
                <a:gd name="connsiteX8" fmla="*/ 147004 w 269443"/>
                <a:gd name="connsiteY8" fmla="*/ 135674 h 271285"/>
                <a:gd name="connsiteX9" fmla="*/ 183747 w 269443"/>
                <a:gd name="connsiteY9" fmla="*/ 98681 h 271285"/>
                <a:gd name="connsiteX10" fmla="*/ 85767 w 269443"/>
                <a:gd name="connsiteY10" fmla="*/ 179530 h 271285"/>
                <a:gd name="connsiteX11" fmla="*/ 105339 w 269443"/>
                <a:gd name="connsiteY11" fmla="*/ 148005 h 271285"/>
                <a:gd name="connsiteX12" fmla="*/ 66196 w 269443"/>
                <a:gd name="connsiteY12" fmla="*/ 148005 h 271285"/>
                <a:gd name="connsiteX13" fmla="*/ 85767 w 269443"/>
                <a:gd name="connsiteY13" fmla="*/ 179530 h 271285"/>
                <a:gd name="connsiteX14" fmla="*/ 55149 w 269443"/>
                <a:gd name="connsiteY14" fmla="*/ 135674 h 271285"/>
                <a:gd name="connsiteX15" fmla="*/ 116386 w 269443"/>
                <a:gd name="connsiteY15" fmla="*/ 135674 h 271285"/>
                <a:gd name="connsiteX16" fmla="*/ 122510 w 269443"/>
                <a:gd name="connsiteY16" fmla="*/ 141840 h 271285"/>
                <a:gd name="connsiteX17" fmla="*/ 121389 w 269443"/>
                <a:gd name="connsiteY17" fmla="*/ 145200 h 271285"/>
                <a:gd name="connsiteX18" fmla="*/ 121481 w 269443"/>
                <a:gd name="connsiteY18" fmla="*/ 145261 h 271285"/>
                <a:gd name="connsiteX19" fmla="*/ 90862 w 269443"/>
                <a:gd name="connsiteY19" fmla="*/ 194586 h 271285"/>
                <a:gd name="connsiteX20" fmla="*/ 90770 w 269443"/>
                <a:gd name="connsiteY20" fmla="*/ 194524 h 271285"/>
                <a:gd name="connsiteX21" fmla="*/ 85767 w 269443"/>
                <a:gd name="connsiteY21" fmla="*/ 197330 h 271285"/>
                <a:gd name="connsiteX22" fmla="*/ 80770 w 269443"/>
                <a:gd name="connsiteY22" fmla="*/ 194524 h 271285"/>
                <a:gd name="connsiteX23" fmla="*/ 80672 w 269443"/>
                <a:gd name="connsiteY23" fmla="*/ 194586 h 271285"/>
                <a:gd name="connsiteX24" fmla="*/ 50054 w 269443"/>
                <a:gd name="connsiteY24" fmla="*/ 145261 h 271285"/>
                <a:gd name="connsiteX25" fmla="*/ 50152 w 269443"/>
                <a:gd name="connsiteY25" fmla="*/ 145200 h 271285"/>
                <a:gd name="connsiteX26" fmla="*/ 49025 w 269443"/>
                <a:gd name="connsiteY26" fmla="*/ 141840 h 271285"/>
                <a:gd name="connsiteX27" fmla="*/ 55149 w 269443"/>
                <a:gd name="connsiteY27" fmla="*/ 135674 h 271285"/>
                <a:gd name="connsiteX28" fmla="*/ 257231 w 269443"/>
                <a:gd name="connsiteY28" fmla="*/ 234323 h 271285"/>
                <a:gd name="connsiteX29" fmla="*/ 12283 w 269443"/>
                <a:gd name="connsiteY29" fmla="*/ 234323 h 271285"/>
                <a:gd name="connsiteX30" fmla="*/ 12283 w 269443"/>
                <a:gd name="connsiteY30" fmla="*/ 246654 h 271285"/>
                <a:gd name="connsiteX31" fmla="*/ 257231 w 269443"/>
                <a:gd name="connsiteY31" fmla="*/ 246654 h 271285"/>
                <a:gd name="connsiteX32" fmla="*/ 257231 w 269443"/>
                <a:gd name="connsiteY32" fmla="*/ 234323 h 271285"/>
                <a:gd name="connsiteX33" fmla="*/ 244984 w 269443"/>
                <a:gd name="connsiteY33" fmla="*/ 74018 h 271285"/>
                <a:gd name="connsiteX34" fmla="*/ 24530 w 269443"/>
                <a:gd name="connsiteY34" fmla="*/ 74018 h 271285"/>
                <a:gd name="connsiteX35" fmla="*/ 24530 w 269443"/>
                <a:gd name="connsiteY35" fmla="*/ 221992 h 271285"/>
                <a:gd name="connsiteX36" fmla="*/ 244984 w 269443"/>
                <a:gd name="connsiteY36" fmla="*/ 221992 h 271285"/>
                <a:gd name="connsiteX37" fmla="*/ 244984 w 269443"/>
                <a:gd name="connsiteY37" fmla="*/ 74018 h 271285"/>
                <a:gd name="connsiteX38" fmla="*/ 257231 w 269443"/>
                <a:gd name="connsiteY38" fmla="*/ 258985 h 271285"/>
                <a:gd name="connsiteX39" fmla="*/ 147004 w 269443"/>
                <a:gd name="connsiteY39" fmla="*/ 258985 h 271285"/>
                <a:gd name="connsiteX40" fmla="*/ 134757 w 269443"/>
                <a:gd name="connsiteY40" fmla="*/ 271317 h 271285"/>
                <a:gd name="connsiteX41" fmla="*/ 122510 w 269443"/>
                <a:gd name="connsiteY41" fmla="*/ 258985 h 271285"/>
                <a:gd name="connsiteX42" fmla="*/ 12283 w 269443"/>
                <a:gd name="connsiteY42" fmla="*/ 258985 h 271285"/>
                <a:gd name="connsiteX43" fmla="*/ 36 w 269443"/>
                <a:gd name="connsiteY43" fmla="*/ 246654 h 271285"/>
                <a:gd name="connsiteX44" fmla="*/ 36 w 269443"/>
                <a:gd name="connsiteY44" fmla="*/ 234323 h 271285"/>
                <a:gd name="connsiteX45" fmla="*/ 12283 w 269443"/>
                <a:gd name="connsiteY45" fmla="*/ 221992 h 271285"/>
                <a:gd name="connsiteX46" fmla="*/ 12283 w 269443"/>
                <a:gd name="connsiteY46" fmla="*/ 74018 h 271285"/>
                <a:gd name="connsiteX47" fmla="*/ 24530 w 269443"/>
                <a:gd name="connsiteY47" fmla="*/ 61687 h 271285"/>
                <a:gd name="connsiteX48" fmla="*/ 128633 w 269443"/>
                <a:gd name="connsiteY48" fmla="*/ 61687 h 271285"/>
                <a:gd name="connsiteX49" fmla="*/ 128633 w 269443"/>
                <a:gd name="connsiteY49" fmla="*/ 45743 h 271285"/>
                <a:gd name="connsiteX50" fmla="*/ 93685 w 269443"/>
                <a:gd name="connsiteY50" fmla="*/ 10556 h 271285"/>
                <a:gd name="connsiteX51" fmla="*/ 91891 w 269443"/>
                <a:gd name="connsiteY51" fmla="*/ 6197 h 271285"/>
                <a:gd name="connsiteX52" fmla="*/ 98015 w 269443"/>
                <a:gd name="connsiteY52" fmla="*/ 32 h 271285"/>
                <a:gd name="connsiteX53" fmla="*/ 102344 w 269443"/>
                <a:gd name="connsiteY53" fmla="*/ 1838 h 271285"/>
                <a:gd name="connsiteX54" fmla="*/ 134757 w 269443"/>
                <a:gd name="connsiteY54" fmla="*/ 34472 h 271285"/>
                <a:gd name="connsiteX55" fmla="*/ 167170 w 269443"/>
                <a:gd name="connsiteY55" fmla="*/ 1838 h 271285"/>
                <a:gd name="connsiteX56" fmla="*/ 171499 w 269443"/>
                <a:gd name="connsiteY56" fmla="*/ 32 h 271285"/>
                <a:gd name="connsiteX57" fmla="*/ 177623 w 269443"/>
                <a:gd name="connsiteY57" fmla="*/ 6197 h 271285"/>
                <a:gd name="connsiteX58" fmla="*/ 175829 w 269443"/>
                <a:gd name="connsiteY58" fmla="*/ 10556 h 271285"/>
                <a:gd name="connsiteX59" fmla="*/ 140881 w 269443"/>
                <a:gd name="connsiteY59" fmla="*/ 45743 h 271285"/>
                <a:gd name="connsiteX60" fmla="*/ 140881 w 269443"/>
                <a:gd name="connsiteY60" fmla="*/ 61687 h 271285"/>
                <a:gd name="connsiteX61" fmla="*/ 244984 w 269443"/>
                <a:gd name="connsiteY61" fmla="*/ 61687 h 271285"/>
                <a:gd name="connsiteX62" fmla="*/ 257231 w 269443"/>
                <a:gd name="connsiteY62" fmla="*/ 74018 h 271285"/>
                <a:gd name="connsiteX63" fmla="*/ 257231 w 269443"/>
                <a:gd name="connsiteY63" fmla="*/ 221992 h 271285"/>
                <a:gd name="connsiteX64" fmla="*/ 269479 w 269443"/>
                <a:gd name="connsiteY64" fmla="*/ 234323 h 271285"/>
                <a:gd name="connsiteX65" fmla="*/ 269479 w 269443"/>
                <a:gd name="connsiteY65" fmla="*/ 246654 h 271285"/>
                <a:gd name="connsiteX66" fmla="*/ 257231 w 269443"/>
                <a:gd name="connsiteY66" fmla="*/ 258985 h 271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269443" h="271285">
                  <a:moveTo>
                    <a:pt x="183747" y="160336"/>
                  </a:moveTo>
                  <a:cubicBezTo>
                    <a:pt x="197274" y="160336"/>
                    <a:pt x="208241" y="149294"/>
                    <a:pt x="208241" y="135674"/>
                  </a:cubicBezTo>
                  <a:cubicBezTo>
                    <a:pt x="208241" y="122054"/>
                    <a:pt x="197274" y="111012"/>
                    <a:pt x="183747" y="111012"/>
                  </a:cubicBezTo>
                  <a:cubicBezTo>
                    <a:pt x="170219" y="111012"/>
                    <a:pt x="159252" y="122054"/>
                    <a:pt x="159252" y="135674"/>
                  </a:cubicBezTo>
                  <a:cubicBezTo>
                    <a:pt x="159252" y="149294"/>
                    <a:pt x="170219" y="160336"/>
                    <a:pt x="183747" y="160336"/>
                  </a:cubicBezTo>
                  <a:moveTo>
                    <a:pt x="183747" y="98681"/>
                  </a:moveTo>
                  <a:cubicBezTo>
                    <a:pt x="204041" y="98681"/>
                    <a:pt x="220489" y="115241"/>
                    <a:pt x="220489" y="135674"/>
                  </a:cubicBezTo>
                  <a:cubicBezTo>
                    <a:pt x="220489" y="156101"/>
                    <a:pt x="204041" y="172667"/>
                    <a:pt x="183747" y="172667"/>
                  </a:cubicBezTo>
                  <a:cubicBezTo>
                    <a:pt x="163453" y="172667"/>
                    <a:pt x="147004" y="156101"/>
                    <a:pt x="147004" y="135674"/>
                  </a:cubicBezTo>
                  <a:cubicBezTo>
                    <a:pt x="147004" y="115241"/>
                    <a:pt x="163453" y="98681"/>
                    <a:pt x="183747" y="98681"/>
                  </a:cubicBezTo>
                  <a:moveTo>
                    <a:pt x="85767" y="179530"/>
                  </a:moveTo>
                  <a:lnTo>
                    <a:pt x="105339" y="148005"/>
                  </a:lnTo>
                  <a:lnTo>
                    <a:pt x="66196" y="148005"/>
                  </a:lnTo>
                  <a:lnTo>
                    <a:pt x="85767" y="179530"/>
                  </a:lnTo>
                  <a:close/>
                  <a:moveTo>
                    <a:pt x="55149" y="135674"/>
                  </a:moveTo>
                  <a:lnTo>
                    <a:pt x="116386" y="135674"/>
                  </a:lnTo>
                  <a:cubicBezTo>
                    <a:pt x="119766" y="135674"/>
                    <a:pt x="122510" y="138430"/>
                    <a:pt x="122510" y="141840"/>
                  </a:cubicBezTo>
                  <a:cubicBezTo>
                    <a:pt x="122510" y="143104"/>
                    <a:pt x="122038" y="144213"/>
                    <a:pt x="121389" y="145200"/>
                  </a:cubicBezTo>
                  <a:lnTo>
                    <a:pt x="121481" y="145261"/>
                  </a:lnTo>
                  <a:lnTo>
                    <a:pt x="90862" y="194586"/>
                  </a:lnTo>
                  <a:lnTo>
                    <a:pt x="90770" y="194524"/>
                  </a:lnTo>
                  <a:cubicBezTo>
                    <a:pt x="89668" y="196171"/>
                    <a:pt x="87892" y="197330"/>
                    <a:pt x="85767" y="197330"/>
                  </a:cubicBezTo>
                  <a:cubicBezTo>
                    <a:pt x="83642" y="197330"/>
                    <a:pt x="81867" y="196171"/>
                    <a:pt x="80770" y="194524"/>
                  </a:cubicBezTo>
                  <a:lnTo>
                    <a:pt x="80672" y="194586"/>
                  </a:lnTo>
                  <a:lnTo>
                    <a:pt x="50054" y="145261"/>
                  </a:lnTo>
                  <a:lnTo>
                    <a:pt x="50152" y="145200"/>
                  </a:lnTo>
                  <a:cubicBezTo>
                    <a:pt x="49497" y="144213"/>
                    <a:pt x="49025" y="143104"/>
                    <a:pt x="49025" y="141840"/>
                  </a:cubicBezTo>
                  <a:cubicBezTo>
                    <a:pt x="49025" y="138430"/>
                    <a:pt x="51769" y="135674"/>
                    <a:pt x="55149" y="135674"/>
                  </a:cubicBezTo>
                  <a:moveTo>
                    <a:pt x="257231" y="234323"/>
                  </a:moveTo>
                  <a:lnTo>
                    <a:pt x="12283" y="234323"/>
                  </a:lnTo>
                  <a:lnTo>
                    <a:pt x="12283" y="246654"/>
                  </a:lnTo>
                  <a:lnTo>
                    <a:pt x="257231" y="246654"/>
                  </a:lnTo>
                  <a:lnTo>
                    <a:pt x="257231" y="234323"/>
                  </a:lnTo>
                  <a:close/>
                  <a:moveTo>
                    <a:pt x="244984" y="74018"/>
                  </a:moveTo>
                  <a:lnTo>
                    <a:pt x="24530" y="74018"/>
                  </a:lnTo>
                  <a:lnTo>
                    <a:pt x="24530" y="221992"/>
                  </a:lnTo>
                  <a:lnTo>
                    <a:pt x="244984" y="221992"/>
                  </a:lnTo>
                  <a:lnTo>
                    <a:pt x="244984" y="74018"/>
                  </a:lnTo>
                  <a:close/>
                  <a:moveTo>
                    <a:pt x="257231" y="258985"/>
                  </a:moveTo>
                  <a:lnTo>
                    <a:pt x="147004" y="258985"/>
                  </a:lnTo>
                  <a:cubicBezTo>
                    <a:pt x="147004" y="265792"/>
                    <a:pt x="141518" y="271317"/>
                    <a:pt x="134757" y="271317"/>
                  </a:cubicBezTo>
                  <a:cubicBezTo>
                    <a:pt x="127996" y="271317"/>
                    <a:pt x="122510" y="265792"/>
                    <a:pt x="122510" y="258985"/>
                  </a:cubicBezTo>
                  <a:lnTo>
                    <a:pt x="12283" y="258985"/>
                  </a:lnTo>
                  <a:cubicBezTo>
                    <a:pt x="5522" y="258985"/>
                    <a:pt x="36" y="253461"/>
                    <a:pt x="36" y="246654"/>
                  </a:cubicBezTo>
                  <a:lnTo>
                    <a:pt x="36" y="234323"/>
                  </a:lnTo>
                  <a:cubicBezTo>
                    <a:pt x="36" y="227510"/>
                    <a:pt x="5522" y="221992"/>
                    <a:pt x="12283" y="221992"/>
                  </a:cubicBezTo>
                  <a:lnTo>
                    <a:pt x="12283" y="74018"/>
                  </a:lnTo>
                  <a:cubicBezTo>
                    <a:pt x="12283" y="67205"/>
                    <a:pt x="17770" y="61687"/>
                    <a:pt x="24530" y="61687"/>
                  </a:cubicBezTo>
                  <a:lnTo>
                    <a:pt x="128633" y="61687"/>
                  </a:lnTo>
                  <a:lnTo>
                    <a:pt x="128633" y="45743"/>
                  </a:lnTo>
                  <a:lnTo>
                    <a:pt x="93685" y="10556"/>
                  </a:lnTo>
                  <a:cubicBezTo>
                    <a:pt x="92577" y="9434"/>
                    <a:pt x="91891" y="7893"/>
                    <a:pt x="91891" y="6197"/>
                  </a:cubicBezTo>
                  <a:cubicBezTo>
                    <a:pt x="91891" y="2788"/>
                    <a:pt x="94634" y="32"/>
                    <a:pt x="98015" y="32"/>
                  </a:cubicBezTo>
                  <a:cubicBezTo>
                    <a:pt x="99705" y="32"/>
                    <a:pt x="101236" y="716"/>
                    <a:pt x="102344" y="1838"/>
                  </a:cubicBezTo>
                  <a:lnTo>
                    <a:pt x="134757" y="34472"/>
                  </a:lnTo>
                  <a:lnTo>
                    <a:pt x="167170" y="1838"/>
                  </a:lnTo>
                  <a:cubicBezTo>
                    <a:pt x="168278" y="716"/>
                    <a:pt x="169809" y="32"/>
                    <a:pt x="171499" y="32"/>
                  </a:cubicBezTo>
                  <a:cubicBezTo>
                    <a:pt x="174880" y="32"/>
                    <a:pt x="177623" y="2788"/>
                    <a:pt x="177623" y="6197"/>
                  </a:cubicBezTo>
                  <a:cubicBezTo>
                    <a:pt x="177623" y="7893"/>
                    <a:pt x="176937" y="9434"/>
                    <a:pt x="175829" y="10556"/>
                  </a:cubicBezTo>
                  <a:lnTo>
                    <a:pt x="140881" y="45743"/>
                  </a:lnTo>
                  <a:lnTo>
                    <a:pt x="140881" y="61687"/>
                  </a:lnTo>
                  <a:lnTo>
                    <a:pt x="244984" y="61687"/>
                  </a:lnTo>
                  <a:cubicBezTo>
                    <a:pt x="251744" y="61687"/>
                    <a:pt x="257231" y="67205"/>
                    <a:pt x="257231" y="74018"/>
                  </a:cubicBezTo>
                  <a:lnTo>
                    <a:pt x="257231" y="221992"/>
                  </a:lnTo>
                  <a:cubicBezTo>
                    <a:pt x="263992" y="221992"/>
                    <a:pt x="269479" y="227510"/>
                    <a:pt x="269479" y="234323"/>
                  </a:cubicBezTo>
                  <a:lnTo>
                    <a:pt x="269479" y="246654"/>
                  </a:lnTo>
                  <a:cubicBezTo>
                    <a:pt x="269479" y="253461"/>
                    <a:pt x="263992" y="258985"/>
                    <a:pt x="257231" y="258985"/>
                  </a:cubicBezTo>
                </a:path>
              </a:pathLst>
            </a:custGeom>
            <a:gradFill>
              <a:gsLst>
                <a:gs pos="100000">
                  <a:schemeClr val="accent2">
                    <a:alpha val="80000"/>
                  </a:schemeClr>
                </a:gs>
                <a:gs pos="0">
                  <a:schemeClr val="accent1"/>
                </a:gs>
              </a:gsLst>
              <a:path path="circle">
                <a:fillToRect r="100000" b="100000"/>
              </a:path>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47" name="Graphic 9">
              <a:hlinkClick r:id="rId4" action="ppaction://hlinksldjump"/>
              <a:extLst>
                <a:ext uri="{FF2B5EF4-FFF2-40B4-BE49-F238E27FC236}">
                  <a16:creationId xmlns:a16="http://schemas.microsoft.com/office/drawing/2014/main" id="{A4F80073-48BA-A224-BAFC-F892089B2EC1}"/>
                </a:ext>
              </a:extLst>
            </p:cNvPr>
            <p:cNvSpPr/>
            <p:nvPr/>
          </p:nvSpPr>
          <p:spPr>
            <a:xfrm flipV="1">
              <a:off x="576834" y="3336700"/>
              <a:ext cx="216863" cy="188571"/>
            </a:xfrm>
            <a:custGeom>
              <a:avLst/>
              <a:gdLst>
                <a:gd name="connsiteX0" fmla="*/ 134749 w 269443"/>
                <a:gd name="connsiteY0" fmla="*/ 62330 h 234291"/>
                <a:gd name="connsiteX1" fmla="*/ 20395 w 269443"/>
                <a:gd name="connsiteY1" fmla="*/ 117161 h 234291"/>
                <a:gd name="connsiteX2" fmla="*/ 57590 w 269443"/>
                <a:gd name="connsiteY2" fmla="*/ 134992 h 234291"/>
                <a:gd name="connsiteX3" fmla="*/ 132116 w 269443"/>
                <a:gd name="connsiteY3" fmla="*/ 99262 h 234291"/>
                <a:gd name="connsiteX4" fmla="*/ 132134 w 269443"/>
                <a:gd name="connsiteY4" fmla="*/ 99299 h 234291"/>
                <a:gd name="connsiteX5" fmla="*/ 134749 w 269443"/>
                <a:gd name="connsiteY5" fmla="*/ 98664 h 234291"/>
                <a:gd name="connsiteX6" fmla="*/ 137364 w 269443"/>
                <a:gd name="connsiteY6" fmla="*/ 99299 h 234291"/>
                <a:gd name="connsiteX7" fmla="*/ 137382 w 269443"/>
                <a:gd name="connsiteY7" fmla="*/ 99262 h 234291"/>
                <a:gd name="connsiteX8" fmla="*/ 211908 w 269443"/>
                <a:gd name="connsiteY8" fmla="*/ 134992 h 234291"/>
                <a:gd name="connsiteX9" fmla="*/ 249103 w 269443"/>
                <a:gd name="connsiteY9" fmla="*/ 117161 h 234291"/>
                <a:gd name="connsiteX10" fmla="*/ 134749 w 269443"/>
                <a:gd name="connsiteY10" fmla="*/ 62330 h 234291"/>
                <a:gd name="connsiteX11" fmla="*/ 249103 w 269443"/>
                <a:gd name="connsiteY11" fmla="*/ 67836 h 234291"/>
                <a:gd name="connsiteX12" fmla="*/ 134749 w 269443"/>
                <a:gd name="connsiteY12" fmla="*/ 13006 h 234291"/>
                <a:gd name="connsiteX13" fmla="*/ 20395 w 269443"/>
                <a:gd name="connsiteY13" fmla="*/ 67836 h 234291"/>
                <a:gd name="connsiteX14" fmla="*/ 57590 w 269443"/>
                <a:gd name="connsiteY14" fmla="*/ 85667 h 234291"/>
                <a:gd name="connsiteX15" fmla="*/ 132116 w 269443"/>
                <a:gd name="connsiteY15" fmla="*/ 49938 h 234291"/>
                <a:gd name="connsiteX16" fmla="*/ 132134 w 269443"/>
                <a:gd name="connsiteY16" fmla="*/ 49974 h 234291"/>
                <a:gd name="connsiteX17" fmla="*/ 134749 w 269443"/>
                <a:gd name="connsiteY17" fmla="*/ 49339 h 234291"/>
                <a:gd name="connsiteX18" fmla="*/ 137364 w 269443"/>
                <a:gd name="connsiteY18" fmla="*/ 49974 h 234291"/>
                <a:gd name="connsiteX19" fmla="*/ 137382 w 269443"/>
                <a:gd name="connsiteY19" fmla="*/ 49938 h 234291"/>
                <a:gd name="connsiteX20" fmla="*/ 211908 w 269443"/>
                <a:gd name="connsiteY20" fmla="*/ 85667 h 234291"/>
                <a:gd name="connsiteX21" fmla="*/ 249103 w 269443"/>
                <a:gd name="connsiteY21" fmla="*/ 67836 h 234291"/>
                <a:gd name="connsiteX22" fmla="*/ 20395 w 269443"/>
                <a:gd name="connsiteY22" fmla="*/ 166485 h 234291"/>
                <a:gd name="connsiteX23" fmla="*/ 134749 w 269443"/>
                <a:gd name="connsiteY23" fmla="*/ 221310 h 234291"/>
                <a:gd name="connsiteX24" fmla="*/ 249103 w 269443"/>
                <a:gd name="connsiteY24" fmla="*/ 166485 h 234291"/>
                <a:gd name="connsiteX25" fmla="*/ 134749 w 269443"/>
                <a:gd name="connsiteY25" fmla="*/ 111655 h 234291"/>
                <a:gd name="connsiteX26" fmla="*/ 20395 w 269443"/>
                <a:gd name="connsiteY26" fmla="*/ 166485 h 234291"/>
                <a:gd name="connsiteX27" fmla="*/ 269471 w 269443"/>
                <a:gd name="connsiteY27" fmla="*/ 117161 h 234291"/>
                <a:gd name="connsiteX28" fmla="*/ 265962 w 269443"/>
                <a:gd name="connsiteY28" fmla="*/ 122685 h 234291"/>
                <a:gd name="connsiteX29" fmla="*/ 265980 w 269443"/>
                <a:gd name="connsiteY29" fmla="*/ 122722 h 234291"/>
                <a:gd name="connsiteX30" fmla="*/ 226151 w 269443"/>
                <a:gd name="connsiteY30" fmla="*/ 141823 h 234291"/>
                <a:gd name="connsiteX31" fmla="*/ 265980 w 269443"/>
                <a:gd name="connsiteY31" fmla="*/ 160918 h 234291"/>
                <a:gd name="connsiteX32" fmla="*/ 265962 w 269443"/>
                <a:gd name="connsiteY32" fmla="*/ 160955 h 234291"/>
                <a:gd name="connsiteX33" fmla="*/ 269471 w 269443"/>
                <a:gd name="connsiteY33" fmla="*/ 166485 h 234291"/>
                <a:gd name="connsiteX34" fmla="*/ 265962 w 269443"/>
                <a:gd name="connsiteY34" fmla="*/ 172010 h 234291"/>
                <a:gd name="connsiteX35" fmla="*/ 265980 w 269443"/>
                <a:gd name="connsiteY35" fmla="*/ 172047 h 234291"/>
                <a:gd name="connsiteX36" fmla="*/ 137382 w 269443"/>
                <a:gd name="connsiteY36" fmla="*/ 233702 h 234291"/>
                <a:gd name="connsiteX37" fmla="*/ 137364 w 269443"/>
                <a:gd name="connsiteY37" fmla="*/ 233665 h 234291"/>
                <a:gd name="connsiteX38" fmla="*/ 134749 w 269443"/>
                <a:gd name="connsiteY38" fmla="*/ 234307 h 234291"/>
                <a:gd name="connsiteX39" fmla="*/ 132134 w 269443"/>
                <a:gd name="connsiteY39" fmla="*/ 233665 h 234291"/>
                <a:gd name="connsiteX40" fmla="*/ 132116 w 269443"/>
                <a:gd name="connsiteY40" fmla="*/ 233702 h 234291"/>
                <a:gd name="connsiteX41" fmla="*/ 3518 w 269443"/>
                <a:gd name="connsiteY41" fmla="*/ 172047 h 234291"/>
                <a:gd name="connsiteX42" fmla="*/ 3536 w 269443"/>
                <a:gd name="connsiteY42" fmla="*/ 172010 h 234291"/>
                <a:gd name="connsiteX43" fmla="*/ 28 w 269443"/>
                <a:gd name="connsiteY43" fmla="*/ 166485 h 234291"/>
                <a:gd name="connsiteX44" fmla="*/ 3536 w 269443"/>
                <a:gd name="connsiteY44" fmla="*/ 160955 h 234291"/>
                <a:gd name="connsiteX45" fmla="*/ 3518 w 269443"/>
                <a:gd name="connsiteY45" fmla="*/ 160918 h 234291"/>
                <a:gd name="connsiteX46" fmla="*/ 43347 w 269443"/>
                <a:gd name="connsiteY46" fmla="*/ 141823 h 234291"/>
                <a:gd name="connsiteX47" fmla="*/ 3518 w 269443"/>
                <a:gd name="connsiteY47" fmla="*/ 122722 h 234291"/>
                <a:gd name="connsiteX48" fmla="*/ 3536 w 269443"/>
                <a:gd name="connsiteY48" fmla="*/ 122685 h 234291"/>
                <a:gd name="connsiteX49" fmla="*/ 28 w 269443"/>
                <a:gd name="connsiteY49" fmla="*/ 117161 h 234291"/>
                <a:gd name="connsiteX50" fmla="*/ 3536 w 269443"/>
                <a:gd name="connsiteY50" fmla="*/ 111630 h 234291"/>
                <a:gd name="connsiteX51" fmla="*/ 3518 w 269443"/>
                <a:gd name="connsiteY51" fmla="*/ 111593 h 234291"/>
                <a:gd name="connsiteX52" fmla="*/ 43347 w 269443"/>
                <a:gd name="connsiteY52" fmla="*/ 92498 h 234291"/>
                <a:gd name="connsiteX53" fmla="*/ 3518 w 269443"/>
                <a:gd name="connsiteY53" fmla="*/ 73398 h 234291"/>
                <a:gd name="connsiteX54" fmla="*/ 3536 w 269443"/>
                <a:gd name="connsiteY54" fmla="*/ 73361 h 234291"/>
                <a:gd name="connsiteX55" fmla="*/ 28 w 269443"/>
                <a:gd name="connsiteY55" fmla="*/ 67836 h 234291"/>
                <a:gd name="connsiteX56" fmla="*/ 3536 w 269443"/>
                <a:gd name="connsiteY56" fmla="*/ 62306 h 234291"/>
                <a:gd name="connsiteX57" fmla="*/ 3518 w 269443"/>
                <a:gd name="connsiteY57" fmla="*/ 62269 h 234291"/>
                <a:gd name="connsiteX58" fmla="*/ 132116 w 269443"/>
                <a:gd name="connsiteY58" fmla="*/ 613 h 234291"/>
                <a:gd name="connsiteX59" fmla="*/ 132134 w 269443"/>
                <a:gd name="connsiteY59" fmla="*/ 650 h 234291"/>
                <a:gd name="connsiteX60" fmla="*/ 134749 w 269443"/>
                <a:gd name="connsiteY60" fmla="*/ 15 h 234291"/>
                <a:gd name="connsiteX61" fmla="*/ 137364 w 269443"/>
                <a:gd name="connsiteY61" fmla="*/ 650 h 234291"/>
                <a:gd name="connsiteX62" fmla="*/ 137382 w 269443"/>
                <a:gd name="connsiteY62" fmla="*/ 613 h 234291"/>
                <a:gd name="connsiteX63" fmla="*/ 265980 w 269443"/>
                <a:gd name="connsiteY63" fmla="*/ 62269 h 234291"/>
                <a:gd name="connsiteX64" fmla="*/ 265962 w 269443"/>
                <a:gd name="connsiteY64" fmla="*/ 62306 h 234291"/>
                <a:gd name="connsiteX65" fmla="*/ 269471 w 269443"/>
                <a:gd name="connsiteY65" fmla="*/ 67836 h 234291"/>
                <a:gd name="connsiteX66" fmla="*/ 265962 w 269443"/>
                <a:gd name="connsiteY66" fmla="*/ 73361 h 234291"/>
                <a:gd name="connsiteX67" fmla="*/ 265980 w 269443"/>
                <a:gd name="connsiteY67" fmla="*/ 73398 h 234291"/>
                <a:gd name="connsiteX68" fmla="*/ 226151 w 269443"/>
                <a:gd name="connsiteY68" fmla="*/ 92498 h 234291"/>
                <a:gd name="connsiteX69" fmla="*/ 265980 w 269443"/>
                <a:gd name="connsiteY69" fmla="*/ 111593 h 234291"/>
                <a:gd name="connsiteX70" fmla="*/ 265962 w 269443"/>
                <a:gd name="connsiteY70" fmla="*/ 111630 h 234291"/>
                <a:gd name="connsiteX71" fmla="*/ 269471 w 269443"/>
                <a:gd name="connsiteY71" fmla="*/ 117161 h 2342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269443" h="234291">
                  <a:moveTo>
                    <a:pt x="134749" y="62330"/>
                  </a:moveTo>
                  <a:lnTo>
                    <a:pt x="20395" y="117161"/>
                  </a:lnTo>
                  <a:lnTo>
                    <a:pt x="57590" y="134992"/>
                  </a:lnTo>
                  <a:lnTo>
                    <a:pt x="132116" y="99262"/>
                  </a:lnTo>
                  <a:lnTo>
                    <a:pt x="132134" y="99299"/>
                  </a:lnTo>
                  <a:cubicBezTo>
                    <a:pt x="132930" y="98917"/>
                    <a:pt x="133806" y="98664"/>
                    <a:pt x="134749" y="98664"/>
                  </a:cubicBezTo>
                  <a:cubicBezTo>
                    <a:pt x="135692" y="98664"/>
                    <a:pt x="136568" y="98917"/>
                    <a:pt x="137364" y="99299"/>
                  </a:cubicBezTo>
                  <a:lnTo>
                    <a:pt x="137382" y="99262"/>
                  </a:lnTo>
                  <a:lnTo>
                    <a:pt x="211908" y="134992"/>
                  </a:lnTo>
                  <a:lnTo>
                    <a:pt x="249103" y="117161"/>
                  </a:lnTo>
                  <a:lnTo>
                    <a:pt x="134749" y="62330"/>
                  </a:lnTo>
                  <a:close/>
                  <a:moveTo>
                    <a:pt x="249103" y="67836"/>
                  </a:moveTo>
                  <a:lnTo>
                    <a:pt x="134749" y="13006"/>
                  </a:lnTo>
                  <a:lnTo>
                    <a:pt x="20395" y="67836"/>
                  </a:lnTo>
                  <a:lnTo>
                    <a:pt x="57590" y="85667"/>
                  </a:lnTo>
                  <a:lnTo>
                    <a:pt x="132116" y="49938"/>
                  </a:lnTo>
                  <a:lnTo>
                    <a:pt x="132134" y="49974"/>
                  </a:lnTo>
                  <a:cubicBezTo>
                    <a:pt x="132930" y="49592"/>
                    <a:pt x="133806" y="49339"/>
                    <a:pt x="134749" y="49339"/>
                  </a:cubicBezTo>
                  <a:cubicBezTo>
                    <a:pt x="135692" y="49339"/>
                    <a:pt x="136568" y="49592"/>
                    <a:pt x="137364" y="49974"/>
                  </a:cubicBezTo>
                  <a:lnTo>
                    <a:pt x="137382" y="49938"/>
                  </a:lnTo>
                  <a:lnTo>
                    <a:pt x="211908" y="85667"/>
                  </a:lnTo>
                  <a:lnTo>
                    <a:pt x="249103" y="67836"/>
                  </a:lnTo>
                  <a:close/>
                  <a:moveTo>
                    <a:pt x="20395" y="166485"/>
                  </a:moveTo>
                  <a:lnTo>
                    <a:pt x="134749" y="221310"/>
                  </a:lnTo>
                  <a:lnTo>
                    <a:pt x="249103" y="166485"/>
                  </a:lnTo>
                  <a:lnTo>
                    <a:pt x="134749" y="111655"/>
                  </a:lnTo>
                  <a:lnTo>
                    <a:pt x="20395" y="166485"/>
                  </a:lnTo>
                  <a:close/>
                  <a:moveTo>
                    <a:pt x="269471" y="117161"/>
                  </a:moveTo>
                  <a:cubicBezTo>
                    <a:pt x="269471" y="119615"/>
                    <a:pt x="268025" y="121686"/>
                    <a:pt x="265962" y="122685"/>
                  </a:cubicBezTo>
                  <a:lnTo>
                    <a:pt x="265980" y="122722"/>
                  </a:lnTo>
                  <a:lnTo>
                    <a:pt x="226151" y="141823"/>
                  </a:lnTo>
                  <a:lnTo>
                    <a:pt x="265980" y="160918"/>
                  </a:lnTo>
                  <a:lnTo>
                    <a:pt x="265962" y="160955"/>
                  </a:lnTo>
                  <a:cubicBezTo>
                    <a:pt x="268025" y="161947"/>
                    <a:pt x="269471" y="164025"/>
                    <a:pt x="269471" y="166485"/>
                  </a:cubicBezTo>
                  <a:cubicBezTo>
                    <a:pt x="269471" y="168933"/>
                    <a:pt x="268025" y="171011"/>
                    <a:pt x="265962" y="172010"/>
                  </a:cubicBezTo>
                  <a:lnTo>
                    <a:pt x="265980" y="172047"/>
                  </a:lnTo>
                  <a:lnTo>
                    <a:pt x="137382" y="233702"/>
                  </a:lnTo>
                  <a:lnTo>
                    <a:pt x="137364" y="233665"/>
                  </a:lnTo>
                  <a:cubicBezTo>
                    <a:pt x="136568" y="234054"/>
                    <a:pt x="135692" y="234307"/>
                    <a:pt x="134749" y="234307"/>
                  </a:cubicBezTo>
                  <a:cubicBezTo>
                    <a:pt x="133806" y="234307"/>
                    <a:pt x="132930" y="234054"/>
                    <a:pt x="132134" y="233665"/>
                  </a:cubicBezTo>
                  <a:lnTo>
                    <a:pt x="132116" y="233702"/>
                  </a:lnTo>
                  <a:lnTo>
                    <a:pt x="3518" y="172047"/>
                  </a:lnTo>
                  <a:lnTo>
                    <a:pt x="3536" y="172010"/>
                  </a:lnTo>
                  <a:cubicBezTo>
                    <a:pt x="1473" y="171011"/>
                    <a:pt x="28" y="168933"/>
                    <a:pt x="28" y="166485"/>
                  </a:cubicBezTo>
                  <a:cubicBezTo>
                    <a:pt x="28" y="164025"/>
                    <a:pt x="1473" y="161947"/>
                    <a:pt x="3536" y="160955"/>
                  </a:cubicBezTo>
                  <a:lnTo>
                    <a:pt x="3518" y="160918"/>
                  </a:lnTo>
                  <a:lnTo>
                    <a:pt x="43347" y="141823"/>
                  </a:lnTo>
                  <a:lnTo>
                    <a:pt x="3518" y="122722"/>
                  </a:lnTo>
                  <a:lnTo>
                    <a:pt x="3536" y="122685"/>
                  </a:lnTo>
                  <a:cubicBezTo>
                    <a:pt x="1473" y="121686"/>
                    <a:pt x="28" y="119615"/>
                    <a:pt x="28" y="117161"/>
                  </a:cubicBezTo>
                  <a:cubicBezTo>
                    <a:pt x="28" y="114701"/>
                    <a:pt x="1473" y="112623"/>
                    <a:pt x="3536" y="111630"/>
                  </a:cubicBezTo>
                  <a:lnTo>
                    <a:pt x="3518" y="111593"/>
                  </a:lnTo>
                  <a:lnTo>
                    <a:pt x="43347" y="92498"/>
                  </a:lnTo>
                  <a:lnTo>
                    <a:pt x="3518" y="73398"/>
                  </a:lnTo>
                  <a:lnTo>
                    <a:pt x="3536" y="73361"/>
                  </a:lnTo>
                  <a:cubicBezTo>
                    <a:pt x="1473" y="72362"/>
                    <a:pt x="28" y="70290"/>
                    <a:pt x="28" y="67836"/>
                  </a:cubicBezTo>
                  <a:cubicBezTo>
                    <a:pt x="28" y="65376"/>
                    <a:pt x="1473" y="63298"/>
                    <a:pt x="3536" y="62306"/>
                  </a:cubicBezTo>
                  <a:lnTo>
                    <a:pt x="3518" y="62269"/>
                  </a:lnTo>
                  <a:lnTo>
                    <a:pt x="132116" y="613"/>
                  </a:lnTo>
                  <a:lnTo>
                    <a:pt x="132134" y="650"/>
                  </a:lnTo>
                  <a:cubicBezTo>
                    <a:pt x="132930" y="268"/>
                    <a:pt x="133806" y="15"/>
                    <a:pt x="134749" y="15"/>
                  </a:cubicBezTo>
                  <a:cubicBezTo>
                    <a:pt x="135692" y="15"/>
                    <a:pt x="136568" y="268"/>
                    <a:pt x="137364" y="650"/>
                  </a:cubicBezTo>
                  <a:lnTo>
                    <a:pt x="137382" y="613"/>
                  </a:lnTo>
                  <a:lnTo>
                    <a:pt x="265980" y="62269"/>
                  </a:lnTo>
                  <a:lnTo>
                    <a:pt x="265962" y="62306"/>
                  </a:lnTo>
                  <a:cubicBezTo>
                    <a:pt x="268025" y="63298"/>
                    <a:pt x="269471" y="65376"/>
                    <a:pt x="269471" y="67836"/>
                  </a:cubicBezTo>
                  <a:cubicBezTo>
                    <a:pt x="269471" y="70290"/>
                    <a:pt x="268025" y="72362"/>
                    <a:pt x="265962" y="73361"/>
                  </a:cubicBezTo>
                  <a:lnTo>
                    <a:pt x="265980" y="73398"/>
                  </a:lnTo>
                  <a:lnTo>
                    <a:pt x="226151" y="92498"/>
                  </a:lnTo>
                  <a:lnTo>
                    <a:pt x="265980" y="111593"/>
                  </a:lnTo>
                  <a:lnTo>
                    <a:pt x="265962" y="111630"/>
                  </a:lnTo>
                  <a:cubicBezTo>
                    <a:pt x="268025" y="112623"/>
                    <a:pt x="269471" y="114701"/>
                    <a:pt x="269471" y="117161"/>
                  </a:cubicBezTo>
                </a:path>
              </a:pathLst>
            </a:custGeom>
            <a:gradFill>
              <a:gsLst>
                <a:gs pos="100000">
                  <a:schemeClr val="accent2">
                    <a:alpha val="80000"/>
                  </a:schemeClr>
                </a:gs>
                <a:gs pos="0">
                  <a:schemeClr val="accent1"/>
                </a:gs>
              </a:gsLst>
              <a:path path="circle">
                <a:fillToRect r="100000" b="100000"/>
              </a:path>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48" name="Graphic 6">
              <a:hlinkClick r:id="rId5" action="ppaction://hlinksldjump"/>
              <a:extLst>
                <a:ext uri="{FF2B5EF4-FFF2-40B4-BE49-F238E27FC236}">
                  <a16:creationId xmlns:a16="http://schemas.microsoft.com/office/drawing/2014/main" id="{BE198442-ED07-9C1E-0CC0-1EB2AC5690D2}"/>
                </a:ext>
              </a:extLst>
            </p:cNvPr>
            <p:cNvSpPr/>
            <p:nvPr/>
          </p:nvSpPr>
          <p:spPr>
            <a:xfrm flipV="1">
              <a:off x="576834" y="2391755"/>
              <a:ext cx="216863" cy="218346"/>
            </a:xfrm>
            <a:custGeom>
              <a:avLst/>
              <a:gdLst>
                <a:gd name="connsiteX0" fmla="*/ 134749 w 269443"/>
                <a:gd name="connsiteY0" fmla="*/ 12339 h 271285"/>
                <a:gd name="connsiteX1" fmla="*/ 12275 w 269443"/>
                <a:gd name="connsiteY1" fmla="*/ 135650 h 271285"/>
                <a:gd name="connsiteX2" fmla="*/ 134749 w 269443"/>
                <a:gd name="connsiteY2" fmla="*/ 258961 h 271285"/>
                <a:gd name="connsiteX3" fmla="*/ 257223 w 269443"/>
                <a:gd name="connsiteY3" fmla="*/ 135650 h 271285"/>
                <a:gd name="connsiteX4" fmla="*/ 134749 w 269443"/>
                <a:gd name="connsiteY4" fmla="*/ 12339 h 271285"/>
                <a:gd name="connsiteX5" fmla="*/ 228056 w 269443"/>
                <a:gd name="connsiteY5" fmla="*/ 37944 h 271285"/>
                <a:gd name="connsiteX6" fmla="*/ 269471 w 269443"/>
                <a:gd name="connsiteY6" fmla="*/ 135650 h 271285"/>
                <a:gd name="connsiteX7" fmla="*/ 134749 w 269443"/>
                <a:gd name="connsiteY7" fmla="*/ 271293 h 271285"/>
                <a:gd name="connsiteX8" fmla="*/ 28 w 269443"/>
                <a:gd name="connsiteY8" fmla="*/ 135650 h 271285"/>
                <a:gd name="connsiteX9" fmla="*/ 41442 w 269443"/>
                <a:gd name="connsiteY9" fmla="*/ 37944 h 271285"/>
                <a:gd name="connsiteX10" fmla="*/ 26317 w 269443"/>
                <a:gd name="connsiteY10" fmla="*/ 10532 h 271285"/>
                <a:gd name="connsiteX11" fmla="*/ 24522 w 269443"/>
                <a:gd name="connsiteY11" fmla="*/ 6173 h 271285"/>
                <a:gd name="connsiteX12" fmla="*/ 30646 w 269443"/>
                <a:gd name="connsiteY12" fmla="*/ 8 h 271285"/>
                <a:gd name="connsiteX13" fmla="*/ 34975 w 269443"/>
                <a:gd name="connsiteY13" fmla="*/ 1814 h 271285"/>
                <a:gd name="connsiteX14" fmla="*/ 36421 w 269443"/>
                <a:gd name="connsiteY14" fmla="*/ 4428 h 271285"/>
                <a:gd name="connsiteX15" fmla="*/ 50481 w 269443"/>
                <a:gd name="connsiteY15" fmla="*/ 29911 h 271285"/>
                <a:gd name="connsiteX16" fmla="*/ 134749 w 269443"/>
                <a:gd name="connsiteY16" fmla="*/ 8 h 271285"/>
                <a:gd name="connsiteX17" fmla="*/ 219017 w 269443"/>
                <a:gd name="connsiteY17" fmla="*/ 29911 h 271285"/>
                <a:gd name="connsiteX18" fmla="*/ 233077 w 269443"/>
                <a:gd name="connsiteY18" fmla="*/ 4428 h 271285"/>
                <a:gd name="connsiteX19" fmla="*/ 238852 w 269443"/>
                <a:gd name="connsiteY19" fmla="*/ 8 h 271285"/>
                <a:gd name="connsiteX20" fmla="*/ 244976 w 269443"/>
                <a:gd name="connsiteY20" fmla="*/ 6173 h 271285"/>
                <a:gd name="connsiteX21" fmla="*/ 243181 w 269443"/>
                <a:gd name="connsiteY21" fmla="*/ 10532 h 271285"/>
                <a:gd name="connsiteX22" fmla="*/ 228056 w 269443"/>
                <a:gd name="connsiteY22" fmla="*/ 37944 h 271285"/>
                <a:gd name="connsiteX23" fmla="*/ 134749 w 269443"/>
                <a:gd name="connsiteY23" fmla="*/ 61663 h 271285"/>
                <a:gd name="connsiteX24" fmla="*/ 61265 w 269443"/>
                <a:gd name="connsiteY24" fmla="*/ 135650 h 271285"/>
                <a:gd name="connsiteX25" fmla="*/ 134749 w 269443"/>
                <a:gd name="connsiteY25" fmla="*/ 209637 h 271285"/>
                <a:gd name="connsiteX26" fmla="*/ 208233 w 269443"/>
                <a:gd name="connsiteY26" fmla="*/ 135650 h 271285"/>
                <a:gd name="connsiteX27" fmla="*/ 134749 w 269443"/>
                <a:gd name="connsiteY27" fmla="*/ 61663 h 271285"/>
                <a:gd name="connsiteX28" fmla="*/ 134749 w 269443"/>
                <a:gd name="connsiteY28" fmla="*/ 221968 h 271285"/>
                <a:gd name="connsiteX29" fmla="*/ 49017 w 269443"/>
                <a:gd name="connsiteY29" fmla="*/ 135650 h 271285"/>
                <a:gd name="connsiteX30" fmla="*/ 134749 w 269443"/>
                <a:gd name="connsiteY30" fmla="*/ 49332 h 271285"/>
                <a:gd name="connsiteX31" fmla="*/ 220481 w 269443"/>
                <a:gd name="connsiteY31" fmla="*/ 135650 h 271285"/>
                <a:gd name="connsiteX32" fmla="*/ 134749 w 269443"/>
                <a:gd name="connsiteY32" fmla="*/ 221968 h 271285"/>
                <a:gd name="connsiteX33" fmla="*/ 134749 w 269443"/>
                <a:gd name="connsiteY33" fmla="*/ 110988 h 271285"/>
                <a:gd name="connsiteX34" fmla="*/ 110254 w 269443"/>
                <a:gd name="connsiteY34" fmla="*/ 135650 h 271285"/>
                <a:gd name="connsiteX35" fmla="*/ 134749 w 269443"/>
                <a:gd name="connsiteY35" fmla="*/ 160312 h 271285"/>
                <a:gd name="connsiteX36" fmla="*/ 159244 w 269443"/>
                <a:gd name="connsiteY36" fmla="*/ 135650 h 271285"/>
                <a:gd name="connsiteX37" fmla="*/ 134749 w 269443"/>
                <a:gd name="connsiteY37" fmla="*/ 110988 h 271285"/>
                <a:gd name="connsiteX38" fmla="*/ 134749 w 269443"/>
                <a:gd name="connsiteY38" fmla="*/ 172643 h 271285"/>
                <a:gd name="connsiteX39" fmla="*/ 98007 w 269443"/>
                <a:gd name="connsiteY39" fmla="*/ 135650 h 271285"/>
                <a:gd name="connsiteX40" fmla="*/ 134749 w 269443"/>
                <a:gd name="connsiteY40" fmla="*/ 98657 h 271285"/>
                <a:gd name="connsiteX41" fmla="*/ 171491 w 269443"/>
                <a:gd name="connsiteY41" fmla="*/ 135650 h 271285"/>
                <a:gd name="connsiteX42" fmla="*/ 134749 w 269443"/>
                <a:gd name="connsiteY42" fmla="*/ 172643 h 271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69443" h="271285">
                  <a:moveTo>
                    <a:pt x="134749" y="12339"/>
                  </a:moveTo>
                  <a:cubicBezTo>
                    <a:pt x="67107" y="12339"/>
                    <a:pt x="12275" y="67545"/>
                    <a:pt x="12275" y="135650"/>
                  </a:cubicBezTo>
                  <a:cubicBezTo>
                    <a:pt x="12275" y="203755"/>
                    <a:pt x="67107" y="258961"/>
                    <a:pt x="134749" y="258961"/>
                  </a:cubicBezTo>
                  <a:cubicBezTo>
                    <a:pt x="202391" y="258961"/>
                    <a:pt x="257223" y="203755"/>
                    <a:pt x="257223" y="135650"/>
                  </a:cubicBezTo>
                  <a:cubicBezTo>
                    <a:pt x="257223" y="67545"/>
                    <a:pt x="202391" y="12339"/>
                    <a:pt x="134749" y="12339"/>
                  </a:cubicBezTo>
                  <a:moveTo>
                    <a:pt x="228056" y="37944"/>
                  </a:moveTo>
                  <a:cubicBezTo>
                    <a:pt x="253543" y="62625"/>
                    <a:pt x="269471" y="97239"/>
                    <a:pt x="269471" y="135650"/>
                  </a:cubicBezTo>
                  <a:cubicBezTo>
                    <a:pt x="269471" y="210562"/>
                    <a:pt x="209152" y="271293"/>
                    <a:pt x="134749" y="271293"/>
                  </a:cubicBezTo>
                  <a:cubicBezTo>
                    <a:pt x="60346" y="271293"/>
                    <a:pt x="28" y="210562"/>
                    <a:pt x="28" y="135650"/>
                  </a:cubicBezTo>
                  <a:cubicBezTo>
                    <a:pt x="28" y="97239"/>
                    <a:pt x="15955" y="62625"/>
                    <a:pt x="41442" y="37944"/>
                  </a:cubicBezTo>
                  <a:lnTo>
                    <a:pt x="26317" y="10532"/>
                  </a:lnTo>
                  <a:cubicBezTo>
                    <a:pt x="25208" y="9410"/>
                    <a:pt x="24522" y="7869"/>
                    <a:pt x="24522" y="6173"/>
                  </a:cubicBezTo>
                  <a:cubicBezTo>
                    <a:pt x="24522" y="2764"/>
                    <a:pt x="27266" y="8"/>
                    <a:pt x="30646" y="8"/>
                  </a:cubicBezTo>
                  <a:cubicBezTo>
                    <a:pt x="32336" y="8"/>
                    <a:pt x="33867" y="692"/>
                    <a:pt x="34975" y="1814"/>
                  </a:cubicBezTo>
                  <a:cubicBezTo>
                    <a:pt x="35680" y="2523"/>
                    <a:pt x="36127" y="3442"/>
                    <a:pt x="36421" y="4428"/>
                  </a:cubicBezTo>
                  <a:lnTo>
                    <a:pt x="50481" y="29911"/>
                  </a:lnTo>
                  <a:cubicBezTo>
                    <a:pt x="73561" y="11235"/>
                    <a:pt x="102838" y="8"/>
                    <a:pt x="134749" y="8"/>
                  </a:cubicBezTo>
                  <a:cubicBezTo>
                    <a:pt x="166660" y="8"/>
                    <a:pt x="195937" y="11235"/>
                    <a:pt x="219017" y="29911"/>
                  </a:cubicBezTo>
                  <a:lnTo>
                    <a:pt x="233077" y="4428"/>
                  </a:lnTo>
                  <a:cubicBezTo>
                    <a:pt x="233837" y="1894"/>
                    <a:pt x="236084" y="8"/>
                    <a:pt x="238852" y="8"/>
                  </a:cubicBezTo>
                  <a:cubicBezTo>
                    <a:pt x="242232" y="8"/>
                    <a:pt x="244976" y="2764"/>
                    <a:pt x="244976" y="6173"/>
                  </a:cubicBezTo>
                  <a:cubicBezTo>
                    <a:pt x="244976" y="7869"/>
                    <a:pt x="244290" y="9410"/>
                    <a:pt x="243181" y="10532"/>
                  </a:cubicBezTo>
                  <a:lnTo>
                    <a:pt x="228056" y="37944"/>
                  </a:lnTo>
                  <a:close/>
                  <a:moveTo>
                    <a:pt x="134749" y="61663"/>
                  </a:moveTo>
                  <a:cubicBezTo>
                    <a:pt x="94167" y="61663"/>
                    <a:pt x="61265" y="94791"/>
                    <a:pt x="61265" y="135650"/>
                  </a:cubicBezTo>
                  <a:cubicBezTo>
                    <a:pt x="61265" y="176509"/>
                    <a:pt x="94167" y="209637"/>
                    <a:pt x="134749" y="209637"/>
                  </a:cubicBezTo>
                  <a:cubicBezTo>
                    <a:pt x="175331" y="209637"/>
                    <a:pt x="208233" y="176509"/>
                    <a:pt x="208233" y="135650"/>
                  </a:cubicBezTo>
                  <a:cubicBezTo>
                    <a:pt x="208233" y="94791"/>
                    <a:pt x="175331" y="61663"/>
                    <a:pt x="134749" y="61663"/>
                  </a:cubicBezTo>
                  <a:moveTo>
                    <a:pt x="134749" y="221968"/>
                  </a:moveTo>
                  <a:cubicBezTo>
                    <a:pt x="87401" y="221968"/>
                    <a:pt x="49017" y="183322"/>
                    <a:pt x="49017" y="135650"/>
                  </a:cubicBezTo>
                  <a:cubicBezTo>
                    <a:pt x="49017" y="87978"/>
                    <a:pt x="87401" y="49332"/>
                    <a:pt x="134749" y="49332"/>
                  </a:cubicBezTo>
                  <a:cubicBezTo>
                    <a:pt x="182097" y="49332"/>
                    <a:pt x="220481" y="87978"/>
                    <a:pt x="220481" y="135650"/>
                  </a:cubicBezTo>
                  <a:cubicBezTo>
                    <a:pt x="220481" y="183322"/>
                    <a:pt x="182097" y="221968"/>
                    <a:pt x="134749" y="221968"/>
                  </a:cubicBezTo>
                  <a:moveTo>
                    <a:pt x="134749" y="110988"/>
                  </a:moveTo>
                  <a:cubicBezTo>
                    <a:pt x="121222" y="110988"/>
                    <a:pt x="110254" y="122030"/>
                    <a:pt x="110254" y="135650"/>
                  </a:cubicBezTo>
                  <a:cubicBezTo>
                    <a:pt x="110254" y="149270"/>
                    <a:pt x="121222" y="160312"/>
                    <a:pt x="134749" y="160312"/>
                  </a:cubicBezTo>
                  <a:cubicBezTo>
                    <a:pt x="148276" y="160312"/>
                    <a:pt x="159244" y="149270"/>
                    <a:pt x="159244" y="135650"/>
                  </a:cubicBezTo>
                  <a:cubicBezTo>
                    <a:pt x="159244" y="122030"/>
                    <a:pt x="148276" y="110988"/>
                    <a:pt x="134749" y="110988"/>
                  </a:cubicBezTo>
                  <a:moveTo>
                    <a:pt x="134749" y="172643"/>
                  </a:moveTo>
                  <a:cubicBezTo>
                    <a:pt x="114455" y="172643"/>
                    <a:pt x="98007" y="156083"/>
                    <a:pt x="98007" y="135650"/>
                  </a:cubicBezTo>
                  <a:cubicBezTo>
                    <a:pt x="98007" y="115223"/>
                    <a:pt x="114455" y="98657"/>
                    <a:pt x="134749" y="98657"/>
                  </a:cubicBezTo>
                  <a:cubicBezTo>
                    <a:pt x="155043" y="98657"/>
                    <a:pt x="171491" y="115223"/>
                    <a:pt x="171491" y="135650"/>
                  </a:cubicBezTo>
                  <a:cubicBezTo>
                    <a:pt x="171491" y="156083"/>
                    <a:pt x="155043" y="172643"/>
                    <a:pt x="134749" y="172643"/>
                  </a:cubicBezTo>
                </a:path>
              </a:pathLst>
            </a:custGeom>
            <a:gradFill>
              <a:gsLst>
                <a:gs pos="100000">
                  <a:schemeClr val="accent2">
                    <a:alpha val="80000"/>
                  </a:schemeClr>
                </a:gs>
                <a:gs pos="0">
                  <a:schemeClr val="accent1"/>
                </a:gs>
              </a:gsLst>
              <a:path path="circle">
                <a:fillToRect r="100000" b="100000"/>
              </a:path>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49" name="Graphic 5">
              <a:hlinkClick r:id="rId6" action="ppaction://hlinksldjump"/>
              <a:extLst>
                <a:ext uri="{FF2B5EF4-FFF2-40B4-BE49-F238E27FC236}">
                  <a16:creationId xmlns:a16="http://schemas.microsoft.com/office/drawing/2014/main" id="{049637C3-051B-F9C0-28FD-D57B45027368}"/>
                </a:ext>
              </a:extLst>
            </p:cNvPr>
            <p:cNvSpPr/>
            <p:nvPr/>
          </p:nvSpPr>
          <p:spPr>
            <a:xfrm flipV="1">
              <a:off x="576835" y="1469299"/>
              <a:ext cx="216863" cy="198495"/>
            </a:xfrm>
            <a:custGeom>
              <a:avLst/>
              <a:gdLst>
                <a:gd name="connsiteX0" fmla="*/ 255449 w 269443"/>
                <a:gd name="connsiteY0" fmla="*/ 168309 h 246622"/>
                <a:gd name="connsiteX1" fmla="*/ 226098 w 269443"/>
                <a:gd name="connsiteY1" fmla="*/ 138758 h 246622"/>
                <a:gd name="connsiteX2" fmla="*/ 217439 w 269443"/>
                <a:gd name="connsiteY2" fmla="*/ 147476 h 246622"/>
                <a:gd name="connsiteX3" fmla="*/ 246790 w 269443"/>
                <a:gd name="connsiteY3" fmla="*/ 177027 h 246622"/>
                <a:gd name="connsiteX4" fmla="*/ 251119 w 269443"/>
                <a:gd name="connsiteY4" fmla="*/ 178834 h 246622"/>
                <a:gd name="connsiteX5" fmla="*/ 257243 w 269443"/>
                <a:gd name="connsiteY5" fmla="*/ 172668 h 246622"/>
                <a:gd name="connsiteX6" fmla="*/ 255449 w 269443"/>
                <a:gd name="connsiteY6" fmla="*/ 168309 h 246622"/>
                <a:gd name="connsiteX7" fmla="*/ 269490 w 269443"/>
                <a:gd name="connsiteY7" fmla="*/ 172668 h 246622"/>
                <a:gd name="connsiteX8" fmla="*/ 251119 w 269443"/>
                <a:gd name="connsiteY8" fmla="*/ 191165 h 246622"/>
                <a:gd name="connsiteX9" fmla="*/ 238125 w 269443"/>
                <a:gd name="connsiteY9" fmla="*/ 185746 h 246622"/>
                <a:gd name="connsiteX10" fmla="*/ 85038 w 269443"/>
                <a:gd name="connsiteY10" fmla="*/ 31606 h 246622"/>
                <a:gd name="connsiteX11" fmla="*/ 79655 w 269443"/>
                <a:gd name="connsiteY11" fmla="*/ 18529 h 246622"/>
                <a:gd name="connsiteX12" fmla="*/ 98026 w 269443"/>
                <a:gd name="connsiteY12" fmla="*/ 32 h 246622"/>
                <a:gd name="connsiteX13" fmla="*/ 111021 w 269443"/>
                <a:gd name="connsiteY13" fmla="*/ 5452 h 246622"/>
                <a:gd name="connsiteX14" fmla="*/ 264114 w 269443"/>
                <a:gd name="connsiteY14" fmla="*/ 159591 h 246622"/>
                <a:gd name="connsiteX15" fmla="*/ 269490 w 269443"/>
                <a:gd name="connsiteY15" fmla="*/ 172668 h 246622"/>
                <a:gd name="connsiteX16" fmla="*/ 251119 w 269443"/>
                <a:gd name="connsiteY16" fmla="*/ 86350 h 246622"/>
                <a:gd name="connsiteX17" fmla="*/ 232748 w 269443"/>
                <a:gd name="connsiteY17" fmla="*/ 86350 h 246622"/>
                <a:gd name="connsiteX18" fmla="*/ 232748 w 269443"/>
                <a:gd name="connsiteY18" fmla="*/ 110575 h 246622"/>
                <a:gd name="connsiteX19" fmla="*/ 196441 w 269443"/>
                <a:gd name="connsiteY19" fmla="*/ 74019 h 246622"/>
                <a:gd name="connsiteX20" fmla="*/ 251119 w 269443"/>
                <a:gd name="connsiteY20" fmla="*/ 74019 h 246622"/>
                <a:gd name="connsiteX21" fmla="*/ 257243 w 269443"/>
                <a:gd name="connsiteY21" fmla="*/ 67854 h 246622"/>
                <a:gd name="connsiteX22" fmla="*/ 251119 w 269443"/>
                <a:gd name="connsiteY22" fmla="*/ 61688 h 246622"/>
                <a:gd name="connsiteX23" fmla="*/ 184193 w 269443"/>
                <a:gd name="connsiteY23" fmla="*/ 61688 h 246622"/>
                <a:gd name="connsiteX24" fmla="*/ 171946 w 269443"/>
                <a:gd name="connsiteY24" fmla="*/ 49357 h 246622"/>
                <a:gd name="connsiteX25" fmla="*/ 251119 w 269443"/>
                <a:gd name="connsiteY25" fmla="*/ 49357 h 246622"/>
                <a:gd name="connsiteX26" fmla="*/ 269490 w 269443"/>
                <a:gd name="connsiteY26" fmla="*/ 67854 h 246622"/>
                <a:gd name="connsiteX27" fmla="*/ 251119 w 269443"/>
                <a:gd name="connsiteY27" fmla="*/ 86350 h 246622"/>
                <a:gd name="connsiteX28" fmla="*/ 97592 w 269443"/>
                <a:gd name="connsiteY28" fmla="*/ 61688 h 246622"/>
                <a:gd name="connsiteX29" fmla="*/ 18418 w 269443"/>
                <a:gd name="connsiteY29" fmla="*/ 61688 h 246622"/>
                <a:gd name="connsiteX30" fmla="*/ 12295 w 269443"/>
                <a:gd name="connsiteY30" fmla="*/ 67854 h 246622"/>
                <a:gd name="connsiteX31" fmla="*/ 18418 w 269443"/>
                <a:gd name="connsiteY31" fmla="*/ 74019 h 246622"/>
                <a:gd name="connsiteX32" fmla="*/ 109839 w 269443"/>
                <a:gd name="connsiteY32" fmla="*/ 74019 h 246622"/>
                <a:gd name="connsiteX33" fmla="*/ 158829 w 269443"/>
                <a:gd name="connsiteY33" fmla="*/ 123344 h 246622"/>
                <a:gd name="connsiteX34" fmla="*/ 49037 w 269443"/>
                <a:gd name="connsiteY34" fmla="*/ 123344 h 246622"/>
                <a:gd name="connsiteX35" fmla="*/ 49037 w 269443"/>
                <a:gd name="connsiteY35" fmla="*/ 234324 h 246622"/>
                <a:gd name="connsiteX36" fmla="*/ 220501 w 269443"/>
                <a:gd name="connsiteY36" fmla="*/ 234324 h 246622"/>
                <a:gd name="connsiteX37" fmla="*/ 220501 w 269443"/>
                <a:gd name="connsiteY37" fmla="*/ 185431 h 246622"/>
                <a:gd name="connsiteX38" fmla="*/ 232748 w 269443"/>
                <a:gd name="connsiteY38" fmla="*/ 197762 h 246622"/>
                <a:gd name="connsiteX39" fmla="*/ 232748 w 269443"/>
                <a:gd name="connsiteY39" fmla="*/ 240490 h 246622"/>
                <a:gd name="connsiteX40" fmla="*/ 226624 w 269443"/>
                <a:gd name="connsiteY40" fmla="*/ 246655 h 246622"/>
                <a:gd name="connsiteX41" fmla="*/ 42913 w 269443"/>
                <a:gd name="connsiteY41" fmla="*/ 246655 h 246622"/>
                <a:gd name="connsiteX42" fmla="*/ 36789 w 269443"/>
                <a:gd name="connsiteY42" fmla="*/ 240490 h 246622"/>
                <a:gd name="connsiteX43" fmla="*/ 36789 w 269443"/>
                <a:gd name="connsiteY43" fmla="*/ 86350 h 246622"/>
                <a:gd name="connsiteX44" fmla="*/ 18418 w 269443"/>
                <a:gd name="connsiteY44" fmla="*/ 86350 h 246622"/>
                <a:gd name="connsiteX45" fmla="*/ 47 w 269443"/>
                <a:gd name="connsiteY45" fmla="*/ 67854 h 246622"/>
                <a:gd name="connsiteX46" fmla="*/ 18418 w 269443"/>
                <a:gd name="connsiteY46" fmla="*/ 49357 h 246622"/>
                <a:gd name="connsiteX47" fmla="*/ 85344 w 269443"/>
                <a:gd name="connsiteY47" fmla="*/ 49357 h 246622"/>
                <a:gd name="connsiteX48" fmla="*/ 97592 w 269443"/>
                <a:gd name="connsiteY48" fmla="*/ 61688 h 246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69443" h="246622">
                  <a:moveTo>
                    <a:pt x="255449" y="168309"/>
                  </a:moveTo>
                  <a:lnTo>
                    <a:pt x="226098" y="138758"/>
                  </a:lnTo>
                  <a:lnTo>
                    <a:pt x="217439" y="147476"/>
                  </a:lnTo>
                  <a:lnTo>
                    <a:pt x="246790" y="177027"/>
                  </a:lnTo>
                  <a:cubicBezTo>
                    <a:pt x="247898" y="178150"/>
                    <a:pt x="249429" y="178834"/>
                    <a:pt x="251119" y="178834"/>
                  </a:cubicBezTo>
                  <a:cubicBezTo>
                    <a:pt x="254499" y="178834"/>
                    <a:pt x="257243" y="176078"/>
                    <a:pt x="257243" y="172668"/>
                  </a:cubicBezTo>
                  <a:cubicBezTo>
                    <a:pt x="257243" y="170967"/>
                    <a:pt x="256557" y="169425"/>
                    <a:pt x="255449" y="168309"/>
                  </a:cubicBezTo>
                  <a:moveTo>
                    <a:pt x="269490" y="172668"/>
                  </a:moveTo>
                  <a:cubicBezTo>
                    <a:pt x="269490" y="182879"/>
                    <a:pt x="261266" y="191165"/>
                    <a:pt x="251119" y="191165"/>
                  </a:cubicBezTo>
                  <a:cubicBezTo>
                    <a:pt x="246043" y="191165"/>
                    <a:pt x="241450" y="189093"/>
                    <a:pt x="238125" y="185746"/>
                  </a:cubicBezTo>
                  <a:lnTo>
                    <a:pt x="85038" y="31606"/>
                  </a:lnTo>
                  <a:cubicBezTo>
                    <a:pt x="81713" y="28258"/>
                    <a:pt x="79655" y="23634"/>
                    <a:pt x="79655" y="18529"/>
                  </a:cubicBezTo>
                  <a:cubicBezTo>
                    <a:pt x="79655" y="8319"/>
                    <a:pt x="87880" y="32"/>
                    <a:pt x="98026" y="32"/>
                  </a:cubicBezTo>
                  <a:cubicBezTo>
                    <a:pt x="103103" y="32"/>
                    <a:pt x="107696" y="2104"/>
                    <a:pt x="111021" y="5452"/>
                  </a:cubicBezTo>
                  <a:lnTo>
                    <a:pt x="264114" y="159591"/>
                  </a:lnTo>
                  <a:cubicBezTo>
                    <a:pt x="267433" y="162939"/>
                    <a:pt x="269490" y="167563"/>
                    <a:pt x="269490" y="172668"/>
                  </a:cubicBezTo>
                  <a:moveTo>
                    <a:pt x="251119" y="86350"/>
                  </a:moveTo>
                  <a:lnTo>
                    <a:pt x="232748" y="86350"/>
                  </a:lnTo>
                  <a:lnTo>
                    <a:pt x="232748" y="110575"/>
                  </a:lnTo>
                  <a:lnTo>
                    <a:pt x="196441" y="74019"/>
                  </a:lnTo>
                  <a:lnTo>
                    <a:pt x="251119" y="74019"/>
                  </a:lnTo>
                  <a:cubicBezTo>
                    <a:pt x="254499" y="74019"/>
                    <a:pt x="257243" y="71257"/>
                    <a:pt x="257243" y="67854"/>
                  </a:cubicBezTo>
                  <a:cubicBezTo>
                    <a:pt x="257243" y="64444"/>
                    <a:pt x="254499" y="61688"/>
                    <a:pt x="251119" y="61688"/>
                  </a:cubicBezTo>
                  <a:lnTo>
                    <a:pt x="184193" y="61688"/>
                  </a:lnTo>
                  <a:lnTo>
                    <a:pt x="171946" y="49357"/>
                  </a:lnTo>
                  <a:lnTo>
                    <a:pt x="251119" y="49357"/>
                  </a:lnTo>
                  <a:cubicBezTo>
                    <a:pt x="261266" y="49357"/>
                    <a:pt x="269490" y="57643"/>
                    <a:pt x="269490" y="67854"/>
                  </a:cubicBezTo>
                  <a:cubicBezTo>
                    <a:pt x="269490" y="78064"/>
                    <a:pt x="261266" y="86350"/>
                    <a:pt x="251119" y="86350"/>
                  </a:cubicBezTo>
                  <a:moveTo>
                    <a:pt x="97592" y="61688"/>
                  </a:moveTo>
                  <a:lnTo>
                    <a:pt x="18418" y="61688"/>
                  </a:lnTo>
                  <a:cubicBezTo>
                    <a:pt x="15038" y="61688"/>
                    <a:pt x="12295" y="64444"/>
                    <a:pt x="12295" y="67854"/>
                  </a:cubicBezTo>
                  <a:cubicBezTo>
                    <a:pt x="12295" y="71257"/>
                    <a:pt x="15038" y="74019"/>
                    <a:pt x="18418" y="74019"/>
                  </a:cubicBezTo>
                  <a:lnTo>
                    <a:pt x="109839" y="74019"/>
                  </a:lnTo>
                  <a:lnTo>
                    <a:pt x="158829" y="123344"/>
                  </a:lnTo>
                  <a:lnTo>
                    <a:pt x="49037" y="123344"/>
                  </a:lnTo>
                  <a:lnTo>
                    <a:pt x="49037" y="234324"/>
                  </a:lnTo>
                  <a:lnTo>
                    <a:pt x="220501" y="234324"/>
                  </a:lnTo>
                  <a:lnTo>
                    <a:pt x="220501" y="185431"/>
                  </a:lnTo>
                  <a:lnTo>
                    <a:pt x="232748" y="197762"/>
                  </a:lnTo>
                  <a:lnTo>
                    <a:pt x="232748" y="240490"/>
                  </a:lnTo>
                  <a:cubicBezTo>
                    <a:pt x="232748" y="243899"/>
                    <a:pt x="230005" y="246655"/>
                    <a:pt x="226624" y="246655"/>
                  </a:cubicBezTo>
                  <a:lnTo>
                    <a:pt x="42913" y="246655"/>
                  </a:lnTo>
                  <a:cubicBezTo>
                    <a:pt x="39533" y="246655"/>
                    <a:pt x="36789" y="243899"/>
                    <a:pt x="36789" y="240490"/>
                  </a:cubicBezTo>
                  <a:lnTo>
                    <a:pt x="36789" y="86350"/>
                  </a:lnTo>
                  <a:lnTo>
                    <a:pt x="18418" y="86350"/>
                  </a:lnTo>
                  <a:cubicBezTo>
                    <a:pt x="8271" y="86350"/>
                    <a:pt x="47" y="78064"/>
                    <a:pt x="47" y="67854"/>
                  </a:cubicBezTo>
                  <a:cubicBezTo>
                    <a:pt x="47" y="57643"/>
                    <a:pt x="8271" y="49357"/>
                    <a:pt x="18418" y="49357"/>
                  </a:cubicBezTo>
                  <a:lnTo>
                    <a:pt x="85344" y="49357"/>
                  </a:lnTo>
                  <a:lnTo>
                    <a:pt x="97592" y="61688"/>
                  </a:lnTo>
                  <a:close/>
                </a:path>
              </a:pathLst>
            </a:custGeom>
            <a:gradFill>
              <a:gsLst>
                <a:gs pos="100000">
                  <a:schemeClr val="accent2">
                    <a:alpha val="80000"/>
                  </a:schemeClr>
                </a:gs>
                <a:gs pos="0">
                  <a:schemeClr val="accent1"/>
                </a:gs>
              </a:gsLst>
              <a:path path="circle">
                <a:fillToRect r="100000" b="100000"/>
              </a:path>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grpSp>
      <p:grpSp>
        <p:nvGrpSpPr>
          <p:cNvPr id="40" name="!!Sidebarslider">
            <a:extLst>
              <a:ext uri="{FF2B5EF4-FFF2-40B4-BE49-F238E27FC236}">
                <a16:creationId xmlns:a16="http://schemas.microsoft.com/office/drawing/2014/main" id="{48F2F984-362E-EF40-7702-4767E585C650}"/>
              </a:ext>
            </a:extLst>
          </p:cNvPr>
          <p:cNvGrpSpPr/>
          <p:nvPr/>
        </p:nvGrpSpPr>
        <p:grpSpPr>
          <a:xfrm>
            <a:off x="387100" y="3129214"/>
            <a:ext cx="596332" cy="599572"/>
            <a:chOff x="387100" y="1268760"/>
            <a:chExt cx="596332" cy="599572"/>
          </a:xfrm>
        </p:grpSpPr>
        <p:sp>
          <p:nvSpPr>
            <p:cNvPr id="41" name="!!rect1">
              <a:extLst>
                <a:ext uri="{FF2B5EF4-FFF2-40B4-BE49-F238E27FC236}">
                  <a16:creationId xmlns:a16="http://schemas.microsoft.com/office/drawing/2014/main" id="{BB49AAF0-5378-714B-C425-9B0E6C48E693}"/>
                </a:ext>
              </a:extLst>
            </p:cNvPr>
            <p:cNvSpPr/>
            <p:nvPr/>
          </p:nvSpPr>
          <p:spPr>
            <a:xfrm>
              <a:off x="387100" y="1268760"/>
              <a:ext cx="596332" cy="599572"/>
            </a:xfrm>
            <a:prstGeom prst="roundRect">
              <a:avLst>
                <a:gd name="adj" fmla="val 0"/>
              </a:avLst>
            </a:prstGeom>
            <a:gradFill flip="none" rotWithShape="1">
              <a:gsLst>
                <a:gs pos="100000">
                  <a:schemeClr val="accent3">
                    <a:alpha val="20000"/>
                  </a:schemeClr>
                </a:gs>
                <a:gs pos="50000">
                  <a:schemeClr val="accent2">
                    <a:alpha val="20000"/>
                  </a:schemeClr>
                </a:gs>
                <a:gs pos="0">
                  <a:schemeClr val="accent1">
                    <a:alpha val="20000"/>
                  </a:schemeClr>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Shape 41">
              <a:extLst>
                <a:ext uri="{FF2B5EF4-FFF2-40B4-BE49-F238E27FC236}">
                  <a16:creationId xmlns:a16="http://schemas.microsoft.com/office/drawing/2014/main" id="{CD195434-84DC-A1DD-D263-2CEC529A7EE1}"/>
                </a:ext>
              </a:extLst>
            </p:cNvPr>
            <p:cNvSpPr>
              <a:spLocks noChangeAspect="1"/>
            </p:cNvSpPr>
            <p:nvPr/>
          </p:nvSpPr>
          <p:spPr>
            <a:xfrm>
              <a:off x="942561" y="1406546"/>
              <a:ext cx="40871" cy="324000"/>
            </a:xfrm>
            <a:custGeom>
              <a:avLst/>
              <a:gdLst>
                <a:gd name="connsiteX0" fmla="*/ 35861 w 35861"/>
                <a:gd name="connsiteY0" fmla="*/ 0 h 284284"/>
                <a:gd name="connsiteX1" fmla="*/ 35861 w 35861"/>
                <a:gd name="connsiteY1" fmla="*/ 284284 h 284284"/>
                <a:gd name="connsiteX2" fmla="*/ 11829 w 35861"/>
                <a:gd name="connsiteY2" fmla="*/ 274330 h 284284"/>
                <a:gd name="connsiteX3" fmla="*/ 0 w 35861"/>
                <a:gd name="connsiteY3" fmla="*/ 245773 h 284284"/>
                <a:gd name="connsiteX4" fmla="*/ 0 w 35861"/>
                <a:gd name="connsiteY4" fmla="*/ 38511 h 284284"/>
                <a:gd name="connsiteX5" fmla="*/ 11829 w 35861"/>
                <a:gd name="connsiteY5" fmla="*/ 9955 h 284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861" h="284284">
                  <a:moveTo>
                    <a:pt x="35861" y="0"/>
                  </a:moveTo>
                  <a:lnTo>
                    <a:pt x="35861" y="284284"/>
                  </a:lnTo>
                  <a:lnTo>
                    <a:pt x="11829" y="274330"/>
                  </a:lnTo>
                  <a:cubicBezTo>
                    <a:pt x="4520" y="267021"/>
                    <a:pt x="0" y="256925"/>
                    <a:pt x="0" y="245773"/>
                  </a:cubicBezTo>
                  <a:lnTo>
                    <a:pt x="0" y="38511"/>
                  </a:lnTo>
                  <a:cubicBezTo>
                    <a:pt x="0" y="27359"/>
                    <a:pt x="4520" y="17263"/>
                    <a:pt x="11829" y="9955"/>
                  </a:cubicBezTo>
                  <a:close/>
                </a:path>
              </a:pathLst>
            </a:custGeom>
            <a:gradFill>
              <a:gsLst>
                <a:gs pos="100000">
                  <a:schemeClr val="accent3"/>
                </a:gs>
                <a:gs pos="50000">
                  <a:schemeClr val="accent2"/>
                </a:gs>
                <a:gs pos="0">
                  <a:schemeClr val="accent1"/>
                </a:gs>
              </a:gsLst>
              <a:path path="circle">
                <a:fillToRect r="100000" b="100000"/>
              </a:path>
            </a:gradFill>
            <a:ln w="9525" cap="flat">
              <a:noFill/>
              <a:prstDash val="solid"/>
              <a:miter/>
            </a:ln>
          </p:spPr>
          <p:txBody>
            <a:bodyPr rtlCol="0" anchor="ctr"/>
            <a:lstStyle/>
            <a:p>
              <a:endParaRPr lang="en-US">
                <a:solidFill>
                  <a:schemeClr val="tx1"/>
                </a:solidFill>
              </a:endParaRPr>
            </a:p>
          </p:txBody>
        </p:sp>
      </p:grpSp>
    </p:spTree>
    <p:extLst>
      <p:ext uri="{BB962C8B-B14F-4D97-AF65-F5344CB8AC3E}">
        <p14:creationId xmlns:p14="http://schemas.microsoft.com/office/powerpoint/2010/main" val="34820984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par>
                                <p:cTn id="10" presetID="42" presetClass="path" presetSubtype="0" accel="50000" decel="50000" fill="hold" grpId="1" nodeType="withEffect">
                                  <p:stCondLst>
                                    <p:cond delay="0"/>
                                  </p:stCondLst>
                                  <p:childTnLst>
                                    <p:animMotion origin="layout" path="M 0 0.06829 L 0 1.11111E-6 " pathEditMode="relative" rAng="0" ptsTypes="AA">
                                      <p:cBhvr>
                                        <p:cTn id="11" dur="750" fill="hold"/>
                                        <p:tgtEl>
                                          <p:spTgt spid="2"/>
                                        </p:tgtEl>
                                        <p:attrNameLst>
                                          <p:attrName>ppt_x</p:attrName>
                                          <p:attrName>ppt_y</p:attrName>
                                        </p:attrNameLst>
                                      </p:cBhvr>
                                      <p:rCtr x="0" y="-3426"/>
                                    </p:animMotion>
                                  </p:childTnLst>
                                </p:cTn>
                              </p:par>
                              <p:par>
                                <p:cTn id="12" presetID="10" presetClass="entr" presetSubtype="0" fill="hold" grpId="0" nodeType="with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500"/>
                                        <p:tgtEl>
                                          <p:spTgt spid="3"/>
                                        </p:tgtEl>
                                      </p:cBhvr>
                                    </p:animEffect>
                                  </p:childTnLst>
                                </p:cTn>
                              </p:par>
                              <p:par>
                                <p:cTn id="15" presetID="42" presetClass="path" presetSubtype="0" accel="50000" decel="50000" fill="hold" grpId="1" nodeType="withEffect">
                                  <p:stCondLst>
                                    <p:cond delay="0"/>
                                  </p:stCondLst>
                                  <p:childTnLst>
                                    <p:animMotion origin="layout" path="M 0 0.06829 L 0 -3.7037E-6 " pathEditMode="relative" rAng="0" ptsTypes="AA">
                                      <p:cBhvr>
                                        <p:cTn id="16" dur="750" fill="hold"/>
                                        <p:tgtEl>
                                          <p:spTgt spid="3"/>
                                        </p:tgtEl>
                                        <p:attrNameLst>
                                          <p:attrName>ppt_x</p:attrName>
                                          <p:attrName>ppt_y</p:attrName>
                                        </p:attrNameLst>
                                      </p:cBhvr>
                                      <p:rCtr x="0" y="-3426"/>
                                    </p:animMotion>
                                  </p:childTnLst>
                                </p:cTn>
                              </p:par>
                              <p:par>
                                <p:cTn id="17" presetID="22" presetClass="entr" presetSubtype="8" fill="hold" grpId="0" nodeType="withEffect">
                                  <p:stCondLst>
                                    <p:cond delay="250"/>
                                  </p:stCondLst>
                                  <p:childTnLst>
                                    <p:set>
                                      <p:cBhvr>
                                        <p:cTn id="18" dur="1" fill="hold">
                                          <p:stCondLst>
                                            <p:cond delay="0"/>
                                          </p:stCondLst>
                                        </p:cTn>
                                        <p:tgtEl>
                                          <p:spTgt spid="28"/>
                                        </p:tgtEl>
                                        <p:attrNameLst>
                                          <p:attrName>style.visibility</p:attrName>
                                        </p:attrNameLst>
                                      </p:cBhvr>
                                      <p:to>
                                        <p:strVal val="visible"/>
                                      </p:to>
                                    </p:set>
                                    <p:animEffect transition="in" filter="wipe(left)">
                                      <p:cBhvr>
                                        <p:cTn id="19" dur="2000"/>
                                        <p:tgtEl>
                                          <p:spTgt spid="28"/>
                                        </p:tgtEl>
                                      </p:cBhvr>
                                    </p:animEffect>
                                  </p:childTnLst>
                                </p:cTn>
                              </p:par>
                              <p:par>
                                <p:cTn id="20" presetID="53" presetClass="entr" presetSubtype="16" fill="hold" grpId="0" nodeType="withEffect">
                                  <p:stCondLst>
                                    <p:cond delay="500"/>
                                  </p:stCondLst>
                                  <p:childTnLst>
                                    <p:set>
                                      <p:cBhvr>
                                        <p:cTn id="21" dur="1" fill="hold">
                                          <p:stCondLst>
                                            <p:cond delay="0"/>
                                          </p:stCondLst>
                                        </p:cTn>
                                        <p:tgtEl>
                                          <p:spTgt spid="29"/>
                                        </p:tgtEl>
                                        <p:attrNameLst>
                                          <p:attrName>style.visibility</p:attrName>
                                        </p:attrNameLst>
                                      </p:cBhvr>
                                      <p:to>
                                        <p:strVal val="visible"/>
                                      </p:to>
                                    </p:set>
                                    <p:anim calcmode="lin" valueType="num">
                                      <p:cBhvr>
                                        <p:cTn id="22" dur="500" fill="hold"/>
                                        <p:tgtEl>
                                          <p:spTgt spid="29"/>
                                        </p:tgtEl>
                                        <p:attrNameLst>
                                          <p:attrName>ppt_w</p:attrName>
                                        </p:attrNameLst>
                                      </p:cBhvr>
                                      <p:tavLst>
                                        <p:tav tm="0">
                                          <p:val>
                                            <p:fltVal val="0"/>
                                          </p:val>
                                        </p:tav>
                                        <p:tav tm="100000">
                                          <p:val>
                                            <p:strVal val="#ppt_w"/>
                                          </p:val>
                                        </p:tav>
                                      </p:tavLst>
                                    </p:anim>
                                    <p:anim calcmode="lin" valueType="num">
                                      <p:cBhvr>
                                        <p:cTn id="23" dur="500" fill="hold"/>
                                        <p:tgtEl>
                                          <p:spTgt spid="29"/>
                                        </p:tgtEl>
                                        <p:attrNameLst>
                                          <p:attrName>ppt_h</p:attrName>
                                        </p:attrNameLst>
                                      </p:cBhvr>
                                      <p:tavLst>
                                        <p:tav tm="0">
                                          <p:val>
                                            <p:fltVal val="0"/>
                                          </p:val>
                                        </p:tav>
                                        <p:tav tm="100000">
                                          <p:val>
                                            <p:strVal val="#ppt_h"/>
                                          </p:val>
                                        </p:tav>
                                      </p:tavLst>
                                    </p:anim>
                                    <p:animEffect transition="in" filter="fade">
                                      <p:cBhvr>
                                        <p:cTn id="24" dur="500"/>
                                        <p:tgtEl>
                                          <p:spTgt spid="29"/>
                                        </p:tgtEl>
                                      </p:cBhvr>
                                    </p:animEffect>
                                  </p:childTnLst>
                                </p:cTn>
                              </p:par>
                              <p:par>
                                <p:cTn id="25" presetID="22" presetClass="entr" presetSubtype="1" fill="hold" nodeType="withEffect">
                                  <p:stCondLst>
                                    <p:cond delay="500"/>
                                  </p:stCondLst>
                                  <p:childTnLst>
                                    <p:set>
                                      <p:cBhvr>
                                        <p:cTn id="26" dur="1" fill="hold">
                                          <p:stCondLst>
                                            <p:cond delay="0"/>
                                          </p:stCondLst>
                                        </p:cTn>
                                        <p:tgtEl>
                                          <p:spTgt spid="4"/>
                                        </p:tgtEl>
                                        <p:attrNameLst>
                                          <p:attrName>style.visibility</p:attrName>
                                        </p:attrNameLst>
                                      </p:cBhvr>
                                      <p:to>
                                        <p:strVal val="visible"/>
                                      </p:to>
                                    </p:set>
                                    <p:animEffect transition="in" filter="wipe(up)">
                                      <p:cBhvr>
                                        <p:cTn id="27" dur="500"/>
                                        <p:tgtEl>
                                          <p:spTgt spid="4"/>
                                        </p:tgtEl>
                                      </p:cBhvr>
                                    </p:animEffect>
                                  </p:childTnLst>
                                </p:cTn>
                              </p:par>
                              <p:par>
                                <p:cTn id="28" presetID="42" presetClass="path" presetSubtype="0" accel="50000" decel="50000" fill="hold" nodeType="withEffect">
                                  <p:stCondLst>
                                    <p:cond delay="500"/>
                                  </p:stCondLst>
                                  <p:childTnLst>
                                    <p:animMotion origin="layout" path="M -1.66667E-6 -0.11967 L -1.66667E-6 -4.81481E-6 " pathEditMode="relative" rAng="0" ptsTypes="AA">
                                      <p:cBhvr>
                                        <p:cTn id="29" dur="750" fill="hold"/>
                                        <p:tgtEl>
                                          <p:spTgt spid="4"/>
                                        </p:tgtEl>
                                        <p:attrNameLst>
                                          <p:attrName>ppt_x</p:attrName>
                                          <p:attrName>ppt_y</p:attrName>
                                        </p:attrNameLst>
                                      </p:cBhvr>
                                      <p:rCtr x="0" y="5972"/>
                                    </p:animMotion>
                                  </p:childTnLst>
                                </p:cTn>
                              </p:par>
                              <p:par>
                                <p:cTn id="30" presetID="49" presetClass="entr" presetSubtype="0" decel="100000" fill="hold" grpId="0" nodeType="withEffect">
                                  <p:stCondLst>
                                    <p:cond delay="750"/>
                                  </p:stCondLst>
                                  <p:childTnLst>
                                    <p:set>
                                      <p:cBhvr>
                                        <p:cTn id="31" dur="1" fill="hold">
                                          <p:stCondLst>
                                            <p:cond delay="0"/>
                                          </p:stCondLst>
                                        </p:cTn>
                                        <p:tgtEl>
                                          <p:spTgt spid="7"/>
                                        </p:tgtEl>
                                        <p:attrNameLst>
                                          <p:attrName>style.visibility</p:attrName>
                                        </p:attrNameLst>
                                      </p:cBhvr>
                                      <p:to>
                                        <p:strVal val="visible"/>
                                      </p:to>
                                    </p:set>
                                    <p:anim calcmode="lin" valueType="num">
                                      <p:cBhvr>
                                        <p:cTn id="32" dur="500" fill="hold"/>
                                        <p:tgtEl>
                                          <p:spTgt spid="7"/>
                                        </p:tgtEl>
                                        <p:attrNameLst>
                                          <p:attrName>ppt_w</p:attrName>
                                        </p:attrNameLst>
                                      </p:cBhvr>
                                      <p:tavLst>
                                        <p:tav tm="0">
                                          <p:val>
                                            <p:fltVal val="0"/>
                                          </p:val>
                                        </p:tav>
                                        <p:tav tm="100000">
                                          <p:val>
                                            <p:strVal val="#ppt_w"/>
                                          </p:val>
                                        </p:tav>
                                      </p:tavLst>
                                    </p:anim>
                                    <p:anim calcmode="lin" valueType="num">
                                      <p:cBhvr>
                                        <p:cTn id="33" dur="500" fill="hold"/>
                                        <p:tgtEl>
                                          <p:spTgt spid="7"/>
                                        </p:tgtEl>
                                        <p:attrNameLst>
                                          <p:attrName>ppt_h</p:attrName>
                                        </p:attrNameLst>
                                      </p:cBhvr>
                                      <p:tavLst>
                                        <p:tav tm="0">
                                          <p:val>
                                            <p:fltVal val="0"/>
                                          </p:val>
                                        </p:tav>
                                        <p:tav tm="100000">
                                          <p:val>
                                            <p:strVal val="#ppt_h"/>
                                          </p:val>
                                        </p:tav>
                                      </p:tavLst>
                                    </p:anim>
                                    <p:anim calcmode="lin" valueType="num">
                                      <p:cBhvr>
                                        <p:cTn id="34" dur="500" fill="hold"/>
                                        <p:tgtEl>
                                          <p:spTgt spid="7"/>
                                        </p:tgtEl>
                                        <p:attrNameLst>
                                          <p:attrName>style.rotation</p:attrName>
                                        </p:attrNameLst>
                                      </p:cBhvr>
                                      <p:tavLst>
                                        <p:tav tm="0">
                                          <p:val>
                                            <p:fltVal val="360"/>
                                          </p:val>
                                        </p:tav>
                                        <p:tav tm="100000">
                                          <p:val>
                                            <p:fltVal val="0"/>
                                          </p:val>
                                        </p:tav>
                                      </p:tavLst>
                                    </p:anim>
                                    <p:animEffect transition="in" filter="fade">
                                      <p:cBhvr>
                                        <p:cTn id="35" dur="500"/>
                                        <p:tgtEl>
                                          <p:spTgt spid="7"/>
                                        </p:tgtEl>
                                      </p:cBhvr>
                                    </p:animEffect>
                                  </p:childTnLst>
                                </p:cTn>
                              </p:par>
                              <p:par>
                                <p:cTn id="36" presetID="53" presetClass="entr" presetSubtype="16" fill="hold" grpId="0" nodeType="withEffect">
                                  <p:stCondLst>
                                    <p:cond delay="750"/>
                                  </p:stCondLst>
                                  <p:childTnLst>
                                    <p:set>
                                      <p:cBhvr>
                                        <p:cTn id="37" dur="1" fill="hold">
                                          <p:stCondLst>
                                            <p:cond delay="0"/>
                                          </p:stCondLst>
                                        </p:cTn>
                                        <p:tgtEl>
                                          <p:spTgt spid="8"/>
                                        </p:tgtEl>
                                        <p:attrNameLst>
                                          <p:attrName>style.visibility</p:attrName>
                                        </p:attrNameLst>
                                      </p:cBhvr>
                                      <p:to>
                                        <p:strVal val="visible"/>
                                      </p:to>
                                    </p:set>
                                    <p:anim calcmode="lin" valueType="num">
                                      <p:cBhvr>
                                        <p:cTn id="38" dur="500" fill="hold"/>
                                        <p:tgtEl>
                                          <p:spTgt spid="8"/>
                                        </p:tgtEl>
                                        <p:attrNameLst>
                                          <p:attrName>ppt_w</p:attrName>
                                        </p:attrNameLst>
                                      </p:cBhvr>
                                      <p:tavLst>
                                        <p:tav tm="0">
                                          <p:val>
                                            <p:fltVal val="0"/>
                                          </p:val>
                                        </p:tav>
                                        <p:tav tm="100000">
                                          <p:val>
                                            <p:strVal val="#ppt_w"/>
                                          </p:val>
                                        </p:tav>
                                      </p:tavLst>
                                    </p:anim>
                                    <p:anim calcmode="lin" valueType="num">
                                      <p:cBhvr>
                                        <p:cTn id="39" dur="500" fill="hold"/>
                                        <p:tgtEl>
                                          <p:spTgt spid="8"/>
                                        </p:tgtEl>
                                        <p:attrNameLst>
                                          <p:attrName>ppt_h</p:attrName>
                                        </p:attrNameLst>
                                      </p:cBhvr>
                                      <p:tavLst>
                                        <p:tav tm="0">
                                          <p:val>
                                            <p:fltVal val="0"/>
                                          </p:val>
                                        </p:tav>
                                        <p:tav tm="100000">
                                          <p:val>
                                            <p:strVal val="#ppt_h"/>
                                          </p:val>
                                        </p:tav>
                                      </p:tavLst>
                                    </p:anim>
                                    <p:animEffect transition="in" filter="fade">
                                      <p:cBhvr>
                                        <p:cTn id="40" dur="500"/>
                                        <p:tgtEl>
                                          <p:spTgt spid="8"/>
                                        </p:tgtEl>
                                      </p:cBhvr>
                                    </p:animEffect>
                                  </p:childTnLst>
                                </p:cTn>
                              </p:par>
                              <p:par>
                                <p:cTn id="41" presetID="42" presetClass="path" presetSubtype="0" accel="50000" decel="50000" fill="hold" grpId="1" nodeType="withEffect">
                                  <p:stCondLst>
                                    <p:cond delay="750"/>
                                  </p:stCondLst>
                                  <p:childTnLst>
                                    <p:animMotion origin="layout" path="M -1.66667E-6 0.06829 L -1.66667E-6 3.7037E-7 " pathEditMode="relative" rAng="0" ptsTypes="AA">
                                      <p:cBhvr>
                                        <p:cTn id="42" dur="750" fill="hold"/>
                                        <p:tgtEl>
                                          <p:spTgt spid="8"/>
                                        </p:tgtEl>
                                        <p:attrNameLst>
                                          <p:attrName>ppt_x</p:attrName>
                                          <p:attrName>ppt_y</p:attrName>
                                        </p:attrNameLst>
                                      </p:cBhvr>
                                      <p:rCtr x="0" y="-3426"/>
                                    </p:animMotion>
                                  </p:childTnLst>
                                </p:cTn>
                              </p:par>
                              <p:par>
                                <p:cTn id="43" presetID="53" presetClass="entr" presetSubtype="16" fill="hold" grpId="0" nodeType="withEffect">
                                  <p:stCondLst>
                                    <p:cond delay="750"/>
                                  </p:stCondLst>
                                  <p:childTnLst>
                                    <p:set>
                                      <p:cBhvr>
                                        <p:cTn id="44" dur="1" fill="hold">
                                          <p:stCondLst>
                                            <p:cond delay="0"/>
                                          </p:stCondLst>
                                        </p:cTn>
                                        <p:tgtEl>
                                          <p:spTgt spid="9"/>
                                        </p:tgtEl>
                                        <p:attrNameLst>
                                          <p:attrName>style.visibility</p:attrName>
                                        </p:attrNameLst>
                                      </p:cBhvr>
                                      <p:to>
                                        <p:strVal val="visible"/>
                                      </p:to>
                                    </p:set>
                                    <p:anim calcmode="lin" valueType="num">
                                      <p:cBhvr>
                                        <p:cTn id="45" dur="500" fill="hold"/>
                                        <p:tgtEl>
                                          <p:spTgt spid="9"/>
                                        </p:tgtEl>
                                        <p:attrNameLst>
                                          <p:attrName>ppt_w</p:attrName>
                                        </p:attrNameLst>
                                      </p:cBhvr>
                                      <p:tavLst>
                                        <p:tav tm="0">
                                          <p:val>
                                            <p:fltVal val="0"/>
                                          </p:val>
                                        </p:tav>
                                        <p:tav tm="100000">
                                          <p:val>
                                            <p:strVal val="#ppt_w"/>
                                          </p:val>
                                        </p:tav>
                                      </p:tavLst>
                                    </p:anim>
                                    <p:anim calcmode="lin" valueType="num">
                                      <p:cBhvr>
                                        <p:cTn id="46" dur="500" fill="hold"/>
                                        <p:tgtEl>
                                          <p:spTgt spid="9"/>
                                        </p:tgtEl>
                                        <p:attrNameLst>
                                          <p:attrName>ppt_h</p:attrName>
                                        </p:attrNameLst>
                                      </p:cBhvr>
                                      <p:tavLst>
                                        <p:tav tm="0">
                                          <p:val>
                                            <p:fltVal val="0"/>
                                          </p:val>
                                        </p:tav>
                                        <p:tav tm="100000">
                                          <p:val>
                                            <p:strVal val="#ppt_h"/>
                                          </p:val>
                                        </p:tav>
                                      </p:tavLst>
                                    </p:anim>
                                    <p:animEffect transition="in" filter="fade">
                                      <p:cBhvr>
                                        <p:cTn id="47" dur="500"/>
                                        <p:tgtEl>
                                          <p:spTgt spid="9"/>
                                        </p:tgtEl>
                                      </p:cBhvr>
                                    </p:animEffect>
                                  </p:childTnLst>
                                </p:cTn>
                              </p:par>
                              <p:par>
                                <p:cTn id="48" presetID="42" presetClass="path" presetSubtype="0" accel="50000" decel="50000" fill="hold" grpId="1" nodeType="withEffect">
                                  <p:stCondLst>
                                    <p:cond delay="750"/>
                                  </p:stCondLst>
                                  <p:childTnLst>
                                    <p:animMotion origin="layout" path="M 0 0.06829 L 0 -1.48148E-6 " pathEditMode="relative" rAng="0" ptsTypes="AA">
                                      <p:cBhvr>
                                        <p:cTn id="49" dur="750" fill="hold"/>
                                        <p:tgtEl>
                                          <p:spTgt spid="9"/>
                                        </p:tgtEl>
                                        <p:attrNameLst>
                                          <p:attrName>ppt_x</p:attrName>
                                          <p:attrName>ppt_y</p:attrName>
                                        </p:attrNameLst>
                                      </p:cBhvr>
                                      <p:rCtr x="0" y="-3426"/>
                                    </p:animMotion>
                                  </p:childTnLst>
                                </p:cTn>
                              </p:par>
                              <p:par>
                                <p:cTn id="50" presetID="53" presetClass="entr" presetSubtype="16" fill="hold" grpId="0" nodeType="withEffect">
                                  <p:stCondLst>
                                    <p:cond delay="750"/>
                                  </p:stCondLst>
                                  <p:childTnLst>
                                    <p:set>
                                      <p:cBhvr>
                                        <p:cTn id="51" dur="1" fill="hold">
                                          <p:stCondLst>
                                            <p:cond delay="0"/>
                                          </p:stCondLst>
                                        </p:cTn>
                                        <p:tgtEl>
                                          <p:spTgt spid="30"/>
                                        </p:tgtEl>
                                        <p:attrNameLst>
                                          <p:attrName>style.visibility</p:attrName>
                                        </p:attrNameLst>
                                      </p:cBhvr>
                                      <p:to>
                                        <p:strVal val="visible"/>
                                      </p:to>
                                    </p:set>
                                    <p:anim calcmode="lin" valueType="num">
                                      <p:cBhvr>
                                        <p:cTn id="52" dur="500" fill="hold"/>
                                        <p:tgtEl>
                                          <p:spTgt spid="30"/>
                                        </p:tgtEl>
                                        <p:attrNameLst>
                                          <p:attrName>ppt_w</p:attrName>
                                        </p:attrNameLst>
                                      </p:cBhvr>
                                      <p:tavLst>
                                        <p:tav tm="0">
                                          <p:val>
                                            <p:fltVal val="0"/>
                                          </p:val>
                                        </p:tav>
                                        <p:tav tm="100000">
                                          <p:val>
                                            <p:strVal val="#ppt_w"/>
                                          </p:val>
                                        </p:tav>
                                      </p:tavLst>
                                    </p:anim>
                                    <p:anim calcmode="lin" valueType="num">
                                      <p:cBhvr>
                                        <p:cTn id="53" dur="500" fill="hold"/>
                                        <p:tgtEl>
                                          <p:spTgt spid="30"/>
                                        </p:tgtEl>
                                        <p:attrNameLst>
                                          <p:attrName>ppt_h</p:attrName>
                                        </p:attrNameLst>
                                      </p:cBhvr>
                                      <p:tavLst>
                                        <p:tav tm="0">
                                          <p:val>
                                            <p:fltVal val="0"/>
                                          </p:val>
                                        </p:tav>
                                        <p:tav tm="100000">
                                          <p:val>
                                            <p:strVal val="#ppt_h"/>
                                          </p:val>
                                        </p:tav>
                                      </p:tavLst>
                                    </p:anim>
                                    <p:animEffect transition="in" filter="fade">
                                      <p:cBhvr>
                                        <p:cTn id="54" dur="500"/>
                                        <p:tgtEl>
                                          <p:spTgt spid="30"/>
                                        </p:tgtEl>
                                      </p:cBhvr>
                                    </p:animEffect>
                                  </p:childTnLst>
                                </p:cTn>
                              </p:par>
                              <p:par>
                                <p:cTn id="55" presetID="22" presetClass="entr" presetSubtype="1" fill="hold" nodeType="withEffect">
                                  <p:stCondLst>
                                    <p:cond delay="750"/>
                                  </p:stCondLst>
                                  <p:childTnLst>
                                    <p:set>
                                      <p:cBhvr>
                                        <p:cTn id="56" dur="1" fill="hold">
                                          <p:stCondLst>
                                            <p:cond delay="0"/>
                                          </p:stCondLst>
                                        </p:cTn>
                                        <p:tgtEl>
                                          <p:spTgt spid="10"/>
                                        </p:tgtEl>
                                        <p:attrNameLst>
                                          <p:attrName>style.visibility</p:attrName>
                                        </p:attrNameLst>
                                      </p:cBhvr>
                                      <p:to>
                                        <p:strVal val="visible"/>
                                      </p:to>
                                    </p:set>
                                    <p:animEffect transition="in" filter="wipe(up)">
                                      <p:cBhvr>
                                        <p:cTn id="57" dur="500"/>
                                        <p:tgtEl>
                                          <p:spTgt spid="10"/>
                                        </p:tgtEl>
                                      </p:cBhvr>
                                    </p:animEffect>
                                  </p:childTnLst>
                                </p:cTn>
                              </p:par>
                              <p:par>
                                <p:cTn id="58" presetID="42" presetClass="path" presetSubtype="0" accel="50000" decel="50000" fill="hold" nodeType="withEffect">
                                  <p:stCondLst>
                                    <p:cond delay="750"/>
                                  </p:stCondLst>
                                  <p:childTnLst>
                                    <p:animMotion origin="layout" path="M -1.66667E-6 -0.11967 L -1.66667E-6 -4.81481E-6 " pathEditMode="relative" rAng="0" ptsTypes="AA">
                                      <p:cBhvr>
                                        <p:cTn id="59" dur="750" fill="hold"/>
                                        <p:tgtEl>
                                          <p:spTgt spid="10"/>
                                        </p:tgtEl>
                                        <p:attrNameLst>
                                          <p:attrName>ppt_x</p:attrName>
                                          <p:attrName>ppt_y</p:attrName>
                                        </p:attrNameLst>
                                      </p:cBhvr>
                                      <p:rCtr x="0" y="5972"/>
                                    </p:animMotion>
                                  </p:childTnLst>
                                </p:cTn>
                              </p:par>
                              <p:par>
                                <p:cTn id="60" presetID="49" presetClass="entr" presetSubtype="0" decel="100000" fill="hold" grpId="0" nodeType="withEffect">
                                  <p:stCondLst>
                                    <p:cond delay="1000"/>
                                  </p:stCondLst>
                                  <p:childTnLst>
                                    <p:set>
                                      <p:cBhvr>
                                        <p:cTn id="61" dur="1" fill="hold">
                                          <p:stCondLst>
                                            <p:cond delay="0"/>
                                          </p:stCondLst>
                                        </p:cTn>
                                        <p:tgtEl>
                                          <p:spTgt spid="13"/>
                                        </p:tgtEl>
                                        <p:attrNameLst>
                                          <p:attrName>style.visibility</p:attrName>
                                        </p:attrNameLst>
                                      </p:cBhvr>
                                      <p:to>
                                        <p:strVal val="visible"/>
                                      </p:to>
                                    </p:set>
                                    <p:anim calcmode="lin" valueType="num">
                                      <p:cBhvr>
                                        <p:cTn id="62" dur="500" fill="hold"/>
                                        <p:tgtEl>
                                          <p:spTgt spid="13"/>
                                        </p:tgtEl>
                                        <p:attrNameLst>
                                          <p:attrName>ppt_w</p:attrName>
                                        </p:attrNameLst>
                                      </p:cBhvr>
                                      <p:tavLst>
                                        <p:tav tm="0">
                                          <p:val>
                                            <p:fltVal val="0"/>
                                          </p:val>
                                        </p:tav>
                                        <p:tav tm="100000">
                                          <p:val>
                                            <p:strVal val="#ppt_w"/>
                                          </p:val>
                                        </p:tav>
                                      </p:tavLst>
                                    </p:anim>
                                    <p:anim calcmode="lin" valueType="num">
                                      <p:cBhvr>
                                        <p:cTn id="63" dur="500" fill="hold"/>
                                        <p:tgtEl>
                                          <p:spTgt spid="13"/>
                                        </p:tgtEl>
                                        <p:attrNameLst>
                                          <p:attrName>ppt_h</p:attrName>
                                        </p:attrNameLst>
                                      </p:cBhvr>
                                      <p:tavLst>
                                        <p:tav tm="0">
                                          <p:val>
                                            <p:fltVal val="0"/>
                                          </p:val>
                                        </p:tav>
                                        <p:tav tm="100000">
                                          <p:val>
                                            <p:strVal val="#ppt_h"/>
                                          </p:val>
                                        </p:tav>
                                      </p:tavLst>
                                    </p:anim>
                                    <p:anim calcmode="lin" valueType="num">
                                      <p:cBhvr>
                                        <p:cTn id="64" dur="500" fill="hold"/>
                                        <p:tgtEl>
                                          <p:spTgt spid="13"/>
                                        </p:tgtEl>
                                        <p:attrNameLst>
                                          <p:attrName>style.rotation</p:attrName>
                                        </p:attrNameLst>
                                      </p:cBhvr>
                                      <p:tavLst>
                                        <p:tav tm="0">
                                          <p:val>
                                            <p:fltVal val="360"/>
                                          </p:val>
                                        </p:tav>
                                        <p:tav tm="100000">
                                          <p:val>
                                            <p:fltVal val="0"/>
                                          </p:val>
                                        </p:tav>
                                      </p:tavLst>
                                    </p:anim>
                                    <p:animEffect transition="in" filter="fade">
                                      <p:cBhvr>
                                        <p:cTn id="65" dur="500"/>
                                        <p:tgtEl>
                                          <p:spTgt spid="13"/>
                                        </p:tgtEl>
                                      </p:cBhvr>
                                    </p:animEffect>
                                  </p:childTnLst>
                                </p:cTn>
                              </p:par>
                              <p:par>
                                <p:cTn id="66" presetID="53" presetClass="entr" presetSubtype="16" fill="hold" grpId="0" nodeType="withEffect">
                                  <p:stCondLst>
                                    <p:cond delay="1000"/>
                                  </p:stCondLst>
                                  <p:childTnLst>
                                    <p:set>
                                      <p:cBhvr>
                                        <p:cTn id="67" dur="1" fill="hold">
                                          <p:stCondLst>
                                            <p:cond delay="0"/>
                                          </p:stCondLst>
                                        </p:cTn>
                                        <p:tgtEl>
                                          <p:spTgt spid="14"/>
                                        </p:tgtEl>
                                        <p:attrNameLst>
                                          <p:attrName>style.visibility</p:attrName>
                                        </p:attrNameLst>
                                      </p:cBhvr>
                                      <p:to>
                                        <p:strVal val="visible"/>
                                      </p:to>
                                    </p:set>
                                    <p:anim calcmode="lin" valueType="num">
                                      <p:cBhvr>
                                        <p:cTn id="68" dur="500" fill="hold"/>
                                        <p:tgtEl>
                                          <p:spTgt spid="14"/>
                                        </p:tgtEl>
                                        <p:attrNameLst>
                                          <p:attrName>ppt_w</p:attrName>
                                        </p:attrNameLst>
                                      </p:cBhvr>
                                      <p:tavLst>
                                        <p:tav tm="0">
                                          <p:val>
                                            <p:fltVal val="0"/>
                                          </p:val>
                                        </p:tav>
                                        <p:tav tm="100000">
                                          <p:val>
                                            <p:strVal val="#ppt_w"/>
                                          </p:val>
                                        </p:tav>
                                      </p:tavLst>
                                    </p:anim>
                                    <p:anim calcmode="lin" valueType="num">
                                      <p:cBhvr>
                                        <p:cTn id="69" dur="500" fill="hold"/>
                                        <p:tgtEl>
                                          <p:spTgt spid="14"/>
                                        </p:tgtEl>
                                        <p:attrNameLst>
                                          <p:attrName>ppt_h</p:attrName>
                                        </p:attrNameLst>
                                      </p:cBhvr>
                                      <p:tavLst>
                                        <p:tav tm="0">
                                          <p:val>
                                            <p:fltVal val="0"/>
                                          </p:val>
                                        </p:tav>
                                        <p:tav tm="100000">
                                          <p:val>
                                            <p:strVal val="#ppt_h"/>
                                          </p:val>
                                        </p:tav>
                                      </p:tavLst>
                                    </p:anim>
                                    <p:animEffect transition="in" filter="fade">
                                      <p:cBhvr>
                                        <p:cTn id="70" dur="500"/>
                                        <p:tgtEl>
                                          <p:spTgt spid="14"/>
                                        </p:tgtEl>
                                      </p:cBhvr>
                                    </p:animEffect>
                                  </p:childTnLst>
                                </p:cTn>
                              </p:par>
                              <p:par>
                                <p:cTn id="71" presetID="42" presetClass="path" presetSubtype="0" accel="50000" decel="50000" fill="hold" grpId="1" nodeType="withEffect">
                                  <p:stCondLst>
                                    <p:cond delay="1000"/>
                                  </p:stCondLst>
                                  <p:childTnLst>
                                    <p:animMotion origin="layout" path="M -6.25E-7 0.06829 L -6.25E-7 3.7037E-7 " pathEditMode="relative" rAng="0" ptsTypes="AA">
                                      <p:cBhvr>
                                        <p:cTn id="72" dur="750" fill="hold"/>
                                        <p:tgtEl>
                                          <p:spTgt spid="14"/>
                                        </p:tgtEl>
                                        <p:attrNameLst>
                                          <p:attrName>ppt_x</p:attrName>
                                          <p:attrName>ppt_y</p:attrName>
                                        </p:attrNameLst>
                                      </p:cBhvr>
                                      <p:rCtr x="0" y="-3426"/>
                                    </p:animMotion>
                                  </p:childTnLst>
                                </p:cTn>
                              </p:par>
                              <p:par>
                                <p:cTn id="73" presetID="53" presetClass="entr" presetSubtype="16" fill="hold" grpId="0" nodeType="withEffect">
                                  <p:stCondLst>
                                    <p:cond delay="1000"/>
                                  </p:stCondLst>
                                  <p:childTnLst>
                                    <p:set>
                                      <p:cBhvr>
                                        <p:cTn id="74" dur="1" fill="hold">
                                          <p:stCondLst>
                                            <p:cond delay="0"/>
                                          </p:stCondLst>
                                        </p:cTn>
                                        <p:tgtEl>
                                          <p:spTgt spid="15"/>
                                        </p:tgtEl>
                                        <p:attrNameLst>
                                          <p:attrName>style.visibility</p:attrName>
                                        </p:attrNameLst>
                                      </p:cBhvr>
                                      <p:to>
                                        <p:strVal val="visible"/>
                                      </p:to>
                                    </p:set>
                                    <p:anim calcmode="lin" valueType="num">
                                      <p:cBhvr>
                                        <p:cTn id="75" dur="500" fill="hold"/>
                                        <p:tgtEl>
                                          <p:spTgt spid="15"/>
                                        </p:tgtEl>
                                        <p:attrNameLst>
                                          <p:attrName>ppt_w</p:attrName>
                                        </p:attrNameLst>
                                      </p:cBhvr>
                                      <p:tavLst>
                                        <p:tav tm="0">
                                          <p:val>
                                            <p:fltVal val="0"/>
                                          </p:val>
                                        </p:tav>
                                        <p:tav tm="100000">
                                          <p:val>
                                            <p:strVal val="#ppt_w"/>
                                          </p:val>
                                        </p:tav>
                                      </p:tavLst>
                                    </p:anim>
                                    <p:anim calcmode="lin" valueType="num">
                                      <p:cBhvr>
                                        <p:cTn id="76" dur="500" fill="hold"/>
                                        <p:tgtEl>
                                          <p:spTgt spid="15"/>
                                        </p:tgtEl>
                                        <p:attrNameLst>
                                          <p:attrName>ppt_h</p:attrName>
                                        </p:attrNameLst>
                                      </p:cBhvr>
                                      <p:tavLst>
                                        <p:tav tm="0">
                                          <p:val>
                                            <p:fltVal val="0"/>
                                          </p:val>
                                        </p:tav>
                                        <p:tav tm="100000">
                                          <p:val>
                                            <p:strVal val="#ppt_h"/>
                                          </p:val>
                                        </p:tav>
                                      </p:tavLst>
                                    </p:anim>
                                    <p:animEffect transition="in" filter="fade">
                                      <p:cBhvr>
                                        <p:cTn id="77" dur="500"/>
                                        <p:tgtEl>
                                          <p:spTgt spid="15"/>
                                        </p:tgtEl>
                                      </p:cBhvr>
                                    </p:animEffect>
                                  </p:childTnLst>
                                </p:cTn>
                              </p:par>
                              <p:par>
                                <p:cTn id="78" presetID="42" presetClass="path" presetSubtype="0" accel="50000" decel="50000" fill="hold" grpId="1" nodeType="withEffect">
                                  <p:stCondLst>
                                    <p:cond delay="1000"/>
                                  </p:stCondLst>
                                  <p:childTnLst>
                                    <p:animMotion origin="layout" path="M 0 0.06829 L 0 -1.48148E-6 " pathEditMode="relative" rAng="0" ptsTypes="AA">
                                      <p:cBhvr>
                                        <p:cTn id="79" dur="750" fill="hold"/>
                                        <p:tgtEl>
                                          <p:spTgt spid="15"/>
                                        </p:tgtEl>
                                        <p:attrNameLst>
                                          <p:attrName>ppt_x</p:attrName>
                                          <p:attrName>ppt_y</p:attrName>
                                        </p:attrNameLst>
                                      </p:cBhvr>
                                      <p:rCtr x="0" y="-3426"/>
                                    </p:animMotion>
                                  </p:childTnLst>
                                </p:cTn>
                              </p:par>
                              <p:par>
                                <p:cTn id="80" presetID="53" presetClass="entr" presetSubtype="16" fill="hold" grpId="0" nodeType="withEffect">
                                  <p:stCondLst>
                                    <p:cond delay="1000"/>
                                  </p:stCondLst>
                                  <p:childTnLst>
                                    <p:set>
                                      <p:cBhvr>
                                        <p:cTn id="81" dur="1" fill="hold">
                                          <p:stCondLst>
                                            <p:cond delay="0"/>
                                          </p:stCondLst>
                                        </p:cTn>
                                        <p:tgtEl>
                                          <p:spTgt spid="31"/>
                                        </p:tgtEl>
                                        <p:attrNameLst>
                                          <p:attrName>style.visibility</p:attrName>
                                        </p:attrNameLst>
                                      </p:cBhvr>
                                      <p:to>
                                        <p:strVal val="visible"/>
                                      </p:to>
                                    </p:set>
                                    <p:anim calcmode="lin" valueType="num">
                                      <p:cBhvr>
                                        <p:cTn id="82" dur="500" fill="hold"/>
                                        <p:tgtEl>
                                          <p:spTgt spid="31"/>
                                        </p:tgtEl>
                                        <p:attrNameLst>
                                          <p:attrName>ppt_w</p:attrName>
                                        </p:attrNameLst>
                                      </p:cBhvr>
                                      <p:tavLst>
                                        <p:tav tm="0">
                                          <p:val>
                                            <p:fltVal val="0"/>
                                          </p:val>
                                        </p:tav>
                                        <p:tav tm="100000">
                                          <p:val>
                                            <p:strVal val="#ppt_w"/>
                                          </p:val>
                                        </p:tav>
                                      </p:tavLst>
                                    </p:anim>
                                    <p:anim calcmode="lin" valueType="num">
                                      <p:cBhvr>
                                        <p:cTn id="83" dur="500" fill="hold"/>
                                        <p:tgtEl>
                                          <p:spTgt spid="31"/>
                                        </p:tgtEl>
                                        <p:attrNameLst>
                                          <p:attrName>ppt_h</p:attrName>
                                        </p:attrNameLst>
                                      </p:cBhvr>
                                      <p:tavLst>
                                        <p:tav tm="0">
                                          <p:val>
                                            <p:fltVal val="0"/>
                                          </p:val>
                                        </p:tav>
                                        <p:tav tm="100000">
                                          <p:val>
                                            <p:strVal val="#ppt_h"/>
                                          </p:val>
                                        </p:tav>
                                      </p:tavLst>
                                    </p:anim>
                                    <p:animEffect transition="in" filter="fade">
                                      <p:cBhvr>
                                        <p:cTn id="84" dur="500"/>
                                        <p:tgtEl>
                                          <p:spTgt spid="31"/>
                                        </p:tgtEl>
                                      </p:cBhvr>
                                    </p:animEffect>
                                  </p:childTnLst>
                                </p:cTn>
                              </p:par>
                              <p:par>
                                <p:cTn id="85" presetID="22" presetClass="entr" presetSubtype="1" fill="hold" nodeType="withEffect">
                                  <p:stCondLst>
                                    <p:cond delay="1000"/>
                                  </p:stCondLst>
                                  <p:childTnLst>
                                    <p:set>
                                      <p:cBhvr>
                                        <p:cTn id="86" dur="1" fill="hold">
                                          <p:stCondLst>
                                            <p:cond delay="0"/>
                                          </p:stCondLst>
                                        </p:cTn>
                                        <p:tgtEl>
                                          <p:spTgt spid="16"/>
                                        </p:tgtEl>
                                        <p:attrNameLst>
                                          <p:attrName>style.visibility</p:attrName>
                                        </p:attrNameLst>
                                      </p:cBhvr>
                                      <p:to>
                                        <p:strVal val="visible"/>
                                      </p:to>
                                    </p:set>
                                    <p:animEffect transition="in" filter="wipe(up)">
                                      <p:cBhvr>
                                        <p:cTn id="87" dur="500"/>
                                        <p:tgtEl>
                                          <p:spTgt spid="16"/>
                                        </p:tgtEl>
                                      </p:cBhvr>
                                    </p:animEffect>
                                  </p:childTnLst>
                                </p:cTn>
                              </p:par>
                              <p:par>
                                <p:cTn id="88" presetID="42" presetClass="path" presetSubtype="0" accel="50000" decel="50000" fill="hold" nodeType="withEffect">
                                  <p:stCondLst>
                                    <p:cond delay="1000"/>
                                  </p:stCondLst>
                                  <p:childTnLst>
                                    <p:animMotion origin="layout" path="M -1.66667E-6 -0.11967 L -1.66667E-6 -4.81481E-6 " pathEditMode="relative" rAng="0" ptsTypes="AA">
                                      <p:cBhvr>
                                        <p:cTn id="89" dur="750" fill="hold"/>
                                        <p:tgtEl>
                                          <p:spTgt spid="16"/>
                                        </p:tgtEl>
                                        <p:attrNameLst>
                                          <p:attrName>ppt_x</p:attrName>
                                          <p:attrName>ppt_y</p:attrName>
                                        </p:attrNameLst>
                                      </p:cBhvr>
                                      <p:rCtr x="0" y="5972"/>
                                    </p:animMotion>
                                  </p:childTnLst>
                                </p:cTn>
                              </p:par>
                              <p:par>
                                <p:cTn id="90" presetID="49" presetClass="entr" presetSubtype="0" decel="100000" fill="hold" grpId="0" nodeType="withEffect">
                                  <p:stCondLst>
                                    <p:cond delay="1250"/>
                                  </p:stCondLst>
                                  <p:childTnLst>
                                    <p:set>
                                      <p:cBhvr>
                                        <p:cTn id="91" dur="1" fill="hold">
                                          <p:stCondLst>
                                            <p:cond delay="0"/>
                                          </p:stCondLst>
                                        </p:cTn>
                                        <p:tgtEl>
                                          <p:spTgt spid="19"/>
                                        </p:tgtEl>
                                        <p:attrNameLst>
                                          <p:attrName>style.visibility</p:attrName>
                                        </p:attrNameLst>
                                      </p:cBhvr>
                                      <p:to>
                                        <p:strVal val="visible"/>
                                      </p:to>
                                    </p:set>
                                    <p:anim calcmode="lin" valueType="num">
                                      <p:cBhvr>
                                        <p:cTn id="92" dur="500" fill="hold"/>
                                        <p:tgtEl>
                                          <p:spTgt spid="19"/>
                                        </p:tgtEl>
                                        <p:attrNameLst>
                                          <p:attrName>ppt_w</p:attrName>
                                        </p:attrNameLst>
                                      </p:cBhvr>
                                      <p:tavLst>
                                        <p:tav tm="0">
                                          <p:val>
                                            <p:fltVal val="0"/>
                                          </p:val>
                                        </p:tav>
                                        <p:tav tm="100000">
                                          <p:val>
                                            <p:strVal val="#ppt_w"/>
                                          </p:val>
                                        </p:tav>
                                      </p:tavLst>
                                    </p:anim>
                                    <p:anim calcmode="lin" valueType="num">
                                      <p:cBhvr>
                                        <p:cTn id="93" dur="500" fill="hold"/>
                                        <p:tgtEl>
                                          <p:spTgt spid="19"/>
                                        </p:tgtEl>
                                        <p:attrNameLst>
                                          <p:attrName>ppt_h</p:attrName>
                                        </p:attrNameLst>
                                      </p:cBhvr>
                                      <p:tavLst>
                                        <p:tav tm="0">
                                          <p:val>
                                            <p:fltVal val="0"/>
                                          </p:val>
                                        </p:tav>
                                        <p:tav tm="100000">
                                          <p:val>
                                            <p:strVal val="#ppt_h"/>
                                          </p:val>
                                        </p:tav>
                                      </p:tavLst>
                                    </p:anim>
                                    <p:anim calcmode="lin" valueType="num">
                                      <p:cBhvr>
                                        <p:cTn id="94" dur="500" fill="hold"/>
                                        <p:tgtEl>
                                          <p:spTgt spid="19"/>
                                        </p:tgtEl>
                                        <p:attrNameLst>
                                          <p:attrName>style.rotation</p:attrName>
                                        </p:attrNameLst>
                                      </p:cBhvr>
                                      <p:tavLst>
                                        <p:tav tm="0">
                                          <p:val>
                                            <p:fltVal val="360"/>
                                          </p:val>
                                        </p:tav>
                                        <p:tav tm="100000">
                                          <p:val>
                                            <p:fltVal val="0"/>
                                          </p:val>
                                        </p:tav>
                                      </p:tavLst>
                                    </p:anim>
                                    <p:animEffect transition="in" filter="fade">
                                      <p:cBhvr>
                                        <p:cTn id="95" dur="500"/>
                                        <p:tgtEl>
                                          <p:spTgt spid="19"/>
                                        </p:tgtEl>
                                      </p:cBhvr>
                                    </p:animEffect>
                                  </p:childTnLst>
                                </p:cTn>
                              </p:par>
                              <p:par>
                                <p:cTn id="96" presetID="53" presetClass="entr" presetSubtype="16" fill="hold" grpId="0" nodeType="withEffect">
                                  <p:stCondLst>
                                    <p:cond delay="1250"/>
                                  </p:stCondLst>
                                  <p:childTnLst>
                                    <p:set>
                                      <p:cBhvr>
                                        <p:cTn id="97" dur="1" fill="hold">
                                          <p:stCondLst>
                                            <p:cond delay="0"/>
                                          </p:stCondLst>
                                        </p:cTn>
                                        <p:tgtEl>
                                          <p:spTgt spid="20"/>
                                        </p:tgtEl>
                                        <p:attrNameLst>
                                          <p:attrName>style.visibility</p:attrName>
                                        </p:attrNameLst>
                                      </p:cBhvr>
                                      <p:to>
                                        <p:strVal val="visible"/>
                                      </p:to>
                                    </p:set>
                                    <p:anim calcmode="lin" valueType="num">
                                      <p:cBhvr>
                                        <p:cTn id="98" dur="500" fill="hold"/>
                                        <p:tgtEl>
                                          <p:spTgt spid="20"/>
                                        </p:tgtEl>
                                        <p:attrNameLst>
                                          <p:attrName>ppt_w</p:attrName>
                                        </p:attrNameLst>
                                      </p:cBhvr>
                                      <p:tavLst>
                                        <p:tav tm="0">
                                          <p:val>
                                            <p:fltVal val="0"/>
                                          </p:val>
                                        </p:tav>
                                        <p:tav tm="100000">
                                          <p:val>
                                            <p:strVal val="#ppt_w"/>
                                          </p:val>
                                        </p:tav>
                                      </p:tavLst>
                                    </p:anim>
                                    <p:anim calcmode="lin" valueType="num">
                                      <p:cBhvr>
                                        <p:cTn id="99" dur="500" fill="hold"/>
                                        <p:tgtEl>
                                          <p:spTgt spid="20"/>
                                        </p:tgtEl>
                                        <p:attrNameLst>
                                          <p:attrName>ppt_h</p:attrName>
                                        </p:attrNameLst>
                                      </p:cBhvr>
                                      <p:tavLst>
                                        <p:tav tm="0">
                                          <p:val>
                                            <p:fltVal val="0"/>
                                          </p:val>
                                        </p:tav>
                                        <p:tav tm="100000">
                                          <p:val>
                                            <p:strVal val="#ppt_h"/>
                                          </p:val>
                                        </p:tav>
                                      </p:tavLst>
                                    </p:anim>
                                    <p:animEffect transition="in" filter="fade">
                                      <p:cBhvr>
                                        <p:cTn id="100" dur="500"/>
                                        <p:tgtEl>
                                          <p:spTgt spid="20"/>
                                        </p:tgtEl>
                                      </p:cBhvr>
                                    </p:animEffect>
                                  </p:childTnLst>
                                </p:cTn>
                              </p:par>
                              <p:par>
                                <p:cTn id="101" presetID="42" presetClass="path" presetSubtype="0" accel="50000" decel="50000" fill="hold" grpId="1" nodeType="withEffect">
                                  <p:stCondLst>
                                    <p:cond delay="1250"/>
                                  </p:stCondLst>
                                  <p:childTnLst>
                                    <p:animMotion origin="layout" path="M 4.16667E-7 0.06829 L 4.16667E-7 3.7037E-7 " pathEditMode="relative" rAng="0" ptsTypes="AA">
                                      <p:cBhvr>
                                        <p:cTn id="102" dur="750" fill="hold"/>
                                        <p:tgtEl>
                                          <p:spTgt spid="20"/>
                                        </p:tgtEl>
                                        <p:attrNameLst>
                                          <p:attrName>ppt_x</p:attrName>
                                          <p:attrName>ppt_y</p:attrName>
                                        </p:attrNameLst>
                                      </p:cBhvr>
                                      <p:rCtr x="0" y="-3426"/>
                                    </p:animMotion>
                                  </p:childTnLst>
                                </p:cTn>
                              </p:par>
                              <p:par>
                                <p:cTn id="103" presetID="53" presetClass="entr" presetSubtype="16" fill="hold" grpId="0" nodeType="withEffect">
                                  <p:stCondLst>
                                    <p:cond delay="1250"/>
                                  </p:stCondLst>
                                  <p:childTnLst>
                                    <p:set>
                                      <p:cBhvr>
                                        <p:cTn id="104" dur="1" fill="hold">
                                          <p:stCondLst>
                                            <p:cond delay="0"/>
                                          </p:stCondLst>
                                        </p:cTn>
                                        <p:tgtEl>
                                          <p:spTgt spid="21"/>
                                        </p:tgtEl>
                                        <p:attrNameLst>
                                          <p:attrName>style.visibility</p:attrName>
                                        </p:attrNameLst>
                                      </p:cBhvr>
                                      <p:to>
                                        <p:strVal val="visible"/>
                                      </p:to>
                                    </p:set>
                                    <p:anim calcmode="lin" valueType="num">
                                      <p:cBhvr>
                                        <p:cTn id="105" dur="500" fill="hold"/>
                                        <p:tgtEl>
                                          <p:spTgt spid="21"/>
                                        </p:tgtEl>
                                        <p:attrNameLst>
                                          <p:attrName>ppt_w</p:attrName>
                                        </p:attrNameLst>
                                      </p:cBhvr>
                                      <p:tavLst>
                                        <p:tav tm="0">
                                          <p:val>
                                            <p:fltVal val="0"/>
                                          </p:val>
                                        </p:tav>
                                        <p:tav tm="100000">
                                          <p:val>
                                            <p:strVal val="#ppt_w"/>
                                          </p:val>
                                        </p:tav>
                                      </p:tavLst>
                                    </p:anim>
                                    <p:anim calcmode="lin" valueType="num">
                                      <p:cBhvr>
                                        <p:cTn id="106" dur="500" fill="hold"/>
                                        <p:tgtEl>
                                          <p:spTgt spid="21"/>
                                        </p:tgtEl>
                                        <p:attrNameLst>
                                          <p:attrName>ppt_h</p:attrName>
                                        </p:attrNameLst>
                                      </p:cBhvr>
                                      <p:tavLst>
                                        <p:tav tm="0">
                                          <p:val>
                                            <p:fltVal val="0"/>
                                          </p:val>
                                        </p:tav>
                                        <p:tav tm="100000">
                                          <p:val>
                                            <p:strVal val="#ppt_h"/>
                                          </p:val>
                                        </p:tav>
                                      </p:tavLst>
                                    </p:anim>
                                    <p:animEffect transition="in" filter="fade">
                                      <p:cBhvr>
                                        <p:cTn id="107" dur="500"/>
                                        <p:tgtEl>
                                          <p:spTgt spid="21"/>
                                        </p:tgtEl>
                                      </p:cBhvr>
                                    </p:animEffect>
                                  </p:childTnLst>
                                </p:cTn>
                              </p:par>
                              <p:par>
                                <p:cTn id="108" presetID="42" presetClass="path" presetSubtype="0" accel="50000" decel="50000" fill="hold" grpId="1" nodeType="withEffect">
                                  <p:stCondLst>
                                    <p:cond delay="1250"/>
                                  </p:stCondLst>
                                  <p:childTnLst>
                                    <p:animMotion origin="layout" path="M 0 0.06829 L 0 -1.48148E-6 " pathEditMode="relative" rAng="0" ptsTypes="AA">
                                      <p:cBhvr>
                                        <p:cTn id="109" dur="750" fill="hold"/>
                                        <p:tgtEl>
                                          <p:spTgt spid="21"/>
                                        </p:tgtEl>
                                        <p:attrNameLst>
                                          <p:attrName>ppt_x</p:attrName>
                                          <p:attrName>ppt_y</p:attrName>
                                        </p:attrNameLst>
                                      </p:cBhvr>
                                      <p:rCtr x="0" y="-3426"/>
                                    </p:animMotion>
                                  </p:childTnLst>
                                </p:cTn>
                              </p:par>
                              <p:par>
                                <p:cTn id="110" presetID="53" presetClass="entr" presetSubtype="16" fill="hold" grpId="0" nodeType="withEffect">
                                  <p:stCondLst>
                                    <p:cond delay="1250"/>
                                  </p:stCondLst>
                                  <p:childTnLst>
                                    <p:set>
                                      <p:cBhvr>
                                        <p:cTn id="111" dur="1" fill="hold">
                                          <p:stCondLst>
                                            <p:cond delay="0"/>
                                          </p:stCondLst>
                                        </p:cTn>
                                        <p:tgtEl>
                                          <p:spTgt spid="32"/>
                                        </p:tgtEl>
                                        <p:attrNameLst>
                                          <p:attrName>style.visibility</p:attrName>
                                        </p:attrNameLst>
                                      </p:cBhvr>
                                      <p:to>
                                        <p:strVal val="visible"/>
                                      </p:to>
                                    </p:set>
                                    <p:anim calcmode="lin" valueType="num">
                                      <p:cBhvr>
                                        <p:cTn id="112" dur="500" fill="hold"/>
                                        <p:tgtEl>
                                          <p:spTgt spid="32"/>
                                        </p:tgtEl>
                                        <p:attrNameLst>
                                          <p:attrName>ppt_w</p:attrName>
                                        </p:attrNameLst>
                                      </p:cBhvr>
                                      <p:tavLst>
                                        <p:tav tm="0">
                                          <p:val>
                                            <p:fltVal val="0"/>
                                          </p:val>
                                        </p:tav>
                                        <p:tav tm="100000">
                                          <p:val>
                                            <p:strVal val="#ppt_w"/>
                                          </p:val>
                                        </p:tav>
                                      </p:tavLst>
                                    </p:anim>
                                    <p:anim calcmode="lin" valueType="num">
                                      <p:cBhvr>
                                        <p:cTn id="113" dur="500" fill="hold"/>
                                        <p:tgtEl>
                                          <p:spTgt spid="32"/>
                                        </p:tgtEl>
                                        <p:attrNameLst>
                                          <p:attrName>ppt_h</p:attrName>
                                        </p:attrNameLst>
                                      </p:cBhvr>
                                      <p:tavLst>
                                        <p:tav tm="0">
                                          <p:val>
                                            <p:fltVal val="0"/>
                                          </p:val>
                                        </p:tav>
                                        <p:tav tm="100000">
                                          <p:val>
                                            <p:strVal val="#ppt_h"/>
                                          </p:val>
                                        </p:tav>
                                      </p:tavLst>
                                    </p:anim>
                                    <p:animEffect transition="in" filter="fade">
                                      <p:cBhvr>
                                        <p:cTn id="114" dur="500"/>
                                        <p:tgtEl>
                                          <p:spTgt spid="32"/>
                                        </p:tgtEl>
                                      </p:cBhvr>
                                    </p:animEffect>
                                  </p:childTnLst>
                                </p:cTn>
                              </p:par>
                              <p:par>
                                <p:cTn id="115" presetID="22" presetClass="entr" presetSubtype="1" fill="hold" nodeType="withEffect">
                                  <p:stCondLst>
                                    <p:cond delay="1250"/>
                                  </p:stCondLst>
                                  <p:childTnLst>
                                    <p:set>
                                      <p:cBhvr>
                                        <p:cTn id="116" dur="1" fill="hold">
                                          <p:stCondLst>
                                            <p:cond delay="0"/>
                                          </p:stCondLst>
                                        </p:cTn>
                                        <p:tgtEl>
                                          <p:spTgt spid="22"/>
                                        </p:tgtEl>
                                        <p:attrNameLst>
                                          <p:attrName>style.visibility</p:attrName>
                                        </p:attrNameLst>
                                      </p:cBhvr>
                                      <p:to>
                                        <p:strVal val="visible"/>
                                      </p:to>
                                    </p:set>
                                    <p:animEffect transition="in" filter="wipe(up)">
                                      <p:cBhvr>
                                        <p:cTn id="117" dur="500"/>
                                        <p:tgtEl>
                                          <p:spTgt spid="22"/>
                                        </p:tgtEl>
                                      </p:cBhvr>
                                    </p:animEffect>
                                  </p:childTnLst>
                                </p:cTn>
                              </p:par>
                              <p:par>
                                <p:cTn id="118" presetID="42" presetClass="path" presetSubtype="0" accel="50000" decel="50000" fill="hold" nodeType="withEffect">
                                  <p:stCondLst>
                                    <p:cond delay="1250"/>
                                  </p:stCondLst>
                                  <p:childTnLst>
                                    <p:animMotion origin="layout" path="M -1.66667E-6 -0.11967 L -1.66667E-6 -4.81481E-6 " pathEditMode="relative" rAng="0" ptsTypes="AA">
                                      <p:cBhvr>
                                        <p:cTn id="119" dur="750" fill="hold"/>
                                        <p:tgtEl>
                                          <p:spTgt spid="22"/>
                                        </p:tgtEl>
                                        <p:attrNameLst>
                                          <p:attrName>ppt_x</p:attrName>
                                          <p:attrName>ppt_y</p:attrName>
                                        </p:attrNameLst>
                                      </p:cBhvr>
                                      <p:rCtr x="0" y="5972"/>
                                    </p:animMotion>
                                  </p:childTnLst>
                                </p:cTn>
                              </p:par>
                              <p:par>
                                <p:cTn id="120" presetID="49" presetClass="entr" presetSubtype="0" decel="100000" fill="hold" grpId="0" nodeType="withEffect">
                                  <p:stCondLst>
                                    <p:cond delay="1500"/>
                                  </p:stCondLst>
                                  <p:childTnLst>
                                    <p:set>
                                      <p:cBhvr>
                                        <p:cTn id="121" dur="1" fill="hold">
                                          <p:stCondLst>
                                            <p:cond delay="0"/>
                                          </p:stCondLst>
                                        </p:cTn>
                                        <p:tgtEl>
                                          <p:spTgt spid="25"/>
                                        </p:tgtEl>
                                        <p:attrNameLst>
                                          <p:attrName>style.visibility</p:attrName>
                                        </p:attrNameLst>
                                      </p:cBhvr>
                                      <p:to>
                                        <p:strVal val="visible"/>
                                      </p:to>
                                    </p:set>
                                    <p:anim calcmode="lin" valueType="num">
                                      <p:cBhvr>
                                        <p:cTn id="122" dur="500" fill="hold"/>
                                        <p:tgtEl>
                                          <p:spTgt spid="25"/>
                                        </p:tgtEl>
                                        <p:attrNameLst>
                                          <p:attrName>ppt_w</p:attrName>
                                        </p:attrNameLst>
                                      </p:cBhvr>
                                      <p:tavLst>
                                        <p:tav tm="0">
                                          <p:val>
                                            <p:fltVal val="0"/>
                                          </p:val>
                                        </p:tav>
                                        <p:tav tm="100000">
                                          <p:val>
                                            <p:strVal val="#ppt_w"/>
                                          </p:val>
                                        </p:tav>
                                      </p:tavLst>
                                    </p:anim>
                                    <p:anim calcmode="lin" valueType="num">
                                      <p:cBhvr>
                                        <p:cTn id="123" dur="500" fill="hold"/>
                                        <p:tgtEl>
                                          <p:spTgt spid="25"/>
                                        </p:tgtEl>
                                        <p:attrNameLst>
                                          <p:attrName>ppt_h</p:attrName>
                                        </p:attrNameLst>
                                      </p:cBhvr>
                                      <p:tavLst>
                                        <p:tav tm="0">
                                          <p:val>
                                            <p:fltVal val="0"/>
                                          </p:val>
                                        </p:tav>
                                        <p:tav tm="100000">
                                          <p:val>
                                            <p:strVal val="#ppt_h"/>
                                          </p:val>
                                        </p:tav>
                                      </p:tavLst>
                                    </p:anim>
                                    <p:anim calcmode="lin" valueType="num">
                                      <p:cBhvr>
                                        <p:cTn id="124" dur="500" fill="hold"/>
                                        <p:tgtEl>
                                          <p:spTgt spid="25"/>
                                        </p:tgtEl>
                                        <p:attrNameLst>
                                          <p:attrName>style.rotation</p:attrName>
                                        </p:attrNameLst>
                                      </p:cBhvr>
                                      <p:tavLst>
                                        <p:tav tm="0">
                                          <p:val>
                                            <p:fltVal val="360"/>
                                          </p:val>
                                        </p:tav>
                                        <p:tav tm="100000">
                                          <p:val>
                                            <p:fltVal val="0"/>
                                          </p:val>
                                        </p:tav>
                                      </p:tavLst>
                                    </p:anim>
                                    <p:animEffect transition="in" filter="fade">
                                      <p:cBhvr>
                                        <p:cTn id="125" dur="500"/>
                                        <p:tgtEl>
                                          <p:spTgt spid="25"/>
                                        </p:tgtEl>
                                      </p:cBhvr>
                                    </p:animEffect>
                                  </p:childTnLst>
                                </p:cTn>
                              </p:par>
                              <p:par>
                                <p:cTn id="126" presetID="53" presetClass="entr" presetSubtype="16" fill="hold" grpId="0" nodeType="withEffect">
                                  <p:stCondLst>
                                    <p:cond delay="1500"/>
                                  </p:stCondLst>
                                  <p:childTnLst>
                                    <p:set>
                                      <p:cBhvr>
                                        <p:cTn id="127" dur="1" fill="hold">
                                          <p:stCondLst>
                                            <p:cond delay="0"/>
                                          </p:stCondLst>
                                        </p:cTn>
                                        <p:tgtEl>
                                          <p:spTgt spid="26"/>
                                        </p:tgtEl>
                                        <p:attrNameLst>
                                          <p:attrName>style.visibility</p:attrName>
                                        </p:attrNameLst>
                                      </p:cBhvr>
                                      <p:to>
                                        <p:strVal val="visible"/>
                                      </p:to>
                                    </p:set>
                                    <p:anim calcmode="lin" valueType="num">
                                      <p:cBhvr>
                                        <p:cTn id="128" dur="500" fill="hold"/>
                                        <p:tgtEl>
                                          <p:spTgt spid="26"/>
                                        </p:tgtEl>
                                        <p:attrNameLst>
                                          <p:attrName>ppt_w</p:attrName>
                                        </p:attrNameLst>
                                      </p:cBhvr>
                                      <p:tavLst>
                                        <p:tav tm="0">
                                          <p:val>
                                            <p:fltVal val="0"/>
                                          </p:val>
                                        </p:tav>
                                        <p:tav tm="100000">
                                          <p:val>
                                            <p:strVal val="#ppt_w"/>
                                          </p:val>
                                        </p:tav>
                                      </p:tavLst>
                                    </p:anim>
                                    <p:anim calcmode="lin" valueType="num">
                                      <p:cBhvr>
                                        <p:cTn id="129" dur="500" fill="hold"/>
                                        <p:tgtEl>
                                          <p:spTgt spid="26"/>
                                        </p:tgtEl>
                                        <p:attrNameLst>
                                          <p:attrName>ppt_h</p:attrName>
                                        </p:attrNameLst>
                                      </p:cBhvr>
                                      <p:tavLst>
                                        <p:tav tm="0">
                                          <p:val>
                                            <p:fltVal val="0"/>
                                          </p:val>
                                        </p:tav>
                                        <p:tav tm="100000">
                                          <p:val>
                                            <p:strVal val="#ppt_h"/>
                                          </p:val>
                                        </p:tav>
                                      </p:tavLst>
                                    </p:anim>
                                    <p:animEffect transition="in" filter="fade">
                                      <p:cBhvr>
                                        <p:cTn id="130" dur="500"/>
                                        <p:tgtEl>
                                          <p:spTgt spid="26"/>
                                        </p:tgtEl>
                                      </p:cBhvr>
                                    </p:animEffect>
                                  </p:childTnLst>
                                </p:cTn>
                              </p:par>
                              <p:par>
                                <p:cTn id="131" presetID="42" presetClass="path" presetSubtype="0" accel="50000" decel="50000" fill="hold" grpId="1" nodeType="withEffect">
                                  <p:stCondLst>
                                    <p:cond delay="1500"/>
                                  </p:stCondLst>
                                  <p:childTnLst>
                                    <p:animMotion origin="layout" path="M 1.45833E-6 0.06829 L 1.45833E-6 3.7037E-7 " pathEditMode="relative" rAng="0" ptsTypes="AA">
                                      <p:cBhvr>
                                        <p:cTn id="132" dur="750" fill="hold"/>
                                        <p:tgtEl>
                                          <p:spTgt spid="26"/>
                                        </p:tgtEl>
                                        <p:attrNameLst>
                                          <p:attrName>ppt_x</p:attrName>
                                          <p:attrName>ppt_y</p:attrName>
                                        </p:attrNameLst>
                                      </p:cBhvr>
                                      <p:rCtr x="0" y="-3426"/>
                                    </p:animMotion>
                                  </p:childTnLst>
                                </p:cTn>
                              </p:par>
                              <p:par>
                                <p:cTn id="133" presetID="53" presetClass="entr" presetSubtype="16" fill="hold" grpId="0" nodeType="withEffect">
                                  <p:stCondLst>
                                    <p:cond delay="1500"/>
                                  </p:stCondLst>
                                  <p:childTnLst>
                                    <p:set>
                                      <p:cBhvr>
                                        <p:cTn id="134" dur="1" fill="hold">
                                          <p:stCondLst>
                                            <p:cond delay="0"/>
                                          </p:stCondLst>
                                        </p:cTn>
                                        <p:tgtEl>
                                          <p:spTgt spid="27"/>
                                        </p:tgtEl>
                                        <p:attrNameLst>
                                          <p:attrName>style.visibility</p:attrName>
                                        </p:attrNameLst>
                                      </p:cBhvr>
                                      <p:to>
                                        <p:strVal val="visible"/>
                                      </p:to>
                                    </p:set>
                                    <p:anim calcmode="lin" valueType="num">
                                      <p:cBhvr>
                                        <p:cTn id="135" dur="500" fill="hold"/>
                                        <p:tgtEl>
                                          <p:spTgt spid="27"/>
                                        </p:tgtEl>
                                        <p:attrNameLst>
                                          <p:attrName>ppt_w</p:attrName>
                                        </p:attrNameLst>
                                      </p:cBhvr>
                                      <p:tavLst>
                                        <p:tav tm="0">
                                          <p:val>
                                            <p:fltVal val="0"/>
                                          </p:val>
                                        </p:tav>
                                        <p:tav tm="100000">
                                          <p:val>
                                            <p:strVal val="#ppt_w"/>
                                          </p:val>
                                        </p:tav>
                                      </p:tavLst>
                                    </p:anim>
                                    <p:anim calcmode="lin" valueType="num">
                                      <p:cBhvr>
                                        <p:cTn id="136" dur="500" fill="hold"/>
                                        <p:tgtEl>
                                          <p:spTgt spid="27"/>
                                        </p:tgtEl>
                                        <p:attrNameLst>
                                          <p:attrName>ppt_h</p:attrName>
                                        </p:attrNameLst>
                                      </p:cBhvr>
                                      <p:tavLst>
                                        <p:tav tm="0">
                                          <p:val>
                                            <p:fltVal val="0"/>
                                          </p:val>
                                        </p:tav>
                                        <p:tav tm="100000">
                                          <p:val>
                                            <p:strVal val="#ppt_h"/>
                                          </p:val>
                                        </p:tav>
                                      </p:tavLst>
                                    </p:anim>
                                    <p:animEffect transition="in" filter="fade">
                                      <p:cBhvr>
                                        <p:cTn id="137" dur="500"/>
                                        <p:tgtEl>
                                          <p:spTgt spid="27"/>
                                        </p:tgtEl>
                                      </p:cBhvr>
                                    </p:animEffect>
                                  </p:childTnLst>
                                </p:cTn>
                              </p:par>
                              <p:par>
                                <p:cTn id="138" presetID="42" presetClass="path" presetSubtype="0" accel="50000" decel="50000" fill="hold" grpId="1" nodeType="withEffect">
                                  <p:stCondLst>
                                    <p:cond delay="1500"/>
                                  </p:stCondLst>
                                  <p:childTnLst>
                                    <p:animMotion origin="layout" path="M 0 0.06829 L 0 -1.48148E-6 " pathEditMode="relative" rAng="0" ptsTypes="AA">
                                      <p:cBhvr>
                                        <p:cTn id="139" dur="750" fill="hold"/>
                                        <p:tgtEl>
                                          <p:spTgt spid="27"/>
                                        </p:tgtEl>
                                        <p:attrNameLst>
                                          <p:attrName>ppt_x</p:attrName>
                                          <p:attrName>ppt_y</p:attrName>
                                        </p:attrNameLst>
                                      </p:cBhvr>
                                      <p:rCtr x="0" y="-342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3" grpId="0"/>
      <p:bldP spid="3" grpId="1"/>
      <p:bldP spid="7" grpId="0" animBg="1"/>
      <p:bldP spid="8" grpId="0"/>
      <p:bldP spid="8" grpId="1"/>
      <p:bldP spid="9" grpId="0"/>
      <p:bldP spid="9" grpId="1"/>
      <p:bldP spid="13" grpId="0" animBg="1"/>
      <p:bldP spid="14" grpId="0"/>
      <p:bldP spid="14" grpId="1"/>
      <p:bldP spid="15" grpId="0"/>
      <p:bldP spid="15" grpId="1"/>
      <p:bldP spid="19" grpId="0" animBg="1"/>
      <p:bldP spid="20" grpId="0"/>
      <p:bldP spid="20" grpId="1"/>
      <p:bldP spid="21" grpId="0"/>
      <p:bldP spid="21" grpId="1"/>
      <p:bldP spid="25" grpId="0" animBg="1"/>
      <p:bldP spid="26" grpId="0"/>
      <p:bldP spid="26" grpId="1"/>
      <p:bldP spid="27" grpId="0"/>
      <p:bldP spid="27" grpId="1"/>
      <p:bldP spid="28" grpId="0" animBg="1"/>
      <p:bldP spid="29" grpId="0" animBg="1"/>
      <p:bldP spid="30" grpId="0" animBg="1"/>
      <p:bldP spid="31" grpId="0" animBg="1"/>
      <p:bldP spid="3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9o">
            <a:extLst>
              <a:ext uri="{FF2B5EF4-FFF2-40B4-BE49-F238E27FC236}">
                <a16:creationId xmlns:a16="http://schemas.microsoft.com/office/drawing/2014/main" id="{AF857A30-D21C-5AC0-7570-6A9A02F94F62}"/>
              </a:ext>
            </a:extLst>
          </p:cNvPr>
          <p:cNvSpPr>
            <a:spLocks noGrp="1"/>
          </p:cNvSpPr>
          <p:nvPr>
            <p:ph type="body" sz="quarter" idx="14"/>
          </p:nvPr>
        </p:nvSpPr>
        <p:spPr/>
        <p:txBody>
          <a:bodyPr>
            <a:normAutofit lnSpcReduction="10000"/>
          </a:bodyPr>
          <a:lstStyle/>
          <a:p>
            <a:r>
              <a:rPr lang="en-GB"/>
              <a:t>ADD TITLE HERE</a:t>
            </a:r>
            <a:endParaRPr lang="en-US"/>
          </a:p>
        </p:txBody>
      </p:sp>
      <p:sp>
        <p:nvSpPr>
          <p:cNvPr id="3" name="!!Text Placeholder 12o">
            <a:extLst>
              <a:ext uri="{FF2B5EF4-FFF2-40B4-BE49-F238E27FC236}">
                <a16:creationId xmlns:a16="http://schemas.microsoft.com/office/drawing/2014/main" id="{56BCF7D9-F55C-220E-2EB8-80663F4C72F0}"/>
              </a:ext>
            </a:extLst>
          </p:cNvPr>
          <p:cNvSpPr>
            <a:spLocks noGrp="1"/>
          </p:cNvSpPr>
          <p:nvPr>
            <p:ph type="body" sz="quarter" idx="15"/>
          </p:nvPr>
        </p:nvSpPr>
        <p:spPr/>
        <p:txBody>
          <a:bodyPr/>
          <a:lstStyle/>
          <a:p>
            <a:r>
              <a:rPr lang="en-GB"/>
              <a:t>Insert a subtitle here to describe the content</a:t>
            </a:r>
            <a:endParaRPr lang="en-US"/>
          </a:p>
        </p:txBody>
      </p:sp>
      <p:sp>
        <p:nvSpPr>
          <p:cNvPr id="4" name="Rectangle: Rounded Corners 3">
            <a:extLst>
              <a:ext uri="{FF2B5EF4-FFF2-40B4-BE49-F238E27FC236}">
                <a16:creationId xmlns:a16="http://schemas.microsoft.com/office/drawing/2014/main" id="{77030D8F-0C12-A24D-8121-B84C1EFF3B31}"/>
              </a:ext>
            </a:extLst>
          </p:cNvPr>
          <p:cNvSpPr/>
          <p:nvPr/>
        </p:nvSpPr>
        <p:spPr>
          <a:xfrm rot="16200000" flipH="1">
            <a:off x="305303" y="3940616"/>
            <a:ext cx="3579501" cy="108000"/>
          </a:xfrm>
          <a:prstGeom prst="roundRect">
            <a:avLst>
              <a:gd name="adj" fmla="val 50000"/>
            </a:avLst>
          </a:prstGeom>
          <a:gradFill flip="none" rotWithShape="1">
            <a:gsLst>
              <a:gs pos="0">
                <a:schemeClr val="accent6">
                  <a:alpha val="80000"/>
                </a:schemeClr>
              </a:gs>
              <a:gs pos="100000">
                <a:schemeClr val="accent4"/>
              </a:gs>
              <a:gs pos="50000">
                <a:schemeClr val="accent4"/>
              </a:gs>
            </a:gsLst>
            <a:lin ang="16200000" scaled="0"/>
            <a:tileRect/>
          </a:gradFill>
          <a:ln>
            <a:noFill/>
          </a:ln>
          <a:effectLst>
            <a:innerShdw blurRad="50800" dist="50800" dir="13200000">
              <a:schemeClr val="accent5">
                <a:lumMod val="75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8B713276-B173-B6A9-E8AE-AF56AFC442C3}"/>
              </a:ext>
            </a:extLst>
          </p:cNvPr>
          <p:cNvSpPr/>
          <p:nvPr/>
        </p:nvSpPr>
        <p:spPr>
          <a:xfrm rot="16200000" flipH="1">
            <a:off x="1195053" y="4830367"/>
            <a:ext cx="1800000" cy="108000"/>
          </a:xfrm>
          <a:prstGeom prst="roundRect">
            <a:avLst>
              <a:gd name="adj" fmla="val 50000"/>
            </a:avLst>
          </a:prstGeom>
          <a:gradFill flip="none" rotWithShape="1">
            <a:gsLst>
              <a:gs pos="100000">
                <a:schemeClr val="accent1"/>
              </a:gs>
              <a:gs pos="0">
                <a:schemeClr val="accent3"/>
              </a:gs>
              <a:gs pos="50000">
                <a:schemeClr val="accent2"/>
              </a:gs>
            </a:gsLst>
            <a:lin ang="0" scaled="1"/>
            <a:tileRect/>
          </a:gradFill>
          <a:ln>
            <a:noFill/>
          </a:ln>
          <a:effectLst>
            <a:innerShdw blurRad="50800" dist="50800" dir="13200000">
              <a:schemeClr val="accent5">
                <a:lumMod val="75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B012BE7-E813-AE88-9189-2115990CBCFA}"/>
              </a:ext>
            </a:extLst>
          </p:cNvPr>
          <p:cNvSpPr txBox="1"/>
          <p:nvPr/>
        </p:nvSpPr>
        <p:spPr>
          <a:xfrm>
            <a:off x="1847528" y="5943259"/>
            <a:ext cx="495049" cy="293798"/>
          </a:xfrm>
          <a:prstGeom prst="rect">
            <a:avLst/>
          </a:prstGeom>
          <a:noFill/>
        </p:spPr>
        <p:txBody>
          <a:bodyPr wrap="square" lIns="0" rIns="0" rtlCol="0">
            <a:spAutoFit/>
          </a:bodyPr>
          <a:lstStyle/>
          <a:p>
            <a:pPr algn="ctr">
              <a:lnSpc>
                <a:spcPct val="130000"/>
              </a:lnSpc>
            </a:pPr>
            <a:r>
              <a:rPr lang="en-GB" sz="1100">
                <a:solidFill>
                  <a:schemeClr val="accent5">
                    <a:lumMod val="75000"/>
                  </a:schemeClr>
                </a:solidFill>
                <a:latin typeface="+mj-lt"/>
                <a:ea typeface="Open Sans Light" pitchFamily="2" charset="0"/>
                <a:cs typeface="Open Sans Light" pitchFamily="2" charset="0"/>
              </a:rPr>
              <a:t>48%</a:t>
            </a:r>
            <a:endParaRPr lang="en-US" sz="1100">
              <a:solidFill>
                <a:schemeClr val="accent5">
                  <a:lumMod val="75000"/>
                </a:schemeClr>
              </a:solidFill>
              <a:latin typeface="+mj-lt"/>
              <a:ea typeface="Open Sans Light" pitchFamily="2" charset="0"/>
              <a:cs typeface="Open Sans Light" pitchFamily="2" charset="0"/>
            </a:endParaRPr>
          </a:p>
        </p:txBody>
      </p:sp>
      <p:sp>
        <p:nvSpPr>
          <p:cNvPr id="7" name="Rectangle: Rounded Corners 6">
            <a:extLst>
              <a:ext uri="{FF2B5EF4-FFF2-40B4-BE49-F238E27FC236}">
                <a16:creationId xmlns:a16="http://schemas.microsoft.com/office/drawing/2014/main" id="{68A11D7A-1AFD-C58A-F63F-930C36B6B3F4}"/>
              </a:ext>
            </a:extLst>
          </p:cNvPr>
          <p:cNvSpPr/>
          <p:nvPr/>
        </p:nvSpPr>
        <p:spPr>
          <a:xfrm rot="16200000" flipH="1">
            <a:off x="921261" y="3940617"/>
            <a:ext cx="3579501" cy="108000"/>
          </a:xfrm>
          <a:prstGeom prst="roundRect">
            <a:avLst>
              <a:gd name="adj" fmla="val 50000"/>
            </a:avLst>
          </a:prstGeom>
          <a:gradFill flip="none" rotWithShape="1">
            <a:gsLst>
              <a:gs pos="0">
                <a:schemeClr val="accent6">
                  <a:alpha val="80000"/>
                </a:schemeClr>
              </a:gs>
              <a:gs pos="100000">
                <a:schemeClr val="accent4"/>
              </a:gs>
              <a:gs pos="50000">
                <a:schemeClr val="accent4"/>
              </a:gs>
            </a:gsLst>
            <a:lin ang="16200000" scaled="0"/>
            <a:tileRect/>
          </a:gradFill>
          <a:ln>
            <a:noFill/>
          </a:ln>
          <a:effectLst>
            <a:innerShdw blurRad="50800" dist="50800" dir="13200000">
              <a:schemeClr val="accent5">
                <a:lumMod val="75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Rounded Corners 7">
            <a:extLst>
              <a:ext uri="{FF2B5EF4-FFF2-40B4-BE49-F238E27FC236}">
                <a16:creationId xmlns:a16="http://schemas.microsoft.com/office/drawing/2014/main" id="{E7A9787D-AFCC-999C-BDE5-16BE18ACF260}"/>
              </a:ext>
            </a:extLst>
          </p:cNvPr>
          <p:cNvSpPr/>
          <p:nvPr/>
        </p:nvSpPr>
        <p:spPr>
          <a:xfrm rot="16200000" flipH="1">
            <a:off x="2171010" y="5190367"/>
            <a:ext cx="1080000" cy="108000"/>
          </a:xfrm>
          <a:prstGeom prst="roundRect">
            <a:avLst>
              <a:gd name="adj" fmla="val 50000"/>
            </a:avLst>
          </a:prstGeom>
          <a:gradFill flip="none" rotWithShape="1">
            <a:gsLst>
              <a:gs pos="100000">
                <a:schemeClr val="accent1"/>
              </a:gs>
              <a:gs pos="0">
                <a:schemeClr val="accent3"/>
              </a:gs>
              <a:gs pos="50000">
                <a:schemeClr val="accent2"/>
              </a:gs>
            </a:gsLst>
            <a:lin ang="0" scaled="1"/>
            <a:tileRect/>
          </a:gradFill>
          <a:ln>
            <a:noFill/>
          </a:ln>
          <a:effectLst>
            <a:innerShdw blurRad="50800" dist="50800" dir="13200000">
              <a:schemeClr val="accent5">
                <a:lumMod val="75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8E13E1AF-E07C-DCBB-A47E-1A298BDA84A7}"/>
              </a:ext>
            </a:extLst>
          </p:cNvPr>
          <p:cNvSpPr txBox="1"/>
          <p:nvPr/>
        </p:nvSpPr>
        <p:spPr>
          <a:xfrm>
            <a:off x="2463486" y="5943259"/>
            <a:ext cx="495049" cy="293798"/>
          </a:xfrm>
          <a:prstGeom prst="rect">
            <a:avLst/>
          </a:prstGeom>
          <a:noFill/>
        </p:spPr>
        <p:txBody>
          <a:bodyPr wrap="square" lIns="0" rIns="0" rtlCol="0">
            <a:spAutoFit/>
          </a:bodyPr>
          <a:lstStyle/>
          <a:p>
            <a:pPr algn="ctr">
              <a:lnSpc>
                <a:spcPct val="130000"/>
              </a:lnSpc>
            </a:pPr>
            <a:r>
              <a:rPr lang="en-GB" sz="1100">
                <a:solidFill>
                  <a:schemeClr val="accent5">
                    <a:lumMod val="75000"/>
                  </a:schemeClr>
                </a:solidFill>
                <a:latin typeface="+mj-lt"/>
                <a:ea typeface="Open Sans Light" pitchFamily="2" charset="0"/>
                <a:cs typeface="Open Sans Light" pitchFamily="2" charset="0"/>
              </a:rPr>
              <a:t>32%</a:t>
            </a:r>
            <a:endParaRPr lang="en-US" sz="1100">
              <a:solidFill>
                <a:schemeClr val="accent5">
                  <a:lumMod val="75000"/>
                </a:schemeClr>
              </a:solidFill>
              <a:latin typeface="+mj-lt"/>
              <a:ea typeface="Open Sans Light" pitchFamily="2" charset="0"/>
              <a:cs typeface="Open Sans Light" pitchFamily="2" charset="0"/>
            </a:endParaRPr>
          </a:p>
        </p:txBody>
      </p:sp>
      <p:sp>
        <p:nvSpPr>
          <p:cNvPr id="10" name="Rectangle: Rounded Corners 9">
            <a:extLst>
              <a:ext uri="{FF2B5EF4-FFF2-40B4-BE49-F238E27FC236}">
                <a16:creationId xmlns:a16="http://schemas.microsoft.com/office/drawing/2014/main" id="{93300877-106C-F277-A9F6-1B4E13D814EB}"/>
              </a:ext>
            </a:extLst>
          </p:cNvPr>
          <p:cNvSpPr/>
          <p:nvPr/>
        </p:nvSpPr>
        <p:spPr>
          <a:xfrm rot="16200000" flipH="1">
            <a:off x="1537219" y="3940618"/>
            <a:ext cx="3579501" cy="108000"/>
          </a:xfrm>
          <a:prstGeom prst="roundRect">
            <a:avLst>
              <a:gd name="adj" fmla="val 50000"/>
            </a:avLst>
          </a:prstGeom>
          <a:gradFill flip="none" rotWithShape="1">
            <a:gsLst>
              <a:gs pos="0">
                <a:schemeClr val="accent6">
                  <a:alpha val="80000"/>
                </a:schemeClr>
              </a:gs>
              <a:gs pos="100000">
                <a:schemeClr val="accent4"/>
              </a:gs>
              <a:gs pos="50000">
                <a:schemeClr val="accent4"/>
              </a:gs>
            </a:gsLst>
            <a:lin ang="16200000" scaled="0"/>
            <a:tileRect/>
          </a:gradFill>
          <a:ln>
            <a:noFill/>
          </a:ln>
          <a:effectLst>
            <a:innerShdw blurRad="50800" dist="50800" dir="13200000">
              <a:schemeClr val="accent5">
                <a:lumMod val="75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959DE4D4-D10B-1D79-E8DD-1F07CD7C622A}"/>
              </a:ext>
            </a:extLst>
          </p:cNvPr>
          <p:cNvSpPr/>
          <p:nvPr/>
        </p:nvSpPr>
        <p:spPr>
          <a:xfrm rot="16200000" flipH="1">
            <a:off x="1886965" y="4290367"/>
            <a:ext cx="2880000" cy="108000"/>
          </a:xfrm>
          <a:prstGeom prst="roundRect">
            <a:avLst>
              <a:gd name="adj" fmla="val 50000"/>
            </a:avLst>
          </a:prstGeom>
          <a:gradFill flip="none" rotWithShape="1">
            <a:gsLst>
              <a:gs pos="100000">
                <a:schemeClr val="accent1"/>
              </a:gs>
              <a:gs pos="0">
                <a:schemeClr val="accent3"/>
              </a:gs>
              <a:gs pos="50000">
                <a:schemeClr val="accent2"/>
              </a:gs>
            </a:gsLst>
            <a:lin ang="0" scaled="1"/>
            <a:tileRect/>
          </a:gradFill>
          <a:ln>
            <a:noFill/>
          </a:ln>
          <a:effectLst>
            <a:innerShdw blurRad="50800" dist="50800" dir="13200000">
              <a:schemeClr val="accent5">
                <a:lumMod val="75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2310FF57-CD32-73EA-B5A6-8334DE8229FE}"/>
              </a:ext>
            </a:extLst>
          </p:cNvPr>
          <p:cNvSpPr txBox="1"/>
          <p:nvPr/>
        </p:nvSpPr>
        <p:spPr>
          <a:xfrm>
            <a:off x="3079444" y="5943259"/>
            <a:ext cx="495049" cy="293798"/>
          </a:xfrm>
          <a:prstGeom prst="rect">
            <a:avLst/>
          </a:prstGeom>
          <a:noFill/>
        </p:spPr>
        <p:txBody>
          <a:bodyPr wrap="square" lIns="0" rIns="0" rtlCol="0">
            <a:spAutoFit/>
          </a:bodyPr>
          <a:lstStyle/>
          <a:p>
            <a:pPr algn="ctr">
              <a:lnSpc>
                <a:spcPct val="130000"/>
              </a:lnSpc>
            </a:pPr>
            <a:r>
              <a:rPr lang="en-GB" sz="1100">
                <a:solidFill>
                  <a:schemeClr val="accent5">
                    <a:lumMod val="75000"/>
                  </a:schemeClr>
                </a:solidFill>
                <a:latin typeface="+mj-lt"/>
                <a:ea typeface="Open Sans Light" pitchFamily="2" charset="0"/>
                <a:cs typeface="Open Sans Light" pitchFamily="2" charset="0"/>
              </a:rPr>
              <a:t>80%</a:t>
            </a:r>
            <a:endParaRPr lang="en-US" sz="1100">
              <a:solidFill>
                <a:schemeClr val="accent5">
                  <a:lumMod val="75000"/>
                </a:schemeClr>
              </a:solidFill>
              <a:latin typeface="+mj-lt"/>
              <a:ea typeface="Open Sans Light" pitchFamily="2" charset="0"/>
              <a:cs typeface="Open Sans Light" pitchFamily="2" charset="0"/>
            </a:endParaRPr>
          </a:p>
        </p:txBody>
      </p:sp>
      <p:sp>
        <p:nvSpPr>
          <p:cNvPr id="13" name="Rectangle: Rounded Corners 12">
            <a:extLst>
              <a:ext uri="{FF2B5EF4-FFF2-40B4-BE49-F238E27FC236}">
                <a16:creationId xmlns:a16="http://schemas.microsoft.com/office/drawing/2014/main" id="{5C955B9B-BBC2-A447-6448-9C33AAD6AAB6}"/>
              </a:ext>
            </a:extLst>
          </p:cNvPr>
          <p:cNvSpPr/>
          <p:nvPr/>
        </p:nvSpPr>
        <p:spPr>
          <a:xfrm rot="16200000" flipH="1">
            <a:off x="2153177" y="3940619"/>
            <a:ext cx="3579501" cy="108000"/>
          </a:xfrm>
          <a:prstGeom prst="roundRect">
            <a:avLst>
              <a:gd name="adj" fmla="val 50000"/>
            </a:avLst>
          </a:prstGeom>
          <a:gradFill flip="none" rotWithShape="1">
            <a:gsLst>
              <a:gs pos="0">
                <a:schemeClr val="accent6">
                  <a:alpha val="80000"/>
                </a:schemeClr>
              </a:gs>
              <a:gs pos="100000">
                <a:schemeClr val="accent4"/>
              </a:gs>
              <a:gs pos="50000">
                <a:schemeClr val="accent4"/>
              </a:gs>
            </a:gsLst>
            <a:lin ang="16200000" scaled="0"/>
            <a:tileRect/>
          </a:gradFill>
          <a:ln>
            <a:noFill/>
          </a:ln>
          <a:effectLst>
            <a:innerShdw blurRad="50800" dist="50800" dir="13200000">
              <a:schemeClr val="accent5">
                <a:lumMod val="75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9FBD81D1-8422-21DA-5D60-B8D1DA34D5C1}"/>
              </a:ext>
            </a:extLst>
          </p:cNvPr>
          <p:cNvSpPr/>
          <p:nvPr/>
        </p:nvSpPr>
        <p:spPr>
          <a:xfrm rot="16200000" flipH="1">
            <a:off x="3222928" y="5010367"/>
            <a:ext cx="1440000" cy="108000"/>
          </a:xfrm>
          <a:prstGeom prst="roundRect">
            <a:avLst>
              <a:gd name="adj" fmla="val 50000"/>
            </a:avLst>
          </a:prstGeom>
          <a:gradFill flip="none" rotWithShape="1">
            <a:gsLst>
              <a:gs pos="100000">
                <a:schemeClr val="accent1"/>
              </a:gs>
              <a:gs pos="0">
                <a:schemeClr val="accent3"/>
              </a:gs>
              <a:gs pos="50000">
                <a:schemeClr val="accent2"/>
              </a:gs>
            </a:gsLst>
            <a:lin ang="0" scaled="1"/>
            <a:tileRect/>
          </a:gradFill>
          <a:ln>
            <a:noFill/>
          </a:ln>
          <a:effectLst>
            <a:innerShdw blurRad="50800" dist="50800" dir="13200000">
              <a:schemeClr val="accent5">
                <a:lumMod val="75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FED58C8A-7FF2-716B-AF19-E11C41D89737}"/>
              </a:ext>
            </a:extLst>
          </p:cNvPr>
          <p:cNvSpPr txBox="1"/>
          <p:nvPr/>
        </p:nvSpPr>
        <p:spPr>
          <a:xfrm>
            <a:off x="3695402" y="5943259"/>
            <a:ext cx="495049" cy="293798"/>
          </a:xfrm>
          <a:prstGeom prst="rect">
            <a:avLst/>
          </a:prstGeom>
          <a:noFill/>
        </p:spPr>
        <p:txBody>
          <a:bodyPr wrap="square" lIns="0" rIns="0" rtlCol="0">
            <a:spAutoFit/>
          </a:bodyPr>
          <a:lstStyle/>
          <a:p>
            <a:pPr algn="ctr">
              <a:lnSpc>
                <a:spcPct val="130000"/>
              </a:lnSpc>
            </a:pPr>
            <a:r>
              <a:rPr lang="en-GB" sz="1100">
                <a:solidFill>
                  <a:schemeClr val="accent5">
                    <a:lumMod val="75000"/>
                  </a:schemeClr>
                </a:solidFill>
                <a:latin typeface="+mj-lt"/>
                <a:ea typeface="Open Sans Light" pitchFamily="2" charset="0"/>
                <a:cs typeface="Open Sans Light" pitchFamily="2" charset="0"/>
              </a:rPr>
              <a:t>41%</a:t>
            </a:r>
            <a:endParaRPr lang="en-US" sz="1100">
              <a:solidFill>
                <a:schemeClr val="accent5">
                  <a:lumMod val="75000"/>
                </a:schemeClr>
              </a:solidFill>
              <a:latin typeface="+mj-lt"/>
              <a:ea typeface="Open Sans Light" pitchFamily="2" charset="0"/>
              <a:cs typeface="Open Sans Light" pitchFamily="2" charset="0"/>
            </a:endParaRPr>
          </a:p>
        </p:txBody>
      </p:sp>
      <p:sp>
        <p:nvSpPr>
          <p:cNvPr id="16" name="Rectangle: Rounded Corners 15">
            <a:extLst>
              <a:ext uri="{FF2B5EF4-FFF2-40B4-BE49-F238E27FC236}">
                <a16:creationId xmlns:a16="http://schemas.microsoft.com/office/drawing/2014/main" id="{B84266DA-3944-89A0-C7AF-2AB2F91B589E}"/>
              </a:ext>
            </a:extLst>
          </p:cNvPr>
          <p:cNvSpPr/>
          <p:nvPr/>
        </p:nvSpPr>
        <p:spPr>
          <a:xfrm rot="16200000" flipH="1">
            <a:off x="2769135" y="3940620"/>
            <a:ext cx="3579501" cy="108000"/>
          </a:xfrm>
          <a:prstGeom prst="roundRect">
            <a:avLst>
              <a:gd name="adj" fmla="val 50000"/>
            </a:avLst>
          </a:prstGeom>
          <a:gradFill flip="none" rotWithShape="1">
            <a:gsLst>
              <a:gs pos="0">
                <a:schemeClr val="accent6">
                  <a:alpha val="80000"/>
                </a:schemeClr>
              </a:gs>
              <a:gs pos="100000">
                <a:schemeClr val="accent4"/>
              </a:gs>
              <a:gs pos="50000">
                <a:schemeClr val="accent4"/>
              </a:gs>
            </a:gsLst>
            <a:lin ang="16200000" scaled="0"/>
            <a:tileRect/>
          </a:gradFill>
          <a:ln>
            <a:noFill/>
          </a:ln>
          <a:effectLst>
            <a:innerShdw blurRad="50800" dist="50800" dir="13200000">
              <a:schemeClr val="accent5">
                <a:lumMod val="75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Rounded Corners 16">
            <a:extLst>
              <a:ext uri="{FF2B5EF4-FFF2-40B4-BE49-F238E27FC236}">
                <a16:creationId xmlns:a16="http://schemas.microsoft.com/office/drawing/2014/main" id="{440347BA-5533-1A45-049A-0E76A0385EC4}"/>
              </a:ext>
            </a:extLst>
          </p:cNvPr>
          <p:cNvSpPr/>
          <p:nvPr/>
        </p:nvSpPr>
        <p:spPr>
          <a:xfrm rot="16200000" flipH="1">
            <a:off x="3391089" y="4560367"/>
            <a:ext cx="2340000" cy="108000"/>
          </a:xfrm>
          <a:prstGeom prst="roundRect">
            <a:avLst>
              <a:gd name="adj" fmla="val 50000"/>
            </a:avLst>
          </a:prstGeom>
          <a:gradFill flip="none" rotWithShape="1">
            <a:gsLst>
              <a:gs pos="100000">
                <a:schemeClr val="accent1"/>
              </a:gs>
              <a:gs pos="0">
                <a:schemeClr val="accent3"/>
              </a:gs>
              <a:gs pos="50000">
                <a:schemeClr val="accent2"/>
              </a:gs>
            </a:gsLst>
            <a:lin ang="0" scaled="1"/>
            <a:tileRect/>
          </a:gradFill>
          <a:ln>
            <a:noFill/>
          </a:ln>
          <a:effectLst>
            <a:innerShdw blurRad="50800" dist="50800" dir="13200000">
              <a:schemeClr val="accent5">
                <a:lumMod val="75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5FFA8B83-8113-F23B-2951-784498FDC77C}"/>
              </a:ext>
            </a:extLst>
          </p:cNvPr>
          <p:cNvSpPr txBox="1"/>
          <p:nvPr/>
        </p:nvSpPr>
        <p:spPr>
          <a:xfrm>
            <a:off x="4311360" y="5943259"/>
            <a:ext cx="495049" cy="293798"/>
          </a:xfrm>
          <a:prstGeom prst="rect">
            <a:avLst/>
          </a:prstGeom>
          <a:noFill/>
        </p:spPr>
        <p:txBody>
          <a:bodyPr wrap="square" lIns="0" rIns="0" rtlCol="0">
            <a:spAutoFit/>
          </a:bodyPr>
          <a:lstStyle/>
          <a:p>
            <a:pPr algn="ctr">
              <a:lnSpc>
                <a:spcPct val="130000"/>
              </a:lnSpc>
            </a:pPr>
            <a:r>
              <a:rPr lang="en-GB" sz="1100">
                <a:solidFill>
                  <a:schemeClr val="accent5">
                    <a:lumMod val="75000"/>
                  </a:schemeClr>
                </a:solidFill>
                <a:latin typeface="+mj-lt"/>
                <a:ea typeface="Open Sans Light" pitchFamily="2" charset="0"/>
                <a:cs typeface="Open Sans Light" pitchFamily="2" charset="0"/>
              </a:rPr>
              <a:t>65%</a:t>
            </a:r>
            <a:endParaRPr lang="en-US" sz="1100">
              <a:solidFill>
                <a:schemeClr val="accent5">
                  <a:lumMod val="75000"/>
                </a:schemeClr>
              </a:solidFill>
              <a:latin typeface="+mj-lt"/>
              <a:ea typeface="Open Sans Light" pitchFamily="2" charset="0"/>
              <a:cs typeface="Open Sans Light" pitchFamily="2" charset="0"/>
            </a:endParaRPr>
          </a:p>
        </p:txBody>
      </p:sp>
      <p:sp>
        <p:nvSpPr>
          <p:cNvPr id="19" name="Rectangle: Rounded Corners 18">
            <a:extLst>
              <a:ext uri="{FF2B5EF4-FFF2-40B4-BE49-F238E27FC236}">
                <a16:creationId xmlns:a16="http://schemas.microsoft.com/office/drawing/2014/main" id="{85186FDB-869F-928C-3365-E0A933B67020}"/>
              </a:ext>
            </a:extLst>
          </p:cNvPr>
          <p:cNvSpPr/>
          <p:nvPr/>
        </p:nvSpPr>
        <p:spPr>
          <a:xfrm rot="16200000" flipH="1">
            <a:off x="3385093" y="3940621"/>
            <a:ext cx="3579501" cy="108000"/>
          </a:xfrm>
          <a:prstGeom prst="roundRect">
            <a:avLst>
              <a:gd name="adj" fmla="val 50000"/>
            </a:avLst>
          </a:prstGeom>
          <a:gradFill flip="none" rotWithShape="1">
            <a:gsLst>
              <a:gs pos="0">
                <a:schemeClr val="accent6">
                  <a:alpha val="80000"/>
                </a:schemeClr>
              </a:gs>
              <a:gs pos="100000">
                <a:schemeClr val="accent4"/>
              </a:gs>
              <a:gs pos="50000">
                <a:schemeClr val="accent4"/>
              </a:gs>
            </a:gsLst>
            <a:lin ang="16200000" scaled="0"/>
            <a:tileRect/>
          </a:gradFill>
          <a:ln>
            <a:noFill/>
          </a:ln>
          <a:effectLst>
            <a:innerShdw blurRad="50800" dist="50800" dir="13200000">
              <a:schemeClr val="accent5">
                <a:lumMod val="75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Rounded Corners 19">
            <a:extLst>
              <a:ext uri="{FF2B5EF4-FFF2-40B4-BE49-F238E27FC236}">
                <a16:creationId xmlns:a16="http://schemas.microsoft.com/office/drawing/2014/main" id="{DC420ED4-5C61-86A6-5B58-6C2D45750354}"/>
              </a:ext>
            </a:extLst>
          </p:cNvPr>
          <p:cNvSpPr/>
          <p:nvPr/>
        </p:nvSpPr>
        <p:spPr>
          <a:xfrm rot="16200000" flipH="1">
            <a:off x="4094844" y="4650367"/>
            <a:ext cx="2160000" cy="108000"/>
          </a:xfrm>
          <a:prstGeom prst="roundRect">
            <a:avLst>
              <a:gd name="adj" fmla="val 50000"/>
            </a:avLst>
          </a:prstGeom>
          <a:gradFill flip="none" rotWithShape="1">
            <a:gsLst>
              <a:gs pos="100000">
                <a:schemeClr val="accent1"/>
              </a:gs>
              <a:gs pos="0">
                <a:schemeClr val="accent3"/>
              </a:gs>
              <a:gs pos="50000">
                <a:schemeClr val="accent2"/>
              </a:gs>
            </a:gsLst>
            <a:lin ang="0" scaled="1"/>
            <a:tileRect/>
          </a:gradFill>
          <a:ln>
            <a:noFill/>
          </a:ln>
          <a:effectLst>
            <a:innerShdw blurRad="50800" dist="50800" dir="13200000">
              <a:schemeClr val="accent5">
                <a:lumMod val="75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7083AB39-5904-3453-0D86-5A68B4A590D4}"/>
              </a:ext>
            </a:extLst>
          </p:cNvPr>
          <p:cNvSpPr txBox="1"/>
          <p:nvPr/>
        </p:nvSpPr>
        <p:spPr>
          <a:xfrm>
            <a:off x="4927318" y="5943259"/>
            <a:ext cx="495049" cy="293798"/>
          </a:xfrm>
          <a:prstGeom prst="rect">
            <a:avLst/>
          </a:prstGeom>
          <a:noFill/>
        </p:spPr>
        <p:txBody>
          <a:bodyPr wrap="square" lIns="0" rIns="0" rtlCol="0">
            <a:spAutoFit/>
          </a:bodyPr>
          <a:lstStyle/>
          <a:p>
            <a:pPr algn="ctr">
              <a:lnSpc>
                <a:spcPct val="130000"/>
              </a:lnSpc>
            </a:pPr>
            <a:r>
              <a:rPr lang="en-GB" sz="1100">
                <a:solidFill>
                  <a:schemeClr val="accent5">
                    <a:lumMod val="75000"/>
                  </a:schemeClr>
                </a:solidFill>
                <a:latin typeface="+mj-lt"/>
                <a:ea typeface="Open Sans Light" pitchFamily="2" charset="0"/>
                <a:cs typeface="Open Sans Light" pitchFamily="2" charset="0"/>
              </a:rPr>
              <a:t>59%</a:t>
            </a:r>
            <a:endParaRPr lang="en-US" sz="1100">
              <a:solidFill>
                <a:schemeClr val="accent5">
                  <a:lumMod val="75000"/>
                </a:schemeClr>
              </a:solidFill>
              <a:latin typeface="+mj-lt"/>
              <a:ea typeface="Open Sans Light" pitchFamily="2" charset="0"/>
              <a:cs typeface="Open Sans Light" pitchFamily="2" charset="0"/>
            </a:endParaRPr>
          </a:p>
        </p:txBody>
      </p:sp>
      <p:sp>
        <p:nvSpPr>
          <p:cNvPr id="22" name="Rectangle: Rounded Corners 21">
            <a:extLst>
              <a:ext uri="{FF2B5EF4-FFF2-40B4-BE49-F238E27FC236}">
                <a16:creationId xmlns:a16="http://schemas.microsoft.com/office/drawing/2014/main" id="{C7FA7946-B6A1-E95A-A3E3-E02587285868}"/>
              </a:ext>
            </a:extLst>
          </p:cNvPr>
          <p:cNvSpPr/>
          <p:nvPr/>
        </p:nvSpPr>
        <p:spPr>
          <a:xfrm rot="16200000" flipH="1">
            <a:off x="4001052" y="3940622"/>
            <a:ext cx="3579501" cy="108000"/>
          </a:xfrm>
          <a:prstGeom prst="roundRect">
            <a:avLst>
              <a:gd name="adj" fmla="val 50000"/>
            </a:avLst>
          </a:prstGeom>
          <a:gradFill flip="none" rotWithShape="1">
            <a:gsLst>
              <a:gs pos="0">
                <a:schemeClr val="accent6">
                  <a:alpha val="80000"/>
                </a:schemeClr>
              </a:gs>
              <a:gs pos="100000">
                <a:schemeClr val="accent4"/>
              </a:gs>
              <a:gs pos="50000">
                <a:schemeClr val="accent4"/>
              </a:gs>
            </a:gsLst>
            <a:lin ang="16200000" scaled="0"/>
            <a:tileRect/>
          </a:gradFill>
          <a:ln>
            <a:noFill/>
          </a:ln>
          <a:effectLst>
            <a:innerShdw blurRad="50800" dist="50800" dir="13200000">
              <a:schemeClr val="accent5">
                <a:lumMod val="75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Rounded Corners 22">
            <a:extLst>
              <a:ext uri="{FF2B5EF4-FFF2-40B4-BE49-F238E27FC236}">
                <a16:creationId xmlns:a16="http://schemas.microsoft.com/office/drawing/2014/main" id="{0E67AC46-2073-723F-83F8-CFE41F99990C}"/>
              </a:ext>
            </a:extLst>
          </p:cNvPr>
          <p:cNvSpPr/>
          <p:nvPr/>
        </p:nvSpPr>
        <p:spPr>
          <a:xfrm rot="16200000" flipH="1">
            <a:off x="4440801" y="4380367"/>
            <a:ext cx="2700000" cy="108000"/>
          </a:xfrm>
          <a:prstGeom prst="roundRect">
            <a:avLst>
              <a:gd name="adj" fmla="val 50000"/>
            </a:avLst>
          </a:prstGeom>
          <a:gradFill flip="none" rotWithShape="1">
            <a:gsLst>
              <a:gs pos="100000">
                <a:schemeClr val="accent1"/>
              </a:gs>
              <a:gs pos="0">
                <a:schemeClr val="accent3"/>
              </a:gs>
              <a:gs pos="50000">
                <a:schemeClr val="accent2"/>
              </a:gs>
            </a:gsLst>
            <a:lin ang="0" scaled="1"/>
            <a:tileRect/>
          </a:gradFill>
          <a:ln>
            <a:noFill/>
          </a:ln>
          <a:effectLst>
            <a:innerShdw blurRad="50800" dist="50800" dir="13200000">
              <a:schemeClr val="accent5">
                <a:lumMod val="75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1B4FBF6C-DF12-E8ED-3AAE-C3B6D86E8550}"/>
              </a:ext>
            </a:extLst>
          </p:cNvPr>
          <p:cNvSpPr txBox="1"/>
          <p:nvPr/>
        </p:nvSpPr>
        <p:spPr>
          <a:xfrm>
            <a:off x="5543277" y="5943259"/>
            <a:ext cx="495049" cy="293798"/>
          </a:xfrm>
          <a:prstGeom prst="rect">
            <a:avLst/>
          </a:prstGeom>
          <a:noFill/>
        </p:spPr>
        <p:txBody>
          <a:bodyPr wrap="square" lIns="0" rIns="0" rtlCol="0">
            <a:spAutoFit/>
          </a:bodyPr>
          <a:lstStyle/>
          <a:p>
            <a:pPr algn="ctr">
              <a:lnSpc>
                <a:spcPct val="130000"/>
              </a:lnSpc>
            </a:pPr>
            <a:r>
              <a:rPr lang="en-GB" sz="1100">
                <a:solidFill>
                  <a:schemeClr val="accent5">
                    <a:lumMod val="75000"/>
                  </a:schemeClr>
                </a:solidFill>
                <a:latin typeface="+mj-lt"/>
                <a:ea typeface="Open Sans Light" pitchFamily="2" charset="0"/>
                <a:cs typeface="Open Sans Light" pitchFamily="2" charset="0"/>
              </a:rPr>
              <a:t>75%</a:t>
            </a:r>
            <a:endParaRPr lang="en-US" sz="1100">
              <a:solidFill>
                <a:schemeClr val="accent5">
                  <a:lumMod val="75000"/>
                </a:schemeClr>
              </a:solidFill>
              <a:latin typeface="+mj-lt"/>
              <a:ea typeface="Open Sans Light" pitchFamily="2" charset="0"/>
              <a:cs typeface="Open Sans Light" pitchFamily="2" charset="0"/>
            </a:endParaRPr>
          </a:p>
        </p:txBody>
      </p:sp>
      <p:sp>
        <p:nvSpPr>
          <p:cNvPr id="25" name="Oval 24">
            <a:extLst>
              <a:ext uri="{FF2B5EF4-FFF2-40B4-BE49-F238E27FC236}">
                <a16:creationId xmlns:a16="http://schemas.microsoft.com/office/drawing/2014/main" id="{BD68C11B-7636-BB68-0AD5-6FAF008507A5}"/>
              </a:ext>
            </a:extLst>
          </p:cNvPr>
          <p:cNvSpPr/>
          <p:nvPr/>
        </p:nvSpPr>
        <p:spPr>
          <a:xfrm flipH="1">
            <a:off x="1957088" y="3856652"/>
            <a:ext cx="275928" cy="275928"/>
          </a:xfrm>
          <a:prstGeom prst="ellipse">
            <a:avLst/>
          </a:prstGeom>
          <a:gradFill flip="none" rotWithShape="1">
            <a:gsLst>
              <a:gs pos="100000">
                <a:schemeClr val="accent5"/>
              </a:gs>
              <a:gs pos="0">
                <a:schemeClr val="accent6">
                  <a:lumMod val="95000"/>
                  <a:lumOff val="5000"/>
                </a:schemeClr>
              </a:gs>
            </a:gsLst>
            <a:path path="circle">
              <a:fillToRect r="100000" b="100000"/>
            </a:path>
            <a:tileRect l="-100000" t="-100000"/>
          </a:gradFill>
          <a:ln>
            <a:noFill/>
          </a:ln>
          <a:effectLst>
            <a:outerShdw blurRad="127000" dist="88900" dir="2700000" algn="tl" rotWithShape="0">
              <a:schemeClr val="accent5">
                <a:alpha val="6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6FE0B59B-9B3D-273B-4188-05B919067880}"/>
              </a:ext>
            </a:extLst>
          </p:cNvPr>
          <p:cNvSpPr/>
          <p:nvPr/>
        </p:nvSpPr>
        <p:spPr>
          <a:xfrm flipH="1">
            <a:off x="5652837" y="2946396"/>
            <a:ext cx="275928" cy="275928"/>
          </a:xfrm>
          <a:prstGeom prst="ellipse">
            <a:avLst/>
          </a:prstGeom>
          <a:gradFill flip="none" rotWithShape="1">
            <a:gsLst>
              <a:gs pos="100000">
                <a:schemeClr val="accent5"/>
              </a:gs>
              <a:gs pos="0">
                <a:schemeClr val="accent6">
                  <a:lumMod val="95000"/>
                  <a:lumOff val="5000"/>
                </a:schemeClr>
              </a:gs>
            </a:gsLst>
            <a:path path="circle">
              <a:fillToRect r="100000" b="100000"/>
            </a:path>
            <a:tileRect l="-100000" t="-100000"/>
          </a:gradFill>
          <a:ln>
            <a:noFill/>
          </a:ln>
          <a:effectLst>
            <a:outerShdw blurRad="127000" dist="88900" dir="2700000" algn="tl" rotWithShape="0">
              <a:schemeClr val="accent5">
                <a:alpha val="6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CEBA8428-DF4B-06BE-956A-5696F8A97F31}"/>
              </a:ext>
            </a:extLst>
          </p:cNvPr>
          <p:cNvSpPr/>
          <p:nvPr/>
        </p:nvSpPr>
        <p:spPr>
          <a:xfrm flipH="1">
            <a:off x="5036878" y="3486397"/>
            <a:ext cx="275928" cy="275928"/>
          </a:xfrm>
          <a:prstGeom prst="ellipse">
            <a:avLst/>
          </a:prstGeom>
          <a:gradFill flip="none" rotWithShape="1">
            <a:gsLst>
              <a:gs pos="100000">
                <a:schemeClr val="accent5"/>
              </a:gs>
              <a:gs pos="0">
                <a:schemeClr val="accent6">
                  <a:lumMod val="95000"/>
                  <a:lumOff val="5000"/>
                </a:schemeClr>
              </a:gs>
            </a:gsLst>
            <a:path path="circle">
              <a:fillToRect r="100000" b="100000"/>
            </a:path>
            <a:tileRect l="-100000" t="-100000"/>
          </a:gradFill>
          <a:ln>
            <a:noFill/>
          </a:ln>
          <a:effectLst>
            <a:outerShdw blurRad="127000" dist="88900" dir="2700000" algn="tl" rotWithShape="0">
              <a:schemeClr val="accent5">
                <a:alpha val="6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B834BF37-82C3-03EA-4941-027F2174A5F8}"/>
              </a:ext>
            </a:extLst>
          </p:cNvPr>
          <p:cNvSpPr/>
          <p:nvPr/>
        </p:nvSpPr>
        <p:spPr>
          <a:xfrm flipH="1">
            <a:off x="4420920" y="3303012"/>
            <a:ext cx="275928" cy="275928"/>
          </a:xfrm>
          <a:prstGeom prst="ellipse">
            <a:avLst/>
          </a:prstGeom>
          <a:gradFill flip="none" rotWithShape="1">
            <a:gsLst>
              <a:gs pos="100000">
                <a:schemeClr val="accent5"/>
              </a:gs>
              <a:gs pos="0">
                <a:schemeClr val="accent6">
                  <a:lumMod val="95000"/>
                  <a:lumOff val="5000"/>
                </a:schemeClr>
              </a:gs>
            </a:gsLst>
            <a:path path="circle">
              <a:fillToRect r="100000" b="100000"/>
            </a:path>
            <a:tileRect l="-100000" t="-100000"/>
          </a:gradFill>
          <a:ln>
            <a:noFill/>
          </a:ln>
          <a:effectLst>
            <a:outerShdw blurRad="127000" dist="88900" dir="2700000" algn="tl" rotWithShape="0">
              <a:schemeClr val="accent5">
                <a:alpha val="6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ECB19522-F725-4BE8-FB35-1CEA0AEAAD54}"/>
              </a:ext>
            </a:extLst>
          </p:cNvPr>
          <p:cNvSpPr/>
          <p:nvPr/>
        </p:nvSpPr>
        <p:spPr>
          <a:xfrm flipH="1">
            <a:off x="3804962" y="4206399"/>
            <a:ext cx="275928" cy="275928"/>
          </a:xfrm>
          <a:prstGeom prst="ellipse">
            <a:avLst/>
          </a:prstGeom>
          <a:gradFill flip="none" rotWithShape="1">
            <a:gsLst>
              <a:gs pos="100000">
                <a:schemeClr val="accent5"/>
              </a:gs>
              <a:gs pos="0">
                <a:schemeClr val="accent6">
                  <a:lumMod val="95000"/>
                  <a:lumOff val="5000"/>
                </a:schemeClr>
              </a:gs>
            </a:gsLst>
            <a:path path="circle">
              <a:fillToRect r="100000" b="100000"/>
            </a:path>
            <a:tileRect l="-100000" t="-100000"/>
          </a:gradFill>
          <a:ln>
            <a:noFill/>
          </a:ln>
          <a:effectLst>
            <a:outerShdw blurRad="127000" dist="88900" dir="2700000" algn="tl" rotWithShape="0">
              <a:schemeClr val="accent5">
                <a:alpha val="6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E1B4A384-DEF5-E104-4259-0EA007109A7F}"/>
              </a:ext>
            </a:extLst>
          </p:cNvPr>
          <p:cNvSpPr/>
          <p:nvPr/>
        </p:nvSpPr>
        <p:spPr>
          <a:xfrm flipH="1">
            <a:off x="3189004" y="2766401"/>
            <a:ext cx="275928" cy="275928"/>
          </a:xfrm>
          <a:prstGeom prst="ellipse">
            <a:avLst/>
          </a:prstGeom>
          <a:gradFill flip="none" rotWithShape="1">
            <a:gsLst>
              <a:gs pos="100000">
                <a:schemeClr val="accent5"/>
              </a:gs>
              <a:gs pos="0">
                <a:schemeClr val="accent6">
                  <a:lumMod val="95000"/>
                  <a:lumOff val="5000"/>
                </a:schemeClr>
              </a:gs>
            </a:gsLst>
            <a:path path="circle">
              <a:fillToRect r="100000" b="100000"/>
            </a:path>
            <a:tileRect l="-100000" t="-100000"/>
          </a:gradFill>
          <a:ln>
            <a:noFill/>
          </a:ln>
          <a:effectLst>
            <a:outerShdw blurRad="127000" dist="88900" dir="2700000" algn="tl" rotWithShape="0">
              <a:schemeClr val="accent5">
                <a:alpha val="6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65CA699A-F5A6-2B00-8727-8C6309EC5370}"/>
              </a:ext>
            </a:extLst>
          </p:cNvPr>
          <p:cNvSpPr/>
          <p:nvPr/>
        </p:nvSpPr>
        <p:spPr>
          <a:xfrm flipH="1">
            <a:off x="2573046" y="4566402"/>
            <a:ext cx="275928" cy="275928"/>
          </a:xfrm>
          <a:prstGeom prst="ellipse">
            <a:avLst/>
          </a:prstGeom>
          <a:gradFill flip="none" rotWithShape="1">
            <a:gsLst>
              <a:gs pos="100000">
                <a:schemeClr val="accent5"/>
              </a:gs>
              <a:gs pos="0">
                <a:schemeClr val="accent6">
                  <a:lumMod val="95000"/>
                  <a:lumOff val="5000"/>
                </a:schemeClr>
              </a:gs>
            </a:gsLst>
            <a:path path="circle">
              <a:fillToRect r="100000" b="100000"/>
            </a:path>
            <a:tileRect l="-100000" t="-100000"/>
          </a:gradFill>
          <a:ln>
            <a:noFill/>
          </a:ln>
          <a:effectLst>
            <a:outerShdw blurRad="127000" dist="88900" dir="2700000" algn="tl" rotWithShape="0">
              <a:schemeClr val="accent5">
                <a:alpha val="6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2" name="Group 31">
            <a:extLst>
              <a:ext uri="{FF2B5EF4-FFF2-40B4-BE49-F238E27FC236}">
                <a16:creationId xmlns:a16="http://schemas.microsoft.com/office/drawing/2014/main" id="{C04522D1-491B-FAF9-4E4D-F50EE2E5E8EC}"/>
              </a:ext>
            </a:extLst>
          </p:cNvPr>
          <p:cNvGrpSpPr/>
          <p:nvPr/>
        </p:nvGrpSpPr>
        <p:grpSpPr>
          <a:xfrm>
            <a:off x="8202836" y="1645326"/>
            <a:ext cx="3017560" cy="830764"/>
            <a:chOff x="8010997" y="1749267"/>
            <a:chExt cx="3017560" cy="830764"/>
          </a:xfrm>
        </p:grpSpPr>
        <p:sp>
          <p:nvSpPr>
            <p:cNvPr id="33" name="TextBox 32">
              <a:extLst>
                <a:ext uri="{FF2B5EF4-FFF2-40B4-BE49-F238E27FC236}">
                  <a16:creationId xmlns:a16="http://schemas.microsoft.com/office/drawing/2014/main" id="{1D226CB3-072E-2983-C5F9-169F631E22FA}"/>
                </a:ext>
              </a:extLst>
            </p:cNvPr>
            <p:cNvSpPr txBox="1"/>
            <p:nvPr/>
          </p:nvSpPr>
          <p:spPr>
            <a:xfrm>
              <a:off x="8010997" y="1749267"/>
              <a:ext cx="2717700" cy="307777"/>
            </a:xfrm>
            <a:prstGeom prst="rect">
              <a:avLst/>
            </a:prstGeom>
            <a:noFill/>
          </p:spPr>
          <p:txBody>
            <a:bodyPr wrap="square" lIns="0" rIns="0" rtlCol="0">
              <a:spAutoFit/>
            </a:bodyPr>
            <a:lstStyle/>
            <a:p>
              <a:r>
                <a:rPr lang="en-GB" sz="1400">
                  <a:solidFill>
                    <a:schemeClr val="accent5">
                      <a:lumMod val="75000"/>
                    </a:schemeClr>
                  </a:solidFill>
                  <a:latin typeface="+mj-lt"/>
                  <a:ea typeface="Open Sans bold" pitchFamily="2" charset="0"/>
                  <a:cs typeface="Open Sans bold" pitchFamily="2" charset="0"/>
                </a:rPr>
                <a:t>Add subtitle here</a:t>
              </a:r>
              <a:endParaRPr lang="en-US" sz="1400">
                <a:solidFill>
                  <a:schemeClr val="accent5">
                    <a:lumMod val="75000"/>
                  </a:schemeClr>
                </a:solidFill>
                <a:latin typeface="+mj-lt"/>
                <a:ea typeface="Open Sans bold" pitchFamily="2" charset="0"/>
                <a:cs typeface="Open Sans bold" pitchFamily="2" charset="0"/>
              </a:endParaRPr>
            </a:p>
          </p:txBody>
        </p:sp>
        <p:sp>
          <p:nvSpPr>
            <p:cNvPr id="34" name="TextBox 33">
              <a:extLst>
                <a:ext uri="{FF2B5EF4-FFF2-40B4-BE49-F238E27FC236}">
                  <a16:creationId xmlns:a16="http://schemas.microsoft.com/office/drawing/2014/main" id="{3B1772C8-3091-CB45-DE11-AA0C37D053FC}"/>
                </a:ext>
              </a:extLst>
            </p:cNvPr>
            <p:cNvSpPr txBox="1"/>
            <p:nvPr/>
          </p:nvSpPr>
          <p:spPr>
            <a:xfrm>
              <a:off x="8010998" y="2066172"/>
              <a:ext cx="3017559" cy="513859"/>
            </a:xfrm>
            <a:prstGeom prst="rect">
              <a:avLst/>
            </a:prstGeom>
            <a:noFill/>
          </p:spPr>
          <p:txBody>
            <a:bodyPr wrap="square" lIns="0" rIns="0" rtlCol="0">
              <a:spAutoFit/>
            </a:bodyPr>
            <a:lstStyle/>
            <a:p>
              <a:pPr>
                <a:lnSpc>
                  <a:spcPct val="130000"/>
                </a:lnSpc>
              </a:pPr>
              <a:r>
                <a:rPr lang="en-GB" sz="1100" dirty="0">
                  <a:solidFill>
                    <a:schemeClr val="accent5">
                      <a:lumMod val="75000"/>
                    </a:schemeClr>
                  </a:solidFill>
                  <a:ea typeface="Open Sans Light" pitchFamily="2" charset="0"/>
                  <a:cs typeface="Open Sans Light" pitchFamily="2" charset="0"/>
                </a:rPr>
                <a:t>Lorem ipsum dolor sit amet, consectetuer </a:t>
              </a:r>
              <a:r>
                <a:rPr lang="en-GB" sz="1100">
                  <a:solidFill>
                    <a:schemeClr val="accent5">
                      <a:lumMod val="75000"/>
                    </a:schemeClr>
                  </a:solidFill>
                  <a:ea typeface="Open Sans Light" pitchFamily="2" charset="0"/>
                  <a:cs typeface="Open Sans Light" pitchFamily="2" charset="0"/>
                </a:rPr>
                <a:t>adipiscing elit maecenas porttitor congue.</a:t>
              </a:r>
              <a:endParaRPr lang="en-US" sz="1100">
                <a:solidFill>
                  <a:schemeClr val="accent5">
                    <a:lumMod val="75000"/>
                  </a:schemeClr>
                </a:solidFill>
                <a:ea typeface="Open Sans Light" pitchFamily="2" charset="0"/>
                <a:cs typeface="Open Sans Light" pitchFamily="2" charset="0"/>
              </a:endParaRPr>
            </a:p>
          </p:txBody>
        </p:sp>
      </p:grpSp>
      <p:grpSp>
        <p:nvGrpSpPr>
          <p:cNvPr id="36" name="Group 35">
            <a:extLst>
              <a:ext uri="{FF2B5EF4-FFF2-40B4-BE49-F238E27FC236}">
                <a16:creationId xmlns:a16="http://schemas.microsoft.com/office/drawing/2014/main" id="{F3F803FC-275C-8CD2-BC83-792985F97148}"/>
              </a:ext>
            </a:extLst>
          </p:cNvPr>
          <p:cNvGrpSpPr/>
          <p:nvPr/>
        </p:nvGrpSpPr>
        <p:grpSpPr>
          <a:xfrm>
            <a:off x="8202836" y="2872073"/>
            <a:ext cx="3017560" cy="830764"/>
            <a:chOff x="8010997" y="1749267"/>
            <a:chExt cx="3017560" cy="830764"/>
          </a:xfrm>
        </p:grpSpPr>
        <p:sp>
          <p:nvSpPr>
            <p:cNvPr id="37" name="TextBox 36">
              <a:extLst>
                <a:ext uri="{FF2B5EF4-FFF2-40B4-BE49-F238E27FC236}">
                  <a16:creationId xmlns:a16="http://schemas.microsoft.com/office/drawing/2014/main" id="{71CE2F91-0A96-DB92-5082-21665420D8CF}"/>
                </a:ext>
              </a:extLst>
            </p:cNvPr>
            <p:cNvSpPr txBox="1"/>
            <p:nvPr/>
          </p:nvSpPr>
          <p:spPr>
            <a:xfrm>
              <a:off x="8010997" y="1749267"/>
              <a:ext cx="2717699" cy="307777"/>
            </a:xfrm>
            <a:prstGeom prst="rect">
              <a:avLst/>
            </a:prstGeom>
            <a:noFill/>
          </p:spPr>
          <p:txBody>
            <a:bodyPr wrap="square" lIns="0" rIns="0" rtlCol="0">
              <a:spAutoFit/>
            </a:bodyPr>
            <a:lstStyle/>
            <a:p>
              <a:r>
                <a:rPr lang="en-GB" sz="1400">
                  <a:solidFill>
                    <a:schemeClr val="accent5">
                      <a:lumMod val="75000"/>
                    </a:schemeClr>
                  </a:solidFill>
                  <a:latin typeface="+mj-lt"/>
                  <a:ea typeface="Open Sans bold" pitchFamily="2" charset="0"/>
                  <a:cs typeface="Open Sans bold" pitchFamily="2" charset="0"/>
                </a:rPr>
                <a:t>Add subtitle here</a:t>
              </a:r>
              <a:endParaRPr lang="en-US" sz="1400">
                <a:solidFill>
                  <a:schemeClr val="accent5">
                    <a:lumMod val="75000"/>
                  </a:schemeClr>
                </a:solidFill>
                <a:latin typeface="+mj-lt"/>
                <a:ea typeface="Open Sans bold" pitchFamily="2" charset="0"/>
                <a:cs typeface="Open Sans bold" pitchFamily="2" charset="0"/>
              </a:endParaRPr>
            </a:p>
          </p:txBody>
        </p:sp>
        <p:sp>
          <p:nvSpPr>
            <p:cNvPr id="38" name="TextBox 37">
              <a:extLst>
                <a:ext uri="{FF2B5EF4-FFF2-40B4-BE49-F238E27FC236}">
                  <a16:creationId xmlns:a16="http://schemas.microsoft.com/office/drawing/2014/main" id="{169A7BEC-7069-2487-6664-36F752BAB7E6}"/>
                </a:ext>
              </a:extLst>
            </p:cNvPr>
            <p:cNvSpPr txBox="1"/>
            <p:nvPr/>
          </p:nvSpPr>
          <p:spPr>
            <a:xfrm>
              <a:off x="8010998" y="2066172"/>
              <a:ext cx="3017559" cy="513859"/>
            </a:xfrm>
            <a:prstGeom prst="rect">
              <a:avLst/>
            </a:prstGeom>
            <a:noFill/>
          </p:spPr>
          <p:txBody>
            <a:bodyPr wrap="square" lIns="0" rIns="0" rtlCol="0">
              <a:spAutoFit/>
            </a:bodyPr>
            <a:lstStyle/>
            <a:p>
              <a:pPr>
                <a:lnSpc>
                  <a:spcPct val="130000"/>
                </a:lnSpc>
              </a:pPr>
              <a:r>
                <a:rPr lang="en-GB" sz="1100" dirty="0">
                  <a:solidFill>
                    <a:schemeClr val="accent5">
                      <a:lumMod val="75000"/>
                    </a:schemeClr>
                  </a:solidFill>
                  <a:ea typeface="Open Sans Light" pitchFamily="2" charset="0"/>
                  <a:cs typeface="Open Sans Light" pitchFamily="2" charset="0"/>
                </a:rPr>
                <a:t>Lorem ipsum dolor sit amet, consectetuer </a:t>
              </a:r>
              <a:r>
                <a:rPr lang="en-GB" sz="1100">
                  <a:solidFill>
                    <a:schemeClr val="accent5">
                      <a:lumMod val="75000"/>
                    </a:schemeClr>
                  </a:solidFill>
                  <a:ea typeface="Open Sans Light" pitchFamily="2" charset="0"/>
                  <a:cs typeface="Open Sans Light" pitchFamily="2" charset="0"/>
                </a:rPr>
                <a:t>adipiscing elit maecenas porttitor congue.</a:t>
              </a:r>
              <a:endParaRPr lang="en-US" sz="1100">
                <a:solidFill>
                  <a:schemeClr val="accent5">
                    <a:lumMod val="75000"/>
                  </a:schemeClr>
                </a:solidFill>
                <a:ea typeface="Open Sans Light" pitchFamily="2" charset="0"/>
                <a:cs typeface="Open Sans Light" pitchFamily="2" charset="0"/>
              </a:endParaRPr>
            </a:p>
          </p:txBody>
        </p:sp>
      </p:grpSp>
      <p:grpSp>
        <p:nvGrpSpPr>
          <p:cNvPr id="40" name="Group 39">
            <a:extLst>
              <a:ext uri="{FF2B5EF4-FFF2-40B4-BE49-F238E27FC236}">
                <a16:creationId xmlns:a16="http://schemas.microsoft.com/office/drawing/2014/main" id="{9394F923-264D-1CA3-A700-DAFA23D62FEA}"/>
              </a:ext>
            </a:extLst>
          </p:cNvPr>
          <p:cNvGrpSpPr/>
          <p:nvPr/>
        </p:nvGrpSpPr>
        <p:grpSpPr>
          <a:xfrm>
            <a:off x="8202836" y="4098820"/>
            <a:ext cx="3017560" cy="830764"/>
            <a:chOff x="8010997" y="1749267"/>
            <a:chExt cx="3017560" cy="830764"/>
          </a:xfrm>
        </p:grpSpPr>
        <p:sp>
          <p:nvSpPr>
            <p:cNvPr id="41" name="TextBox 40">
              <a:extLst>
                <a:ext uri="{FF2B5EF4-FFF2-40B4-BE49-F238E27FC236}">
                  <a16:creationId xmlns:a16="http://schemas.microsoft.com/office/drawing/2014/main" id="{428C8409-5132-AE00-C13F-2197D78349CA}"/>
                </a:ext>
              </a:extLst>
            </p:cNvPr>
            <p:cNvSpPr txBox="1"/>
            <p:nvPr/>
          </p:nvSpPr>
          <p:spPr>
            <a:xfrm>
              <a:off x="8010997" y="1749267"/>
              <a:ext cx="2717699" cy="307777"/>
            </a:xfrm>
            <a:prstGeom prst="rect">
              <a:avLst/>
            </a:prstGeom>
            <a:noFill/>
          </p:spPr>
          <p:txBody>
            <a:bodyPr wrap="square" lIns="0" rIns="0" rtlCol="0">
              <a:spAutoFit/>
            </a:bodyPr>
            <a:lstStyle/>
            <a:p>
              <a:r>
                <a:rPr lang="en-GB" sz="1400">
                  <a:solidFill>
                    <a:schemeClr val="accent5">
                      <a:lumMod val="75000"/>
                    </a:schemeClr>
                  </a:solidFill>
                  <a:latin typeface="+mj-lt"/>
                  <a:ea typeface="Open Sans bold" pitchFamily="2" charset="0"/>
                  <a:cs typeface="Open Sans bold" pitchFamily="2" charset="0"/>
                </a:rPr>
                <a:t>Add subtitle here</a:t>
              </a:r>
              <a:endParaRPr lang="en-US" sz="1400">
                <a:solidFill>
                  <a:schemeClr val="accent5">
                    <a:lumMod val="75000"/>
                  </a:schemeClr>
                </a:solidFill>
                <a:latin typeface="+mj-lt"/>
                <a:ea typeface="Open Sans bold" pitchFamily="2" charset="0"/>
                <a:cs typeface="Open Sans bold" pitchFamily="2" charset="0"/>
              </a:endParaRPr>
            </a:p>
          </p:txBody>
        </p:sp>
        <p:sp>
          <p:nvSpPr>
            <p:cNvPr id="42" name="TextBox 41">
              <a:extLst>
                <a:ext uri="{FF2B5EF4-FFF2-40B4-BE49-F238E27FC236}">
                  <a16:creationId xmlns:a16="http://schemas.microsoft.com/office/drawing/2014/main" id="{D38BA7E6-6783-879A-B917-D9BF1C9F8EE9}"/>
                </a:ext>
              </a:extLst>
            </p:cNvPr>
            <p:cNvSpPr txBox="1"/>
            <p:nvPr/>
          </p:nvSpPr>
          <p:spPr>
            <a:xfrm>
              <a:off x="8010998" y="2066172"/>
              <a:ext cx="3017559" cy="513859"/>
            </a:xfrm>
            <a:prstGeom prst="rect">
              <a:avLst/>
            </a:prstGeom>
            <a:noFill/>
          </p:spPr>
          <p:txBody>
            <a:bodyPr wrap="square" lIns="0" rIns="0" rtlCol="0">
              <a:spAutoFit/>
            </a:bodyPr>
            <a:lstStyle/>
            <a:p>
              <a:pPr>
                <a:lnSpc>
                  <a:spcPct val="130000"/>
                </a:lnSpc>
              </a:pPr>
              <a:r>
                <a:rPr lang="en-GB" sz="1100" dirty="0">
                  <a:solidFill>
                    <a:schemeClr val="accent5">
                      <a:lumMod val="75000"/>
                    </a:schemeClr>
                  </a:solidFill>
                  <a:ea typeface="Open Sans Light" pitchFamily="2" charset="0"/>
                  <a:cs typeface="Open Sans Light" pitchFamily="2" charset="0"/>
                </a:rPr>
                <a:t>Lorem ipsum dolor sit amet, consectetuer </a:t>
              </a:r>
              <a:r>
                <a:rPr lang="en-GB" sz="1100">
                  <a:solidFill>
                    <a:schemeClr val="accent5">
                      <a:lumMod val="75000"/>
                    </a:schemeClr>
                  </a:solidFill>
                  <a:ea typeface="Open Sans Light" pitchFamily="2" charset="0"/>
                  <a:cs typeface="Open Sans Light" pitchFamily="2" charset="0"/>
                </a:rPr>
                <a:t>adipiscing elit maecenas porttitor congue.</a:t>
              </a:r>
              <a:endParaRPr lang="en-US" sz="1100">
                <a:solidFill>
                  <a:schemeClr val="accent5">
                    <a:lumMod val="75000"/>
                  </a:schemeClr>
                </a:solidFill>
                <a:ea typeface="Open Sans Light" pitchFamily="2" charset="0"/>
                <a:cs typeface="Open Sans Light" pitchFamily="2" charset="0"/>
              </a:endParaRPr>
            </a:p>
          </p:txBody>
        </p:sp>
      </p:grpSp>
      <p:grpSp>
        <p:nvGrpSpPr>
          <p:cNvPr id="44" name="Group 43">
            <a:extLst>
              <a:ext uri="{FF2B5EF4-FFF2-40B4-BE49-F238E27FC236}">
                <a16:creationId xmlns:a16="http://schemas.microsoft.com/office/drawing/2014/main" id="{19F08273-C959-1336-3229-1A193C7E0972}"/>
              </a:ext>
            </a:extLst>
          </p:cNvPr>
          <p:cNvGrpSpPr/>
          <p:nvPr/>
        </p:nvGrpSpPr>
        <p:grpSpPr>
          <a:xfrm>
            <a:off x="8202836" y="5325567"/>
            <a:ext cx="3017560" cy="830764"/>
            <a:chOff x="8010997" y="1749267"/>
            <a:chExt cx="3017560" cy="830764"/>
          </a:xfrm>
        </p:grpSpPr>
        <p:sp>
          <p:nvSpPr>
            <p:cNvPr id="45" name="TextBox 44">
              <a:extLst>
                <a:ext uri="{FF2B5EF4-FFF2-40B4-BE49-F238E27FC236}">
                  <a16:creationId xmlns:a16="http://schemas.microsoft.com/office/drawing/2014/main" id="{496EA15A-D1DB-EA61-3774-C571423B3EFD}"/>
                </a:ext>
              </a:extLst>
            </p:cNvPr>
            <p:cNvSpPr txBox="1"/>
            <p:nvPr/>
          </p:nvSpPr>
          <p:spPr>
            <a:xfrm>
              <a:off x="8010997" y="1749267"/>
              <a:ext cx="2717699" cy="307777"/>
            </a:xfrm>
            <a:prstGeom prst="rect">
              <a:avLst/>
            </a:prstGeom>
            <a:noFill/>
          </p:spPr>
          <p:txBody>
            <a:bodyPr wrap="square" lIns="0" rIns="0" rtlCol="0">
              <a:spAutoFit/>
            </a:bodyPr>
            <a:lstStyle/>
            <a:p>
              <a:r>
                <a:rPr lang="en-GB" sz="1400">
                  <a:solidFill>
                    <a:schemeClr val="accent5">
                      <a:lumMod val="75000"/>
                    </a:schemeClr>
                  </a:solidFill>
                  <a:latin typeface="+mj-lt"/>
                  <a:ea typeface="Open Sans bold" pitchFamily="2" charset="0"/>
                  <a:cs typeface="Open Sans bold" pitchFamily="2" charset="0"/>
                </a:rPr>
                <a:t>Add subtitle here</a:t>
              </a:r>
              <a:endParaRPr lang="en-US" sz="1400">
                <a:solidFill>
                  <a:schemeClr val="accent5">
                    <a:lumMod val="75000"/>
                  </a:schemeClr>
                </a:solidFill>
                <a:latin typeface="+mj-lt"/>
                <a:ea typeface="Open Sans bold" pitchFamily="2" charset="0"/>
                <a:cs typeface="Open Sans bold" pitchFamily="2" charset="0"/>
              </a:endParaRPr>
            </a:p>
          </p:txBody>
        </p:sp>
        <p:sp>
          <p:nvSpPr>
            <p:cNvPr id="46" name="TextBox 45">
              <a:extLst>
                <a:ext uri="{FF2B5EF4-FFF2-40B4-BE49-F238E27FC236}">
                  <a16:creationId xmlns:a16="http://schemas.microsoft.com/office/drawing/2014/main" id="{549446FC-4AC7-FFDA-A0E8-70046C44A83C}"/>
                </a:ext>
              </a:extLst>
            </p:cNvPr>
            <p:cNvSpPr txBox="1"/>
            <p:nvPr/>
          </p:nvSpPr>
          <p:spPr>
            <a:xfrm>
              <a:off x="8010998" y="2066172"/>
              <a:ext cx="3017559" cy="513859"/>
            </a:xfrm>
            <a:prstGeom prst="rect">
              <a:avLst/>
            </a:prstGeom>
            <a:noFill/>
          </p:spPr>
          <p:txBody>
            <a:bodyPr wrap="square" lIns="0" rIns="0" rtlCol="0">
              <a:spAutoFit/>
            </a:bodyPr>
            <a:lstStyle/>
            <a:p>
              <a:pPr>
                <a:lnSpc>
                  <a:spcPct val="130000"/>
                </a:lnSpc>
              </a:pPr>
              <a:r>
                <a:rPr lang="en-GB" sz="1100" dirty="0">
                  <a:solidFill>
                    <a:schemeClr val="accent5">
                      <a:lumMod val="75000"/>
                    </a:schemeClr>
                  </a:solidFill>
                  <a:ea typeface="Open Sans Light" pitchFamily="2" charset="0"/>
                  <a:cs typeface="Open Sans Light" pitchFamily="2" charset="0"/>
                </a:rPr>
                <a:t>Lorem ipsum dolor sit amet, consectetuer </a:t>
              </a:r>
              <a:r>
                <a:rPr lang="en-GB" sz="1100">
                  <a:solidFill>
                    <a:schemeClr val="accent5">
                      <a:lumMod val="75000"/>
                    </a:schemeClr>
                  </a:solidFill>
                  <a:ea typeface="Open Sans Light" pitchFamily="2" charset="0"/>
                  <a:cs typeface="Open Sans Light" pitchFamily="2" charset="0"/>
                </a:rPr>
                <a:t>adipiscing elit maecenas porttitor congue.</a:t>
              </a:r>
              <a:endParaRPr lang="en-US" sz="1100">
                <a:solidFill>
                  <a:schemeClr val="accent5">
                    <a:lumMod val="75000"/>
                  </a:schemeClr>
                </a:solidFill>
                <a:ea typeface="Open Sans Light" pitchFamily="2" charset="0"/>
                <a:cs typeface="Open Sans Light" pitchFamily="2" charset="0"/>
              </a:endParaRPr>
            </a:p>
          </p:txBody>
        </p:sp>
      </p:grpSp>
      <p:grpSp>
        <p:nvGrpSpPr>
          <p:cNvPr id="65" name="Group 64">
            <a:extLst>
              <a:ext uri="{FF2B5EF4-FFF2-40B4-BE49-F238E27FC236}">
                <a16:creationId xmlns:a16="http://schemas.microsoft.com/office/drawing/2014/main" id="{B350B05A-2065-4CE0-883E-34B04033540A}"/>
              </a:ext>
            </a:extLst>
          </p:cNvPr>
          <p:cNvGrpSpPr/>
          <p:nvPr/>
        </p:nvGrpSpPr>
        <p:grpSpPr>
          <a:xfrm>
            <a:off x="7320136" y="5474395"/>
            <a:ext cx="533108" cy="533108"/>
            <a:chOff x="7320136" y="5474395"/>
            <a:chExt cx="533108" cy="533108"/>
          </a:xfrm>
        </p:grpSpPr>
        <p:sp>
          <p:nvSpPr>
            <p:cNvPr id="47" name="Oval 46">
              <a:extLst>
                <a:ext uri="{FF2B5EF4-FFF2-40B4-BE49-F238E27FC236}">
                  <a16:creationId xmlns:a16="http://schemas.microsoft.com/office/drawing/2014/main" id="{54BDEA6D-AEE5-C09D-F921-AB6129728CD5}"/>
                </a:ext>
              </a:extLst>
            </p:cNvPr>
            <p:cNvSpPr/>
            <p:nvPr/>
          </p:nvSpPr>
          <p:spPr>
            <a:xfrm>
              <a:off x="7320136" y="5474395"/>
              <a:ext cx="533108" cy="533108"/>
            </a:xfrm>
            <a:prstGeom prst="ellipse">
              <a:avLst/>
            </a:prstGeom>
            <a:gradFill flip="none" rotWithShape="1">
              <a:gsLst>
                <a:gs pos="50000">
                  <a:schemeClr val="accent4"/>
                </a:gs>
                <a:gs pos="0">
                  <a:schemeClr val="accent6"/>
                </a:gs>
                <a:gs pos="100000">
                  <a:schemeClr val="accent4"/>
                </a:gs>
              </a:gsLst>
              <a:lin ang="13500000" scaled="1"/>
              <a:tileRect/>
            </a:gradFill>
            <a:ln>
              <a:noFill/>
            </a:ln>
            <a:effectLst>
              <a:innerShdw blurRad="101600" dist="76200" dir="13500000">
                <a:schemeClr val="accent5">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Graphic 37">
              <a:extLst>
                <a:ext uri="{FF2B5EF4-FFF2-40B4-BE49-F238E27FC236}">
                  <a16:creationId xmlns:a16="http://schemas.microsoft.com/office/drawing/2014/main" id="{9B3B235A-6E79-54E6-A41A-BF3D1C5E5369}"/>
                </a:ext>
              </a:extLst>
            </p:cNvPr>
            <p:cNvSpPr/>
            <p:nvPr/>
          </p:nvSpPr>
          <p:spPr>
            <a:xfrm flipV="1">
              <a:off x="7510954" y="5675467"/>
              <a:ext cx="160068" cy="130964"/>
            </a:xfrm>
            <a:custGeom>
              <a:avLst/>
              <a:gdLst>
                <a:gd name="connsiteX0" fmla="*/ 135916 w 142338"/>
                <a:gd name="connsiteY0" fmla="*/ 6476 h 116458"/>
                <a:gd name="connsiteX1" fmla="*/ 6517 w 142338"/>
                <a:gd name="connsiteY1" fmla="*/ 6476 h 116458"/>
                <a:gd name="connsiteX2" fmla="*/ 6517 w 142338"/>
                <a:gd name="connsiteY2" fmla="*/ 45296 h 116458"/>
                <a:gd name="connsiteX3" fmla="*/ 45560 w 142338"/>
                <a:gd name="connsiteY3" fmla="*/ 45296 h 116458"/>
                <a:gd name="connsiteX4" fmla="*/ 71217 w 142338"/>
                <a:gd name="connsiteY4" fmla="*/ 22651 h 116458"/>
                <a:gd name="connsiteX5" fmla="*/ 96873 w 142338"/>
                <a:gd name="connsiteY5" fmla="*/ 45296 h 116458"/>
                <a:gd name="connsiteX6" fmla="*/ 135916 w 142338"/>
                <a:gd name="connsiteY6" fmla="*/ 45296 h 116458"/>
                <a:gd name="connsiteX7" fmla="*/ 135916 w 142338"/>
                <a:gd name="connsiteY7" fmla="*/ 6476 h 116458"/>
                <a:gd name="connsiteX8" fmla="*/ 37631 w 142338"/>
                <a:gd name="connsiteY8" fmla="*/ 109995 h 116458"/>
                <a:gd name="connsiteX9" fmla="*/ 104802 w 142338"/>
                <a:gd name="connsiteY9" fmla="*/ 109995 h 116458"/>
                <a:gd name="connsiteX10" fmla="*/ 133916 w 142338"/>
                <a:gd name="connsiteY10" fmla="*/ 51766 h 116458"/>
                <a:gd name="connsiteX11" fmla="*/ 93861 w 142338"/>
                <a:gd name="connsiteY11" fmla="*/ 51766 h 116458"/>
                <a:gd name="connsiteX12" fmla="*/ 90626 w 142338"/>
                <a:gd name="connsiteY12" fmla="*/ 48531 h 116458"/>
                <a:gd name="connsiteX13" fmla="*/ 71217 w 142338"/>
                <a:gd name="connsiteY13" fmla="*/ 29121 h 116458"/>
                <a:gd name="connsiteX14" fmla="*/ 51807 w 142338"/>
                <a:gd name="connsiteY14" fmla="*/ 48531 h 116458"/>
                <a:gd name="connsiteX15" fmla="*/ 48572 w 142338"/>
                <a:gd name="connsiteY15" fmla="*/ 51766 h 116458"/>
                <a:gd name="connsiteX16" fmla="*/ 8517 w 142338"/>
                <a:gd name="connsiteY16" fmla="*/ 51766 h 116458"/>
                <a:gd name="connsiteX17" fmla="*/ 37631 w 142338"/>
                <a:gd name="connsiteY17" fmla="*/ 109995 h 116458"/>
                <a:gd name="connsiteX18" fmla="*/ 142013 w 142338"/>
                <a:gd name="connsiteY18" fmla="*/ 49964 h 116458"/>
                <a:gd name="connsiteX19" fmla="*/ 142043 w 142338"/>
                <a:gd name="connsiteY19" fmla="*/ 49977 h 116458"/>
                <a:gd name="connsiteX20" fmla="*/ 109693 w 142338"/>
                <a:gd name="connsiteY20" fmla="*/ 114676 h 116458"/>
                <a:gd name="connsiteX21" fmla="*/ 109664 w 142338"/>
                <a:gd name="connsiteY21" fmla="*/ 114659 h 116458"/>
                <a:gd name="connsiteX22" fmla="*/ 106801 w 142338"/>
                <a:gd name="connsiteY22" fmla="*/ 116465 h 116458"/>
                <a:gd name="connsiteX23" fmla="*/ 35632 w 142338"/>
                <a:gd name="connsiteY23" fmla="*/ 116465 h 116458"/>
                <a:gd name="connsiteX24" fmla="*/ 32769 w 142338"/>
                <a:gd name="connsiteY24" fmla="*/ 114659 h 116458"/>
                <a:gd name="connsiteX25" fmla="*/ 32737 w 142338"/>
                <a:gd name="connsiteY25" fmla="*/ 114676 h 116458"/>
                <a:gd name="connsiteX26" fmla="*/ 387 w 142338"/>
                <a:gd name="connsiteY26" fmla="*/ 49977 h 116458"/>
                <a:gd name="connsiteX27" fmla="*/ 420 w 142338"/>
                <a:gd name="connsiteY27" fmla="*/ 49964 h 116458"/>
                <a:gd name="connsiteX28" fmla="*/ 48 w 142338"/>
                <a:gd name="connsiteY28" fmla="*/ 48531 h 116458"/>
                <a:gd name="connsiteX29" fmla="*/ 48 w 142338"/>
                <a:gd name="connsiteY29" fmla="*/ 3241 h 116458"/>
                <a:gd name="connsiteX30" fmla="*/ 3282 w 142338"/>
                <a:gd name="connsiteY30" fmla="*/ 7 h 116458"/>
                <a:gd name="connsiteX31" fmla="*/ 139151 w 142338"/>
                <a:gd name="connsiteY31" fmla="*/ 7 h 116458"/>
                <a:gd name="connsiteX32" fmla="*/ 142386 w 142338"/>
                <a:gd name="connsiteY32" fmla="*/ 3241 h 116458"/>
                <a:gd name="connsiteX33" fmla="*/ 142386 w 142338"/>
                <a:gd name="connsiteY33" fmla="*/ 48531 h 116458"/>
                <a:gd name="connsiteX34" fmla="*/ 142013 w 142338"/>
                <a:gd name="connsiteY34" fmla="*/ 49964 h 116458"/>
                <a:gd name="connsiteX35" fmla="*/ 110036 w 142338"/>
                <a:gd name="connsiteY35" fmla="*/ 67940 h 116458"/>
                <a:gd name="connsiteX36" fmla="*/ 106801 w 142338"/>
                <a:gd name="connsiteY36" fmla="*/ 71175 h 116458"/>
                <a:gd name="connsiteX37" fmla="*/ 35632 w 142338"/>
                <a:gd name="connsiteY37" fmla="*/ 71175 h 116458"/>
                <a:gd name="connsiteX38" fmla="*/ 32397 w 142338"/>
                <a:gd name="connsiteY38" fmla="*/ 67940 h 116458"/>
                <a:gd name="connsiteX39" fmla="*/ 35632 w 142338"/>
                <a:gd name="connsiteY39" fmla="*/ 64705 h 116458"/>
                <a:gd name="connsiteX40" fmla="*/ 106801 w 142338"/>
                <a:gd name="connsiteY40" fmla="*/ 64705 h 116458"/>
                <a:gd name="connsiteX41" fmla="*/ 110036 w 142338"/>
                <a:gd name="connsiteY41" fmla="*/ 67940 h 116458"/>
                <a:gd name="connsiteX42" fmla="*/ 42102 w 142338"/>
                <a:gd name="connsiteY42" fmla="*/ 77645 h 116458"/>
                <a:gd name="connsiteX43" fmla="*/ 100331 w 142338"/>
                <a:gd name="connsiteY43" fmla="*/ 77645 h 116458"/>
                <a:gd name="connsiteX44" fmla="*/ 103566 w 142338"/>
                <a:gd name="connsiteY44" fmla="*/ 80880 h 116458"/>
                <a:gd name="connsiteX45" fmla="*/ 100331 w 142338"/>
                <a:gd name="connsiteY45" fmla="*/ 84115 h 116458"/>
                <a:gd name="connsiteX46" fmla="*/ 42102 w 142338"/>
                <a:gd name="connsiteY46" fmla="*/ 84115 h 116458"/>
                <a:gd name="connsiteX47" fmla="*/ 38867 w 142338"/>
                <a:gd name="connsiteY47" fmla="*/ 80880 h 116458"/>
                <a:gd name="connsiteX48" fmla="*/ 42102 w 142338"/>
                <a:gd name="connsiteY48" fmla="*/ 77645 h 116458"/>
                <a:gd name="connsiteX49" fmla="*/ 48572 w 142338"/>
                <a:gd name="connsiteY49" fmla="*/ 90585 h 116458"/>
                <a:gd name="connsiteX50" fmla="*/ 93861 w 142338"/>
                <a:gd name="connsiteY50" fmla="*/ 90585 h 116458"/>
                <a:gd name="connsiteX51" fmla="*/ 97096 w 142338"/>
                <a:gd name="connsiteY51" fmla="*/ 93820 h 116458"/>
                <a:gd name="connsiteX52" fmla="*/ 93861 w 142338"/>
                <a:gd name="connsiteY52" fmla="*/ 97055 h 116458"/>
                <a:gd name="connsiteX53" fmla="*/ 48572 w 142338"/>
                <a:gd name="connsiteY53" fmla="*/ 97055 h 116458"/>
                <a:gd name="connsiteX54" fmla="*/ 45337 w 142338"/>
                <a:gd name="connsiteY54" fmla="*/ 93820 h 116458"/>
                <a:gd name="connsiteX55" fmla="*/ 48572 w 142338"/>
                <a:gd name="connsiteY55" fmla="*/ 90585 h 116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42338" h="116458">
                  <a:moveTo>
                    <a:pt x="135916" y="6476"/>
                  </a:moveTo>
                  <a:lnTo>
                    <a:pt x="6517" y="6476"/>
                  </a:lnTo>
                  <a:lnTo>
                    <a:pt x="6517" y="45296"/>
                  </a:lnTo>
                  <a:lnTo>
                    <a:pt x="45560" y="45296"/>
                  </a:lnTo>
                  <a:cubicBezTo>
                    <a:pt x="47158" y="32534"/>
                    <a:pt x="58021" y="22651"/>
                    <a:pt x="71217" y="22651"/>
                  </a:cubicBezTo>
                  <a:cubicBezTo>
                    <a:pt x="84412" y="22651"/>
                    <a:pt x="95278" y="32534"/>
                    <a:pt x="96873" y="45296"/>
                  </a:cubicBezTo>
                  <a:lnTo>
                    <a:pt x="135916" y="45296"/>
                  </a:lnTo>
                  <a:lnTo>
                    <a:pt x="135916" y="6476"/>
                  </a:lnTo>
                  <a:close/>
                  <a:moveTo>
                    <a:pt x="37631" y="109995"/>
                  </a:moveTo>
                  <a:lnTo>
                    <a:pt x="104802" y="109995"/>
                  </a:lnTo>
                  <a:lnTo>
                    <a:pt x="133916" y="51766"/>
                  </a:lnTo>
                  <a:lnTo>
                    <a:pt x="93861" y="51766"/>
                  </a:lnTo>
                  <a:cubicBezTo>
                    <a:pt x="92075" y="51766"/>
                    <a:pt x="90626" y="50316"/>
                    <a:pt x="90626" y="48531"/>
                  </a:cubicBezTo>
                  <a:cubicBezTo>
                    <a:pt x="90626" y="37813"/>
                    <a:pt x="81937" y="29121"/>
                    <a:pt x="71217" y="29121"/>
                  </a:cubicBezTo>
                  <a:cubicBezTo>
                    <a:pt x="60496" y="29121"/>
                    <a:pt x="51807" y="37813"/>
                    <a:pt x="51807" y="48531"/>
                  </a:cubicBezTo>
                  <a:cubicBezTo>
                    <a:pt x="51807" y="50316"/>
                    <a:pt x="50358" y="51766"/>
                    <a:pt x="48572" y="51766"/>
                  </a:cubicBezTo>
                  <a:lnTo>
                    <a:pt x="8517" y="51766"/>
                  </a:lnTo>
                  <a:lnTo>
                    <a:pt x="37631" y="109995"/>
                  </a:lnTo>
                  <a:close/>
                  <a:moveTo>
                    <a:pt x="142013" y="49964"/>
                  </a:moveTo>
                  <a:lnTo>
                    <a:pt x="142043" y="49977"/>
                  </a:lnTo>
                  <a:lnTo>
                    <a:pt x="109693" y="114676"/>
                  </a:lnTo>
                  <a:lnTo>
                    <a:pt x="109664" y="114659"/>
                  </a:lnTo>
                  <a:cubicBezTo>
                    <a:pt x="109133" y="115720"/>
                    <a:pt x="108066" y="116465"/>
                    <a:pt x="106801" y="116465"/>
                  </a:cubicBezTo>
                  <a:lnTo>
                    <a:pt x="35632" y="116465"/>
                  </a:lnTo>
                  <a:cubicBezTo>
                    <a:pt x="34367" y="116465"/>
                    <a:pt x="33300" y="115720"/>
                    <a:pt x="32769" y="114659"/>
                  </a:cubicBezTo>
                  <a:lnTo>
                    <a:pt x="32737" y="114676"/>
                  </a:lnTo>
                  <a:lnTo>
                    <a:pt x="387" y="49977"/>
                  </a:lnTo>
                  <a:lnTo>
                    <a:pt x="420" y="49964"/>
                  </a:lnTo>
                  <a:cubicBezTo>
                    <a:pt x="200" y="49524"/>
                    <a:pt x="48" y="49051"/>
                    <a:pt x="48" y="48531"/>
                  </a:cubicBezTo>
                  <a:lnTo>
                    <a:pt x="48" y="3241"/>
                  </a:lnTo>
                  <a:cubicBezTo>
                    <a:pt x="48" y="1453"/>
                    <a:pt x="1497" y="7"/>
                    <a:pt x="3282" y="7"/>
                  </a:cubicBezTo>
                  <a:lnTo>
                    <a:pt x="139151" y="7"/>
                  </a:lnTo>
                  <a:cubicBezTo>
                    <a:pt x="140936" y="7"/>
                    <a:pt x="142386" y="1453"/>
                    <a:pt x="142386" y="3241"/>
                  </a:cubicBezTo>
                  <a:lnTo>
                    <a:pt x="142386" y="48531"/>
                  </a:lnTo>
                  <a:cubicBezTo>
                    <a:pt x="142386" y="49051"/>
                    <a:pt x="142233" y="49524"/>
                    <a:pt x="142013" y="49964"/>
                  </a:cubicBezTo>
                  <a:moveTo>
                    <a:pt x="110036" y="67940"/>
                  </a:moveTo>
                  <a:cubicBezTo>
                    <a:pt x="110036" y="69726"/>
                    <a:pt x="108587" y="71175"/>
                    <a:pt x="106801" y="71175"/>
                  </a:cubicBezTo>
                  <a:lnTo>
                    <a:pt x="35632" y="71175"/>
                  </a:lnTo>
                  <a:cubicBezTo>
                    <a:pt x="33846" y="71175"/>
                    <a:pt x="32397" y="69726"/>
                    <a:pt x="32397" y="67940"/>
                  </a:cubicBezTo>
                  <a:cubicBezTo>
                    <a:pt x="32397" y="66151"/>
                    <a:pt x="33846" y="64705"/>
                    <a:pt x="35632" y="64705"/>
                  </a:cubicBezTo>
                  <a:lnTo>
                    <a:pt x="106801" y="64705"/>
                  </a:lnTo>
                  <a:cubicBezTo>
                    <a:pt x="108587" y="64705"/>
                    <a:pt x="110036" y="66151"/>
                    <a:pt x="110036" y="67940"/>
                  </a:cubicBezTo>
                  <a:moveTo>
                    <a:pt x="42102" y="77645"/>
                  </a:moveTo>
                  <a:lnTo>
                    <a:pt x="100331" y="77645"/>
                  </a:lnTo>
                  <a:cubicBezTo>
                    <a:pt x="102117" y="77645"/>
                    <a:pt x="103566" y="79091"/>
                    <a:pt x="103566" y="80880"/>
                  </a:cubicBezTo>
                  <a:cubicBezTo>
                    <a:pt x="103566" y="82666"/>
                    <a:pt x="102117" y="84115"/>
                    <a:pt x="100331" y="84115"/>
                  </a:cubicBezTo>
                  <a:lnTo>
                    <a:pt x="42102" y="84115"/>
                  </a:lnTo>
                  <a:cubicBezTo>
                    <a:pt x="40316" y="84115"/>
                    <a:pt x="38867" y="82666"/>
                    <a:pt x="38867" y="80880"/>
                  </a:cubicBezTo>
                  <a:cubicBezTo>
                    <a:pt x="38867" y="79091"/>
                    <a:pt x="40316" y="77645"/>
                    <a:pt x="42102" y="77645"/>
                  </a:cubicBezTo>
                  <a:moveTo>
                    <a:pt x="48572" y="90585"/>
                  </a:moveTo>
                  <a:lnTo>
                    <a:pt x="93861" y="90585"/>
                  </a:lnTo>
                  <a:cubicBezTo>
                    <a:pt x="95647" y="90585"/>
                    <a:pt x="97096" y="92031"/>
                    <a:pt x="97096" y="93820"/>
                  </a:cubicBezTo>
                  <a:cubicBezTo>
                    <a:pt x="97096" y="95606"/>
                    <a:pt x="95647" y="97055"/>
                    <a:pt x="93861" y="97055"/>
                  </a:cubicBezTo>
                  <a:lnTo>
                    <a:pt x="48572" y="97055"/>
                  </a:lnTo>
                  <a:cubicBezTo>
                    <a:pt x="46786" y="97055"/>
                    <a:pt x="45337" y="95606"/>
                    <a:pt x="45337" y="93820"/>
                  </a:cubicBezTo>
                  <a:cubicBezTo>
                    <a:pt x="45337" y="92031"/>
                    <a:pt x="46786" y="90585"/>
                    <a:pt x="48572" y="90585"/>
                  </a:cubicBezTo>
                </a:path>
              </a:pathLst>
            </a:custGeom>
            <a:gradFill>
              <a:gsLst>
                <a:gs pos="100000">
                  <a:schemeClr val="accent2">
                    <a:alpha val="80000"/>
                  </a:schemeClr>
                </a:gs>
                <a:gs pos="0">
                  <a:schemeClr val="accent1"/>
                </a:gs>
              </a:gsLst>
              <a:path path="circle">
                <a:fillToRect r="100000" b="100000"/>
              </a:path>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grpSp>
      <p:grpSp>
        <p:nvGrpSpPr>
          <p:cNvPr id="64" name="Group 63">
            <a:extLst>
              <a:ext uri="{FF2B5EF4-FFF2-40B4-BE49-F238E27FC236}">
                <a16:creationId xmlns:a16="http://schemas.microsoft.com/office/drawing/2014/main" id="{60DBF71D-A4F5-8BF0-757A-8654A2AD95E5}"/>
              </a:ext>
            </a:extLst>
          </p:cNvPr>
          <p:cNvGrpSpPr/>
          <p:nvPr/>
        </p:nvGrpSpPr>
        <p:grpSpPr>
          <a:xfrm>
            <a:off x="7320136" y="4249336"/>
            <a:ext cx="533108" cy="533108"/>
            <a:chOff x="7320136" y="4249336"/>
            <a:chExt cx="533108" cy="533108"/>
          </a:xfrm>
        </p:grpSpPr>
        <p:sp>
          <p:nvSpPr>
            <p:cNvPr id="43" name="Oval 42">
              <a:extLst>
                <a:ext uri="{FF2B5EF4-FFF2-40B4-BE49-F238E27FC236}">
                  <a16:creationId xmlns:a16="http://schemas.microsoft.com/office/drawing/2014/main" id="{823AD86D-457A-F9BD-D88E-230373711EFD}"/>
                </a:ext>
              </a:extLst>
            </p:cNvPr>
            <p:cNvSpPr/>
            <p:nvPr/>
          </p:nvSpPr>
          <p:spPr>
            <a:xfrm>
              <a:off x="7320136" y="4249336"/>
              <a:ext cx="533108" cy="533108"/>
            </a:xfrm>
            <a:prstGeom prst="ellipse">
              <a:avLst/>
            </a:prstGeom>
            <a:gradFill flip="none" rotWithShape="1">
              <a:gsLst>
                <a:gs pos="50000">
                  <a:schemeClr val="accent4"/>
                </a:gs>
                <a:gs pos="0">
                  <a:schemeClr val="accent6"/>
                </a:gs>
                <a:gs pos="100000">
                  <a:schemeClr val="accent4"/>
                </a:gs>
              </a:gsLst>
              <a:lin ang="13500000" scaled="1"/>
              <a:tileRect/>
            </a:gradFill>
            <a:ln>
              <a:noFill/>
            </a:ln>
            <a:effectLst>
              <a:innerShdw blurRad="101600" dist="76200" dir="13500000">
                <a:schemeClr val="accent5">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Graphic 38">
              <a:extLst>
                <a:ext uri="{FF2B5EF4-FFF2-40B4-BE49-F238E27FC236}">
                  <a16:creationId xmlns:a16="http://schemas.microsoft.com/office/drawing/2014/main" id="{002FF4A7-7A23-9106-528E-5641054E0246}"/>
                </a:ext>
              </a:extLst>
            </p:cNvPr>
            <p:cNvSpPr/>
            <p:nvPr/>
          </p:nvSpPr>
          <p:spPr>
            <a:xfrm flipV="1">
              <a:off x="7510956" y="4439721"/>
              <a:ext cx="160066" cy="160064"/>
            </a:xfrm>
            <a:custGeom>
              <a:avLst/>
              <a:gdLst>
                <a:gd name="connsiteX0" fmla="*/ 121483 w 142338"/>
                <a:gd name="connsiteY0" fmla="*/ 49260 h 142337"/>
                <a:gd name="connsiteX1" fmla="*/ 96807 w 142338"/>
                <a:gd name="connsiteY1" fmla="*/ 66975 h 142337"/>
                <a:gd name="connsiteX2" fmla="*/ 105703 w 142338"/>
                <a:gd name="connsiteY2" fmla="*/ 84240 h 142337"/>
                <a:gd name="connsiteX3" fmla="*/ 106797 w 142338"/>
                <a:gd name="connsiteY3" fmla="*/ 84130 h 142337"/>
                <a:gd name="connsiteX4" fmla="*/ 116501 w 142338"/>
                <a:gd name="connsiteY4" fmla="*/ 93834 h 142337"/>
                <a:gd name="connsiteX5" fmla="*/ 111122 w 142338"/>
                <a:gd name="connsiteY5" fmla="*/ 102478 h 142337"/>
                <a:gd name="connsiteX6" fmla="*/ 113173 w 142338"/>
                <a:gd name="connsiteY6" fmla="*/ 120380 h 142337"/>
                <a:gd name="connsiteX7" fmla="*/ 135911 w 142338"/>
                <a:gd name="connsiteY7" fmla="*/ 71190 h 142337"/>
                <a:gd name="connsiteX8" fmla="*/ 133213 w 142338"/>
                <a:gd name="connsiteY8" fmla="*/ 52951 h 142337"/>
                <a:gd name="connsiteX9" fmla="*/ 121483 w 142338"/>
                <a:gd name="connsiteY9" fmla="*/ 49260 h 142337"/>
                <a:gd name="connsiteX10" fmla="*/ 71212 w 142338"/>
                <a:gd name="connsiteY10" fmla="*/ 6491 h 142337"/>
                <a:gd name="connsiteX11" fmla="*/ 29759 w 142338"/>
                <a:gd name="connsiteY11" fmla="*/ 21540 h 142337"/>
                <a:gd name="connsiteX12" fmla="*/ 66783 w 142338"/>
                <a:gd name="connsiteY12" fmla="*/ 36721 h 142337"/>
                <a:gd name="connsiteX13" fmla="*/ 71212 w 142338"/>
                <a:gd name="connsiteY13" fmla="*/ 35605 h 142337"/>
                <a:gd name="connsiteX14" fmla="*/ 78847 w 142338"/>
                <a:gd name="connsiteY14" fmla="*/ 39384 h 142337"/>
                <a:gd name="connsiteX15" fmla="*/ 90622 w 142338"/>
                <a:gd name="connsiteY15" fmla="*/ 38840 h 142337"/>
                <a:gd name="connsiteX16" fmla="*/ 120778 w 142338"/>
                <a:gd name="connsiteY16" fmla="*/ 42486 h 142337"/>
                <a:gd name="connsiteX17" fmla="*/ 127552 w 142338"/>
                <a:gd name="connsiteY17" fmla="*/ 39445 h 142337"/>
                <a:gd name="connsiteX18" fmla="*/ 71212 w 142338"/>
                <a:gd name="connsiteY18" fmla="*/ 6491 h 142337"/>
                <a:gd name="connsiteX19" fmla="*/ 23364 w 142338"/>
                <a:gd name="connsiteY19" fmla="*/ 27751 h 142337"/>
                <a:gd name="connsiteX20" fmla="*/ 22688 w 142338"/>
                <a:gd name="connsiteY20" fmla="*/ 38840 h 142337"/>
                <a:gd name="connsiteX21" fmla="*/ 24470 w 142338"/>
                <a:gd name="connsiteY21" fmla="*/ 57050 h 142337"/>
                <a:gd name="connsiteX22" fmla="*/ 62125 w 142338"/>
                <a:gd name="connsiteY22" fmla="*/ 42023 h 142337"/>
                <a:gd name="connsiteX23" fmla="*/ 62297 w 142338"/>
                <a:gd name="connsiteY23" fmla="*/ 41483 h 142337"/>
                <a:gd name="connsiteX24" fmla="*/ 24046 w 142338"/>
                <a:gd name="connsiteY24" fmla="*/ 26997 h 142337"/>
                <a:gd name="connsiteX25" fmla="*/ 23364 w 142338"/>
                <a:gd name="connsiteY25" fmla="*/ 27751 h 142337"/>
                <a:gd name="connsiteX26" fmla="*/ 20307 w 142338"/>
                <a:gd name="connsiteY26" fmla="*/ 67444 h 142337"/>
                <a:gd name="connsiteX27" fmla="*/ 6937 w 142338"/>
                <a:gd name="connsiteY27" fmla="*/ 78252 h 142337"/>
                <a:gd name="connsiteX28" fmla="*/ 61530 w 142338"/>
                <a:gd name="connsiteY28" fmla="*/ 135087 h 142337"/>
                <a:gd name="connsiteX29" fmla="*/ 62102 w 142338"/>
                <a:gd name="connsiteY29" fmla="*/ 124835 h 142337"/>
                <a:gd name="connsiteX30" fmla="*/ 46626 w 142338"/>
                <a:gd name="connsiteY30" fmla="*/ 112073 h 142337"/>
                <a:gd name="connsiteX31" fmla="*/ 42097 w 142338"/>
                <a:gd name="connsiteY31" fmla="*/ 113244 h 142337"/>
                <a:gd name="connsiteX32" fmla="*/ 32393 w 142338"/>
                <a:gd name="connsiteY32" fmla="*/ 103539 h 142337"/>
                <a:gd name="connsiteX33" fmla="*/ 34515 w 142338"/>
                <a:gd name="connsiteY33" fmla="*/ 97551 h 142337"/>
                <a:gd name="connsiteX34" fmla="*/ 20307 w 142338"/>
                <a:gd name="connsiteY34" fmla="*/ 67444 h 142337"/>
                <a:gd name="connsiteX35" fmla="*/ 16292 w 142338"/>
                <a:gd name="connsiteY35" fmla="*/ 37103 h 142337"/>
                <a:gd name="connsiteX36" fmla="*/ 6558 w 142338"/>
                <a:gd name="connsiteY36" fmla="*/ 69909 h 142337"/>
                <a:gd name="connsiteX37" fmla="*/ 18608 w 142338"/>
                <a:gd name="connsiteY37" fmla="*/ 60760 h 142337"/>
                <a:gd name="connsiteX38" fmla="*/ 16218 w 142338"/>
                <a:gd name="connsiteY38" fmla="*/ 38840 h 142337"/>
                <a:gd name="connsiteX39" fmla="*/ 16292 w 142338"/>
                <a:gd name="connsiteY39" fmla="*/ 37103 h 142337"/>
                <a:gd name="connsiteX40" fmla="*/ 88529 w 142338"/>
                <a:gd name="connsiteY40" fmla="*/ 66311 h 142337"/>
                <a:gd name="connsiteX41" fmla="*/ 76970 w 142338"/>
                <a:gd name="connsiteY41" fmla="*/ 53084 h 142337"/>
                <a:gd name="connsiteX42" fmla="*/ 71212 w 142338"/>
                <a:gd name="connsiteY42" fmla="*/ 55015 h 142337"/>
                <a:gd name="connsiteX43" fmla="*/ 62138 w 142338"/>
                <a:gd name="connsiteY43" fmla="*/ 48665 h 142337"/>
                <a:gd name="connsiteX44" fmla="*/ 25981 w 142338"/>
                <a:gd name="connsiteY44" fmla="*/ 63701 h 142337"/>
                <a:gd name="connsiteX45" fmla="*/ 39979 w 142338"/>
                <a:gd name="connsiteY45" fmla="*/ 94080 h 142337"/>
                <a:gd name="connsiteX46" fmla="*/ 42097 w 142338"/>
                <a:gd name="connsiteY46" fmla="*/ 93834 h 142337"/>
                <a:gd name="connsiteX47" fmla="*/ 51802 w 142338"/>
                <a:gd name="connsiteY47" fmla="*/ 103539 h 142337"/>
                <a:gd name="connsiteX48" fmla="*/ 51039 w 142338"/>
                <a:gd name="connsiteY48" fmla="*/ 107321 h 142337"/>
                <a:gd name="connsiteX49" fmla="*/ 63141 w 142338"/>
                <a:gd name="connsiteY49" fmla="*/ 117657 h 142337"/>
                <a:gd name="connsiteX50" fmla="*/ 88529 w 142338"/>
                <a:gd name="connsiteY50" fmla="*/ 66311 h 142337"/>
                <a:gd name="connsiteX51" fmla="*/ 71212 w 142338"/>
                <a:gd name="connsiteY51" fmla="*/ 135889 h 142337"/>
                <a:gd name="connsiteX52" fmla="*/ 81777 w 142338"/>
                <a:gd name="connsiteY52" fmla="*/ 134951 h 142337"/>
                <a:gd name="connsiteX53" fmla="*/ 68275 w 142338"/>
                <a:gd name="connsiteY53" fmla="*/ 128646 h 142337"/>
                <a:gd name="connsiteX54" fmla="*/ 67984 w 142338"/>
                <a:gd name="connsiteY54" fmla="*/ 135727 h 142337"/>
                <a:gd name="connsiteX55" fmla="*/ 71212 w 142338"/>
                <a:gd name="connsiteY55" fmla="*/ 135889 h 142337"/>
                <a:gd name="connsiteX56" fmla="*/ 93093 w 142338"/>
                <a:gd name="connsiteY56" fmla="*/ 61559 h 142337"/>
                <a:gd name="connsiteX57" fmla="*/ 111979 w 142338"/>
                <a:gd name="connsiteY57" fmla="*/ 47206 h 142337"/>
                <a:gd name="connsiteX58" fmla="*/ 90622 w 142338"/>
                <a:gd name="connsiteY58" fmla="*/ 45310 h 142337"/>
                <a:gd name="connsiteX59" fmla="*/ 80862 w 142338"/>
                <a:gd name="connsiteY59" fmla="*/ 45731 h 142337"/>
                <a:gd name="connsiteX60" fmla="*/ 80626 w 142338"/>
                <a:gd name="connsiteY60" fmla="*/ 47565 h 142337"/>
                <a:gd name="connsiteX61" fmla="*/ 93093 w 142338"/>
                <a:gd name="connsiteY61" fmla="*/ 61559 h 142337"/>
                <a:gd name="connsiteX62" fmla="*/ 106719 w 142338"/>
                <a:gd name="connsiteY62" fmla="*/ 125246 h 142337"/>
                <a:gd name="connsiteX63" fmla="*/ 106797 w 142338"/>
                <a:gd name="connsiteY63" fmla="*/ 122949 h 142337"/>
                <a:gd name="connsiteX64" fmla="*/ 104778 w 142338"/>
                <a:gd name="connsiteY64" fmla="*/ 103323 h 142337"/>
                <a:gd name="connsiteX65" fmla="*/ 97092 w 142338"/>
                <a:gd name="connsiteY65" fmla="*/ 93834 h 142337"/>
                <a:gd name="connsiteX66" fmla="*/ 99867 w 142338"/>
                <a:gd name="connsiteY66" fmla="*/ 87054 h 142337"/>
                <a:gd name="connsiteX67" fmla="*/ 92242 w 142338"/>
                <a:gd name="connsiteY67" fmla="*/ 71840 h 142337"/>
                <a:gd name="connsiteX68" fmla="*/ 69032 w 142338"/>
                <a:gd name="connsiteY68" fmla="*/ 121594 h 142337"/>
                <a:gd name="connsiteX69" fmla="*/ 92996 w 142338"/>
                <a:gd name="connsiteY69" fmla="*/ 132049 h 142337"/>
                <a:gd name="connsiteX70" fmla="*/ 106719 w 142338"/>
                <a:gd name="connsiteY70" fmla="*/ 125246 h 142337"/>
                <a:gd name="connsiteX71" fmla="*/ 71212 w 142338"/>
                <a:gd name="connsiteY71" fmla="*/ 142359 h 142337"/>
                <a:gd name="connsiteX72" fmla="*/ 43 w 142338"/>
                <a:gd name="connsiteY72" fmla="*/ 71190 h 142337"/>
                <a:gd name="connsiteX73" fmla="*/ 71212 w 142338"/>
                <a:gd name="connsiteY73" fmla="*/ 21 h 142337"/>
                <a:gd name="connsiteX74" fmla="*/ 142381 w 142338"/>
                <a:gd name="connsiteY74" fmla="*/ 71190 h 142337"/>
                <a:gd name="connsiteX75" fmla="*/ 71212 w 142338"/>
                <a:gd name="connsiteY75" fmla="*/ 142359 h 142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142338" h="142337">
                  <a:moveTo>
                    <a:pt x="121483" y="49260"/>
                  </a:moveTo>
                  <a:cubicBezTo>
                    <a:pt x="112341" y="53863"/>
                    <a:pt x="104011" y="59838"/>
                    <a:pt x="96807" y="66975"/>
                  </a:cubicBezTo>
                  <a:cubicBezTo>
                    <a:pt x="100301" y="72393"/>
                    <a:pt x="103264" y="78184"/>
                    <a:pt x="105703" y="84240"/>
                  </a:cubicBezTo>
                  <a:cubicBezTo>
                    <a:pt x="106065" y="84201"/>
                    <a:pt x="106425" y="84130"/>
                    <a:pt x="106797" y="84130"/>
                  </a:cubicBezTo>
                  <a:cubicBezTo>
                    <a:pt x="112154" y="84130"/>
                    <a:pt x="116501" y="88474"/>
                    <a:pt x="116501" y="93834"/>
                  </a:cubicBezTo>
                  <a:cubicBezTo>
                    <a:pt x="116501" y="97632"/>
                    <a:pt x="114298" y="100883"/>
                    <a:pt x="111122" y="102478"/>
                  </a:cubicBezTo>
                  <a:cubicBezTo>
                    <a:pt x="112286" y="108291"/>
                    <a:pt x="113021" y="114263"/>
                    <a:pt x="113173" y="120380"/>
                  </a:cubicBezTo>
                  <a:cubicBezTo>
                    <a:pt x="127073" y="108515"/>
                    <a:pt x="135911" y="90897"/>
                    <a:pt x="135911" y="71190"/>
                  </a:cubicBezTo>
                  <a:cubicBezTo>
                    <a:pt x="135911" y="64840"/>
                    <a:pt x="134924" y="58742"/>
                    <a:pt x="133213" y="52951"/>
                  </a:cubicBezTo>
                  <a:cubicBezTo>
                    <a:pt x="129383" y="51534"/>
                    <a:pt x="125475" y="50295"/>
                    <a:pt x="121483" y="49260"/>
                  </a:cubicBezTo>
                  <a:moveTo>
                    <a:pt x="71212" y="6491"/>
                  </a:moveTo>
                  <a:cubicBezTo>
                    <a:pt x="55435" y="6491"/>
                    <a:pt x="40985" y="12152"/>
                    <a:pt x="29759" y="21540"/>
                  </a:cubicBezTo>
                  <a:cubicBezTo>
                    <a:pt x="43223" y="24183"/>
                    <a:pt x="55726" y="29446"/>
                    <a:pt x="66783" y="36721"/>
                  </a:cubicBezTo>
                  <a:cubicBezTo>
                    <a:pt x="68116" y="36032"/>
                    <a:pt x="69608" y="35605"/>
                    <a:pt x="71212" y="35605"/>
                  </a:cubicBezTo>
                  <a:cubicBezTo>
                    <a:pt x="74327" y="35605"/>
                    <a:pt x="77071" y="37100"/>
                    <a:pt x="78847" y="39384"/>
                  </a:cubicBezTo>
                  <a:cubicBezTo>
                    <a:pt x="82728" y="39034"/>
                    <a:pt x="86649" y="38840"/>
                    <a:pt x="90622" y="38840"/>
                  </a:cubicBezTo>
                  <a:cubicBezTo>
                    <a:pt x="101019" y="38840"/>
                    <a:pt x="111093" y="40167"/>
                    <a:pt x="120778" y="42486"/>
                  </a:cubicBezTo>
                  <a:cubicBezTo>
                    <a:pt x="123010" y="41425"/>
                    <a:pt x="125236" y="40351"/>
                    <a:pt x="127552" y="39445"/>
                  </a:cubicBezTo>
                  <a:cubicBezTo>
                    <a:pt x="116450" y="19786"/>
                    <a:pt x="95400" y="6491"/>
                    <a:pt x="71212" y="6491"/>
                  </a:cubicBezTo>
                  <a:moveTo>
                    <a:pt x="23364" y="27751"/>
                  </a:moveTo>
                  <a:cubicBezTo>
                    <a:pt x="22947" y="31393"/>
                    <a:pt x="22688" y="35084"/>
                    <a:pt x="22688" y="38840"/>
                  </a:cubicBezTo>
                  <a:cubicBezTo>
                    <a:pt x="22688" y="45074"/>
                    <a:pt x="23344" y="51146"/>
                    <a:pt x="24470" y="57050"/>
                  </a:cubicBezTo>
                  <a:cubicBezTo>
                    <a:pt x="35987" y="50182"/>
                    <a:pt x="48655" y="45051"/>
                    <a:pt x="62125" y="42023"/>
                  </a:cubicBezTo>
                  <a:cubicBezTo>
                    <a:pt x="62190" y="41845"/>
                    <a:pt x="62222" y="41651"/>
                    <a:pt x="62297" y="41483"/>
                  </a:cubicBezTo>
                  <a:cubicBezTo>
                    <a:pt x="50942" y="34149"/>
                    <a:pt x="38002" y="29061"/>
                    <a:pt x="24046" y="26997"/>
                  </a:cubicBezTo>
                  <a:cubicBezTo>
                    <a:pt x="23820" y="27243"/>
                    <a:pt x="23590" y="27498"/>
                    <a:pt x="23364" y="27751"/>
                  </a:cubicBezTo>
                  <a:moveTo>
                    <a:pt x="20307" y="67444"/>
                  </a:moveTo>
                  <a:cubicBezTo>
                    <a:pt x="15600" y="70737"/>
                    <a:pt x="11132" y="74347"/>
                    <a:pt x="6937" y="78252"/>
                  </a:cubicBezTo>
                  <a:cubicBezTo>
                    <a:pt x="10113" y="107437"/>
                    <a:pt x="32697" y="130745"/>
                    <a:pt x="61530" y="135087"/>
                  </a:cubicBezTo>
                  <a:cubicBezTo>
                    <a:pt x="61559" y="131628"/>
                    <a:pt x="61743" y="128206"/>
                    <a:pt x="62102" y="124835"/>
                  </a:cubicBezTo>
                  <a:cubicBezTo>
                    <a:pt x="56529" y="121092"/>
                    <a:pt x="51359" y="116799"/>
                    <a:pt x="46626" y="112073"/>
                  </a:cubicBezTo>
                  <a:cubicBezTo>
                    <a:pt x="45268" y="112798"/>
                    <a:pt x="43744" y="113244"/>
                    <a:pt x="42097" y="113244"/>
                  </a:cubicBezTo>
                  <a:cubicBezTo>
                    <a:pt x="36740" y="113244"/>
                    <a:pt x="32393" y="108900"/>
                    <a:pt x="32393" y="103539"/>
                  </a:cubicBezTo>
                  <a:cubicBezTo>
                    <a:pt x="32393" y="101265"/>
                    <a:pt x="33208" y="99204"/>
                    <a:pt x="34515" y="97551"/>
                  </a:cubicBezTo>
                  <a:cubicBezTo>
                    <a:pt x="28242" y="88464"/>
                    <a:pt x="23438" y="78310"/>
                    <a:pt x="20307" y="67444"/>
                  </a:cubicBezTo>
                  <a:moveTo>
                    <a:pt x="16292" y="37103"/>
                  </a:moveTo>
                  <a:cubicBezTo>
                    <a:pt x="10346" y="46669"/>
                    <a:pt x="6798" y="57871"/>
                    <a:pt x="6558" y="69909"/>
                  </a:cubicBezTo>
                  <a:cubicBezTo>
                    <a:pt x="10388" y="66628"/>
                    <a:pt x="14409" y="63578"/>
                    <a:pt x="18608" y="60760"/>
                  </a:cubicBezTo>
                  <a:cubicBezTo>
                    <a:pt x="17078" y="53689"/>
                    <a:pt x="16218" y="46368"/>
                    <a:pt x="16218" y="38840"/>
                  </a:cubicBezTo>
                  <a:cubicBezTo>
                    <a:pt x="16218" y="38255"/>
                    <a:pt x="16279" y="37685"/>
                    <a:pt x="16292" y="37103"/>
                  </a:cubicBezTo>
                  <a:moveTo>
                    <a:pt x="88529" y="66311"/>
                  </a:moveTo>
                  <a:cubicBezTo>
                    <a:pt x="85096" y="61543"/>
                    <a:pt x="81195" y="57147"/>
                    <a:pt x="76970" y="53084"/>
                  </a:cubicBezTo>
                  <a:cubicBezTo>
                    <a:pt x="75356" y="54284"/>
                    <a:pt x="73379" y="55015"/>
                    <a:pt x="71212" y="55015"/>
                  </a:cubicBezTo>
                  <a:cubicBezTo>
                    <a:pt x="67036" y="55015"/>
                    <a:pt x="63506" y="52362"/>
                    <a:pt x="62138" y="48665"/>
                  </a:cubicBezTo>
                  <a:cubicBezTo>
                    <a:pt x="49169" y="51748"/>
                    <a:pt x="36993" y="56872"/>
                    <a:pt x="25981" y="63701"/>
                  </a:cubicBezTo>
                  <a:cubicBezTo>
                    <a:pt x="28899" y="74709"/>
                    <a:pt x="33651" y="84974"/>
                    <a:pt x="39979" y="94080"/>
                  </a:cubicBezTo>
                  <a:cubicBezTo>
                    <a:pt x="40664" y="93931"/>
                    <a:pt x="41366" y="93834"/>
                    <a:pt x="42097" y="93834"/>
                  </a:cubicBezTo>
                  <a:cubicBezTo>
                    <a:pt x="47455" y="93834"/>
                    <a:pt x="51802" y="98179"/>
                    <a:pt x="51802" y="103539"/>
                  </a:cubicBezTo>
                  <a:cubicBezTo>
                    <a:pt x="51802" y="104879"/>
                    <a:pt x="51531" y="106160"/>
                    <a:pt x="51039" y="107321"/>
                  </a:cubicBezTo>
                  <a:cubicBezTo>
                    <a:pt x="54785" y="111077"/>
                    <a:pt x="58822" y="114548"/>
                    <a:pt x="63141" y="117657"/>
                  </a:cubicBezTo>
                  <a:cubicBezTo>
                    <a:pt x="66625" y="98059"/>
                    <a:pt x="75686" y="80435"/>
                    <a:pt x="88529" y="66311"/>
                  </a:cubicBezTo>
                  <a:moveTo>
                    <a:pt x="71212" y="135889"/>
                  </a:moveTo>
                  <a:cubicBezTo>
                    <a:pt x="74819" y="135889"/>
                    <a:pt x="78332" y="135520"/>
                    <a:pt x="81777" y="134951"/>
                  </a:cubicBezTo>
                  <a:cubicBezTo>
                    <a:pt x="77119" y="133133"/>
                    <a:pt x="72564" y="131111"/>
                    <a:pt x="68275" y="128646"/>
                  </a:cubicBezTo>
                  <a:cubicBezTo>
                    <a:pt x="68103" y="130988"/>
                    <a:pt x="67990" y="133343"/>
                    <a:pt x="67984" y="135727"/>
                  </a:cubicBezTo>
                  <a:cubicBezTo>
                    <a:pt x="69061" y="135779"/>
                    <a:pt x="70122" y="135889"/>
                    <a:pt x="71212" y="135889"/>
                  </a:cubicBezTo>
                  <a:moveTo>
                    <a:pt x="93093" y="61559"/>
                  </a:moveTo>
                  <a:cubicBezTo>
                    <a:pt x="98771" y="56053"/>
                    <a:pt x="105150" y="51295"/>
                    <a:pt x="111979" y="47206"/>
                  </a:cubicBezTo>
                  <a:cubicBezTo>
                    <a:pt x="105040" y="45983"/>
                    <a:pt x="97913" y="45310"/>
                    <a:pt x="90622" y="45310"/>
                  </a:cubicBezTo>
                  <a:cubicBezTo>
                    <a:pt x="87332" y="45310"/>
                    <a:pt x="84087" y="45475"/>
                    <a:pt x="80862" y="45731"/>
                  </a:cubicBezTo>
                  <a:cubicBezTo>
                    <a:pt x="80830" y="46358"/>
                    <a:pt x="80768" y="46973"/>
                    <a:pt x="80626" y="47565"/>
                  </a:cubicBezTo>
                  <a:cubicBezTo>
                    <a:pt x="85187" y="51838"/>
                    <a:pt x="89367" y="56513"/>
                    <a:pt x="93093" y="61559"/>
                  </a:cubicBezTo>
                  <a:moveTo>
                    <a:pt x="106719" y="125246"/>
                  </a:moveTo>
                  <a:cubicBezTo>
                    <a:pt x="106738" y="124479"/>
                    <a:pt x="106797" y="123722"/>
                    <a:pt x="106797" y="122949"/>
                  </a:cubicBezTo>
                  <a:cubicBezTo>
                    <a:pt x="106797" y="116220"/>
                    <a:pt x="106082" y="109663"/>
                    <a:pt x="104778" y="103323"/>
                  </a:cubicBezTo>
                  <a:cubicBezTo>
                    <a:pt x="100388" y="102394"/>
                    <a:pt x="97092" y="98502"/>
                    <a:pt x="97092" y="93834"/>
                  </a:cubicBezTo>
                  <a:cubicBezTo>
                    <a:pt x="97092" y="91191"/>
                    <a:pt x="98153" y="88804"/>
                    <a:pt x="99867" y="87054"/>
                  </a:cubicBezTo>
                  <a:cubicBezTo>
                    <a:pt x="97748" y="81742"/>
                    <a:pt x="95222" y="76641"/>
                    <a:pt x="92242" y="71840"/>
                  </a:cubicBezTo>
                  <a:cubicBezTo>
                    <a:pt x="80166" y="85559"/>
                    <a:pt x="71830" y="102656"/>
                    <a:pt x="69032" y="121594"/>
                  </a:cubicBezTo>
                  <a:cubicBezTo>
                    <a:pt x="76414" y="126129"/>
                    <a:pt x="84482" y="129616"/>
                    <a:pt x="92996" y="132049"/>
                  </a:cubicBezTo>
                  <a:cubicBezTo>
                    <a:pt x="97862" y="130305"/>
                    <a:pt x="102471" y="128041"/>
                    <a:pt x="106719" y="125246"/>
                  </a:cubicBezTo>
                  <a:moveTo>
                    <a:pt x="71212" y="142359"/>
                  </a:moveTo>
                  <a:cubicBezTo>
                    <a:pt x="31907" y="142359"/>
                    <a:pt x="43" y="110498"/>
                    <a:pt x="43" y="71190"/>
                  </a:cubicBezTo>
                  <a:cubicBezTo>
                    <a:pt x="43" y="31885"/>
                    <a:pt x="31907" y="21"/>
                    <a:pt x="71212" y="21"/>
                  </a:cubicBezTo>
                  <a:cubicBezTo>
                    <a:pt x="110517" y="21"/>
                    <a:pt x="142381" y="31885"/>
                    <a:pt x="142381" y="71190"/>
                  </a:cubicBezTo>
                  <a:cubicBezTo>
                    <a:pt x="142381" y="110498"/>
                    <a:pt x="110517" y="142359"/>
                    <a:pt x="71212" y="142359"/>
                  </a:cubicBezTo>
                </a:path>
              </a:pathLst>
            </a:custGeom>
            <a:gradFill>
              <a:gsLst>
                <a:gs pos="100000">
                  <a:schemeClr val="accent2">
                    <a:alpha val="80000"/>
                  </a:schemeClr>
                </a:gs>
                <a:gs pos="0">
                  <a:schemeClr val="accent1"/>
                </a:gs>
              </a:gsLst>
              <a:path path="circle">
                <a:fillToRect r="100000" b="100000"/>
              </a:path>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grpSp>
      <p:grpSp>
        <p:nvGrpSpPr>
          <p:cNvPr id="63" name="Group 62">
            <a:extLst>
              <a:ext uri="{FF2B5EF4-FFF2-40B4-BE49-F238E27FC236}">
                <a16:creationId xmlns:a16="http://schemas.microsoft.com/office/drawing/2014/main" id="{18CEC1AD-99D6-B17A-7630-46F3C44CBE4C}"/>
              </a:ext>
            </a:extLst>
          </p:cNvPr>
          <p:cNvGrpSpPr/>
          <p:nvPr/>
        </p:nvGrpSpPr>
        <p:grpSpPr>
          <a:xfrm>
            <a:off x="7320136" y="3024275"/>
            <a:ext cx="533108" cy="533108"/>
            <a:chOff x="7320136" y="3024275"/>
            <a:chExt cx="533108" cy="533108"/>
          </a:xfrm>
        </p:grpSpPr>
        <p:sp>
          <p:nvSpPr>
            <p:cNvPr id="39" name="Oval 38">
              <a:extLst>
                <a:ext uri="{FF2B5EF4-FFF2-40B4-BE49-F238E27FC236}">
                  <a16:creationId xmlns:a16="http://schemas.microsoft.com/office/drawing/2014/main" id="{72A96AFF-9BD9-2D39-CDE0-5E10FF122D1B}"/>
                </a:ext>
              </a:extLst>
            </p:cNvPr>
            <p:cNvSpPr/>
            <p:nvPr/>
          </p:nvSpPr>
          <p:spPr>
            <a:xfrm>
              <a:off x="7320136" y="3024275"/>
              <a:ext cx="533108" cy="533108"/>
            </a:xfrm>
            <a:prstGeom prst="ellipse">
              <a:avLst/>
            </a:prstGeom>
            <a:gradFill flip="none" rotWithShape="1">
              <a:gsLst>
                <a:gs pos="50000">
                  <a:schemeClr val="accent4"/>
                </a:gs>
                <a:gs pos="0">
                  <a:schemeClr val="accent6"/>
                </a:gs>
                <a:gs pos="100000">
                  <a:schemeClr val="accent4"/>
                </a:gs>
              </a:gsLst>
              <a:lin ang="13500000" scaled="1"/>
              <a:tileRect/>
            </a:gradFill>
            <a:ln>
              <a:noFill/>
            </a:ln>
            <a:effectLst>
              <a:innerShdw blurRad="101600" dist="76200" dir="13500000">
                <a:schemeClr val="accent5">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Graphic 36">
              <a:extLst>
                <a:ext uri="{FF2B5EF4-FFF2-40B4-BE49-F238E27FC236}">
                  <a16:creationId xmlns:a16="http://schemas.microsoft.com/office/drawing/2014/main" id="{FFD981ED-C85E-88E8-D93B-EBCAEC34B878}"/>
                </a:ext>
              </a:extLst>
            </p:cNvPr>
            <p:cNvSpPr/>
            <p:nvPr/>
          </p:nvSpPr>
          <p:spPr>
            <a:xfrm flipV="1">
              <a:off x="7506656" y="3236850"/>
              <a:ext cx="181948" cy="132324"/>
            </a:xfrm>
            <a:custGeom>
              <a:avLst/>
              <a:gdLst>
                <a:gd name="connsiteX0" fmla="*/ 99316 w 161795"/>
                <a:gd name="connsiteY0" fmla="*/ 22073 h 117669"/>
                <a:gd name="connsiteX1" fmla="*/ 91961 w 161795"/>
                <a:gd name="connsiteY1" fmla="*/ 22073 h 117669"/>
                <a:gd name="connsiteX2" fmla="*/ 88284 w 161795"/>
                <a:gd name="connsiteY2" fmla="*/ 18396 h 117669"/>
                <a:gd name="connsiteX3" fmla="*/ 91961 w 161795"/>
                <a:gd name="connsiteY3" fmla="*/ 14719 h 117669"/>
                <a:gd name="connsiteX4" fmla="*/ 99316 w 161795"/>
                <a:gd name="connsiteY4" fmla="*/ 14719 h 117669"/>
                <a:gd name="connsiteX5" fmla="*/ 102993 w 161795"/>
                <a:gd name="connsiteY5" fmla="*/ 18396 h 117669"/>
                <a:gd name="connsiteX6" fmla="*/ 99316 w 161795"/>
                <a:gd name="connsiteY6" fmla="*/ 22073 h 117669"/>
                <a:gd name="connsiteX7" fmla="*/ 77253 w 161795"/>
                <a:gd name="connsiteY7" fmla="*/ 88262 h 117669"/>
                <a:gd name="connsiteX8" fmla="*/ 69899 w 161795"/>
                <a:gd name="connsiteY8" fmla="*/ 88262 h 117669"/>
                <a:gd name="connsiteX9" fmla="*/ 66221 w 161795"/>
                <a:gd name="connsiteY9" fmla="*/ 84585 h 117669"/>
                <a:gd name="connsiteX10" fmla="*/ 69899 w 161795"/>
                <a:gd name="connsiteY10" fmla="*/ 80907 h 117669"/>
                <a:gd name="connsiteX11" fmla="*/ 77253 w 161795"/>
                <a:gd name="connsiteY11" fmla="*/ 80907 h 117669"/>
                <a:gd name="connsiteX12" fmla="*/ 80930 w 161795"/>
                <a:gd name="connsiteY12" fmla="*/ 84585 h 117669"/>
                <a:gd name="connsiteX13" fmla="*/ 77253 w 161795"/>
                <a:gd name="connsiteY13" fmla="*/ 88262 h 117669"/>
                <a:gd name="connsiteX14" fmla="*/ 121379 w 161795"/>
                <a:gd name="connsiteY14" fmla="*/ 22073 h 117669"/>
                <a:gd name="connsiteX15" fmla="*/ 114024 w 161795"/>
                <a:gd name="connsiteY15" fmla="*/ 22073 h 117669"/>
                <a:gd name="connsiteX16" fmla="*/ 110347 w 161795"/>
                <a:gd name="connsiteY16" fmla="*/ 18396 h 117669"/>
                <a:gd name="connsiteX17" fmla="*/ 114024 w 161795"/>
                <a:gd name="connsiteY17" fmla="*/ 14719 h 117669"/>
                <a:gd name="connsiteX18" fmla="*/ 121379 w 161795"/>
                <a:gd name="connsiteY18" fmla="*/ 14719 h 117669"/>
                <a:gd name="connsiteX19" fmla="*/ 125056 w 161795"/>
                <a:gd name="connsiteY19" fmla="*/ 18396 h 117669"/>
                <a:gd name="connsiteX20" fmla="*/ 121379 w 161795"/>
                <a:gd name="connsiteY20" fmla="*/ 22073 h 117669"/>
                <a:gd name="connsiteX21" fmla="*/ 99316 w 161795"/>
                <a:gd name="connsiteY21" fmla="*/ 88262 h 117669"/>
                <a:gd name="connsiteX22" fmla="*/ 91961 w 161795"/>
                <a:gd name="connsiteY22" fmla="*/ 88262 h 117669"/>
                <a:gd name="connsiteX23" fmla="*/ 88284 w 161795"/>
                <a:gd name="connsiteY23" fmla="*/ 84585 h 117669"/>
                <a:gd name="connsiteX24" fmla="*/ 91961 w 161795"/>
                <a:gd name="connsiteY24" fmla="*/ 80907 h 117669"/>
                <a:gd name="connsiteX25" fmla="*/ 99316 w 161795"/>
                <a:gd name="connsiteY25" fmla="*/ 80907 h 117669"/>
                <a:gd name="connsiteX26" fmla="*/ 102993 w 161795"/>
                <a:gd name="connsiteY26" fmla="*/ 84585 h 117669"/>
                <a:gd name="connsiteX27" fmla="*/ 99316 w 161795"/>
                <a:gd name="connsiteY27" fmla="*/ 88262 h 117669"/>
                <a:gd name="connsiteX28" fmla="*/ 77253 w 161795"/>
                <a:gd name="connsiteY28" fmla="*/ 22073 h 117669"/>
                <a:gd name="connsiteX29" fmla="*/ 69899 w 161795"/>
                <a:gd name="connsiteY29" fmla="*/ 22073 h 117669"/>
                <a:gd name="connsiteX30" fmla="*/ 66221 w 161795"/>
                <a:gd name="connsiteY30" fmla="*/ 18396 h 117669"/>
                <a:gd name="connsiteX31" fmla="*/ 69899 w 161795"/>
                <a:gd name="connsiteY31" fmla="*/ 14719 h 117669"/>
                <a:gd name="connsiteX32" fmla="*/ 77253 w 161795"/>
                <a:gd name="connsiteY32" fmla="*/ 14719 h 117669"/>
                <a:gd name="connsiteX33" fmla="*/ 80930 w 161795"/>
                <a:gd name="connsiteY33" fmla="*/ 18396 h 117669"/>
                <a:gd name="connsiteX34" fmla="*/ 77253 w 161795"/>
                <a:gd name="connsiteY34" fmla="*/ 22073 h 117669"/>
                <a:gd name="connsiteX35" fmla="*/ 33127 w 161795"/>
                <a:gd name="connsiteY35" fmla="*/ 22073 h 117669"/>
                <a:gd name="connsiteX36" fmla="*/ 25773 w 161795"/>
                <a:gd name="connsiteY36" fmla="*/ 22073 h 117669"/>
                <a:gd name="connsiteX37" fmla="*/ 22095 w 161795"/>
                <a:gd name="connsiteY37" fmla="*/ 18396 h 117669"/>
                <a:gd name="connsiteX38" fmla="*/ 25773 w 161795"/>
                <a:gd name="connsiteY38" fmla="*/ 14719 h 117669"/>
                <a:gd name="connsiteX39" fmla="*/ 33127 w 161795"/>
                <a:gd name="connsiteY39" fmla="*/ 14719 h 117669"/>
                <a:gd name="connsiteX40" fmla="*/ 36804 w 161795"/>
                <a:gd name="connsiteY40" fmla="*/ 18396 h 117669"/>
                <a:gd name="connsiteX41" fmla="*/ 33127 w 161795"/>
                <a:gd name="connsiteY41" fmla="*/ 22073 h 117669"/>
                <a:gd name="connsiteX42" fmla="*/ 114024 w 161795"/>
                <a:gd name="connsiteY42" fmla="*/ 80907 h 117669"/>
                <a:gd name="connsiteX43" fmla="*/ 121379 w 161795"/>
                <a:gd name="connsiteY43" fmla="*/ 80907 h 117669"/>
                <a:gd name="connsiteX44" fmla="*/ 125056 w 161795"/>
                <a:gd name="connsiteY44" fmla="*/ 84585 h 117669"/>
                <a:gd name="connsiteX45" fmla="*/ 121379 w 161795"/>
                <a:gd name="connsiteY45" fmla="*/ 88262 h 117669"/>
                <a:gd name="connsiteX46" fmla="*/ 114024 w 161795"/>
                <a:gd name="connsiteY46" fmla="*/ 88262 h 117669"/>
                <a:gd name="connsiteX47" fmla="*/ 110347 w 161795"/>
                <a:gd name="connsiteY47" fmla="*/ 84585 h 117669"/>
                <a:gd name="connsiteX48" fmla="*/ 114024 w 161795"/>
                <a:gd name="connsiteY48" fmla="*/ 80907 h 117669"/>
                <a:gd name="connsiteX49" fmla="*/ 154473 w 161795"/>
                <a:gd name="connsiteY49" fmla="*/ 44136 h 117669"/>
                <a:gd name="connsiteX50" fmla="*/ 147119 w 161795"/>
                <a:gd name="connsiteY50" fmla="*/ 36782 h 117669"/>
                <a:gd name="connsiteX51" fmla="*/ 125056 w 161795"/>
                <a:gd name="connsiteY51" fmla="*/ 36782 h 117669"/>
                <a:gd name="connsiteX52" fmla="*/ 117702 w 161795"/>
                <a:gd name="connsiteY52" fmla="*/ 44136 h 117669"/>
                <a:gd name="connsiteX53" fmla="*/ 117702 w 161795"/>
                <a:gd name="connsiteY53" fmla="*/ 58845 h 117669"/>
                <a:gd name="connsiteX54" fmla="*/ 125056 w 161795"/>
                <a:gd name="connsiteY54" fmla="*/ 66199 h 117669"/>
                <a:gd name="connsiteX55" fmla="*/ 147119 w 161795"/>
                <a:gd name="connsiteY55" fmla="*/ 66199 h 117669"/>
                <a:gd name="connsiteX56" fmla="*/ 154473 w 161795"/>
                <a:gd name="connsiteY56" fmla="*/ 58845 h 117669"/>
                <a:gd name="connsiteX57" fmla="*/ 154473 w 161795"/>
                <a:gd name="connsiteY57" fmla="*/ 44136 h 117669"/>
                <a:gd name="connsiteX58" fmla="*/ 139765 w 161795"/>
                <a:gd name="connsiteY58" fmla="*/ 14719 h 117669"/>
                <a:gd name="connsiteX59" fmla="*/ 132410 w 161795"/>
                <a:gd name="connsiteY59" fmla="*/ 7364 h 117669"/>
                <a:gd name="connsiteX60" fmla="*/ 14741 w 161795"/>
                <a:gd name="connsiteY60" fmla="*/ 7364 h 117669"/>
                <a:gd name="connsiteX61" fmla="*/ 7387 w 161795"/>
                <a:gd name="connsiteY61" fmla="*/ 14719 h 117669"/>
                <a:gd name="connsiteX62" fmla="*/ 7387 w 161795"/>
                <a:gd name="connsiteY62" fmla="*/ 88262 h 117669"/>
                <a:gd name="connsiteX63" fmla="*/ 14741 w 161795"/>
                <a:gd name="connsiteY63" fmla="*/ 95616 h 117669"/>
                <a:gd name="connsiteX64" fmla="*/ 132410 w 161795"/>
                <a:gd name="connsiteY64" fmla="*/ 95616 h 117669"/>
                <a:gd name="connsiteX65" fmla="*/ 139765 w 161795"/>
                <a:gd name="connsiteY65" fmla="*/ 88262 h 117669"/>
                <a:gd name="connsiteX66" fmla="*/ 139765 w 161795"/>
                <a:gd name="connsiteY66" fmla="*/ 73553 h 117669"/>
                <a:gd name="connsiteX67" fmla="*/ 125056 w 161795"/>
                <a:gd name="connsiteY67" fmla="*/ 73553 h 117669"/>
                <a:gd name="connsiteX68" fmla="*/ 110347 w 161795"/>
                <a:gd name="connsiteY68" fmla="*/ 58845 h 117669"/>
                <a:gd name="connsiteX69" fmla="*/ 110347 w 161795"/>
                <a:gd name="connsiteY69" fmla="*/ 44136 h 117669"/>
                <a:gd name="connsiteX70" fmla="*/ 125056 w 161795"/>
                <a:gd name="connsiteY70" fmla="*/ 29427 h 117669"/>
                <a:gd name="connsiteX71" fmla="*/ 139765 w 161795"/>
                <a:gd name="connsiteY71" fmla="*/ 29427 h 117669"/>
                <a:gd name="connsiteX72" fmla="*/ 139765 w 161795"/>
                <a:gd name="connsiteY72" fmla="*/ 14719 h 117669"/>
                <a:gd name="connsiteX73" fmla="*/ 7387 w 161795"/>
                <a:gd name="connsiteY73" fmla="*/ 102970 h 117669"/>
                <a:gd name="connsiteX74" fmla="*/ 14741 w 161795"/>
                <a:gd name="connsiteY74" fmla="*/ 110325 h 117669"/>
                <a:gd name="connsiteX75" fmla="*/ 132410 w 161795"/>
                <a:gd name="connsiteY75" fmla="*/ 110325 h 117669"/>
                <a:gd name="connsiteX76" fmla="*/ 139765 w 161795"/>
                <a:gd name="connsiteY76" fmla="*/ 102970 h 117669"/>
                <a:gd name="connsiteX77" fmla="*/ 139765 w 161795"/>
                <a:gd name="connsiteY77" fmla="*/ 100930 h 117669"/>
                <a:gd name="connsiteX78" fmla="*/ 132410 w 161795"/>
                <a:gd name="connsiteY78" fmla="*/ 102970 h 117669"/>
                <a:gd name="connsiteX79" fmla="*/ 14741 w 161795"/>
                <a:gd name="connsiteY79" fmla="*/ 102970 h 117669"/>
                <a:gd name="connsiteX80" fmla="*/ 7387 w 161795"/>
                <a:gd name="connsiteY80" fmla="*/ 100930 h 117669"/>
                <a:gd name="connsiteX81" fmla="*/ 7387 w 161795"/>
                <a:gd name="connsiteY81" fmla="*/ 102970 h 117669"/>
                <a:gd name="connsiteX82" fmla="*/ 147119 w 161795"/>
                <a:gd name="connsiteY82" fmla="*/ 73553 h 117669"/>
                <a:gd name="connsiteX83" fmla="*/ 147119 w 161795"/>
                <a:gd name="connsiteY83" fmla="*/ 102970 h 117669"/>
                <a:gd name="connsiteX84" fmla="*/ 132410 w 161795"/>
                <a:gd name="connsiteY84" fmla="*/ 117679 h 117669"/>
                <a:gd name="connsiteX85" fmla="*/ 14741 w 161795"/>
                <a:gd name="connsiteY85" fmla="*/ 117679 h 117669"/>
                <a:gd name="connsiteX86" fmla="*/ 33 w 161795"/>
                <a:gd name="connsiteY86" fmla="*/ 102970 h 117669"/>
                <a:gd name="connsiteX87" fmla="*/ 33 w 161795"/>
                <a:gd name="connsiteY87" fmla="*/ 14719 h 117669"/>
                <a:gd name="connsiteX88" fmla="*/ 14741 w 161795"/>
                <a:gd name="connsiteY88" fmla="*/ 10 h 117669"/>
                <a:gd name="connsiteX89" fmla="*/ 132410 w 161795"/>
                <a:gd name="connsiteY89" fmla="*/ 10 h 117669"/>
                <a:gd name="connsiteX90" fmla="*/ 147119 w 161795"/>
                <a:gd name="connsiteY90" fmla="*/ 14719 h 117669"/>
                <a:gd name="connsiteX91" fmla="*/ 147119 w 161795"/>
                <a:gd name="connsiteY91" fmla="*/ 29427 h 117669"/>
                <a:gd name="connsiteX92" fmla="*/ 161828 w 161795"/>
                <a:gd name="connsiteY92" fmla="*/ 44136 h 117669"/>
                <a:gd name="connsiteX93" fmla="*/ 161828 w 161795"/>
                <a:gd name="connsiteY93" fmla="*/ 58845 h 117669"/>
                <a:gd name="connsiteX94" fmla="*/ 147119 w 161795"/>
                <a:gd name="connsiteY94" fmla="*/ 73553 h 117669"/>
                <a:gd name="connsiteX95" fmla="*/ 128733 w 161795"/>
                <a:gd name="connsiteY95" fmla="*/ 55167 h 117669"/>
                <a:gd name="connsiteX96" fmla="*/ 125056 w 161795"/>
                <a:gd name="connsiteY96" fmla="*/ 51490 h 117669"/>
                <a:gd name="connsiteX97" fmla="*/ 128733 w 161795"/>
                <a:gd name="connsiteY97" fmla="*/ 47813 h 117669"/>
                <a:gd name="connsiteX98" fmla="*/ 132410 w 161795"/>
                <a:gd name="connsiteY98" fmla="*/ 51490 h 117669"/>
                <a:gd name="connsiteX99" fmla="*/ 128733 w 161795"/>
                <a:gd name="connsiteY99" fmla="*/ 55167 h 117669"/>
                <a:gd name="connsiteX100" fmla="*/ 55190 w 161795"/>
                <a:gd name="connsiteY100" fmla="*/ 22073 h 117669"/>
                <a:gd name="connsiteX101" fmla="*/ 47836 w 161795"/>
                <a:gd name="connsiteY101" fmla="*/ 22073 h 117669"/>
                <a:gd name="connsiteX102" fmla="*/ 44158 w 161795"/>
                <a:gd name="connsiteY102" fmla="*/ 18396 h 117669"/>
                <a:gd name="connsiteX103" fmla="*/ 47836 w 161795"/>
                <a:gd name="connsiteY103" fmla="*/ 14719 h 117669"/>
                <a:gd name="connsiteX104" fmla="*/ 55190 w 161795"/>
                <a:gd name="connsiteY104" fmla="*/ 14719 h 117669"/>
                <a:gd name="connsiteX105" fmla="*/ 58867 w 161795"/>
                <a:gd name="connsiteY105" fmla="*/ 18396 h 117669"/>
                <a:gd name="connsiteX106" fmla="*/ 55190 w 161795"/>
                <a:gd name="connsiteY106" fmla="*/ 22073 h 117669"/>
                <a:gd name="connsiteX107" fmla="*/ 55190 w 161795"/>
                <a:gd name="connsiteY107" fmla="*/ 88262 h 117669"/>
                <a:gd name="connsiteX108" fmla="*/ 47836 w 161795"/>
                <a:gd name="connsiteY108" fmla="*/ 88262 h 117669"/>
                <a:gd name="connsiteX109" fmla="*/ 44158 w 161795"/>
                <a:gd name="connsiteY109" fmla="*/ 84585 h 117669"/>
                <a:gd name="connsiteX110" fmla="*/ 47836 w 161795"/>
                <a:gd name="connsiteY110" fmla="*/ 80907 h 117669"/>
                <a:gd name="connsiteX111" fmla="*/ 55190 w 161795"/>
                <a:gd name="connsiteY111" fmla="*/ 80907 h 117669"/>
                <a:gd name="connsiteX112" fmla="*/ 58867 w 161795"/>
                <a:gd name="connsiteY112" fmla="*/ 84585 h 117669"/>
                <a:gd name="connsiteX113" fmla="*/ 55190 w 161795"/>
                <a:gd name="connsiteY113" fmla="*/ 88262 h 117669"/>
                <a:gd name="connsiteX114" fmla="*/ 33127 w 161795"/>
                <a:gd name="connsiteY114" fmla="*/ 88262 h 117669"/>
                <a:gd name="connsiteX115" fmla="*/ 25773 w 161795"/>
                <a:gd name="connsiteY115" fmla="*/ 88262 h 117669"/>
                <a:gd name="connsiteX116" fmla="*/ 22095 w 161795"/>
                <a:gd name="connsiteY116" fmla="*/ 84585 h 117669"/>
                <a:gd name="connsiteX117" fmla="*/ 25773 w 161795"/>
                <a:gd name="connsiteY117" fmla="*/ 80907 h 117669"/>
                <a:gd name="connsiteX118" fmla="*/ 33127 w 161795"/>
                <a:gd name="connsiteY118" fmla="*/ 80907 h 117669"/>
                <a:gd name="connsiteX119" fmla="*/ 36804 w 161795"/>
                <a:gd name="connsiteY119" fmla="*/ 84585 h 117669"/>
                <a:gd name="connsiteX120" fmla="*/ 33127 w 161795"/>
                <a:gd name="connsiteY120" fmla="*/ 88262 h 1176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161795" h="117669">
                  <a:moveTo>
                    <a:pt x="99316" y="22073"/>
                  </a:moveTo>
                  <a:lnTo>
                    <a:pt x="91961" y="22073"/>
                  </a:lnTo>
                  <a:cubicBezTo>
                    <a:pt x="89928" y="22073"/>
                    <a:pt x="88284" y="20426"/>
                    <a:pt x="88284" y="18396"/>
                  </a:cubicBezTo>
                  <a:cubicBezTo>
                    <a:pt x="88284" y="16362"/>
                    <a:pt x="89928" y="14719"/>
                    <a:pt x="91961" y="14719"/>
                  </a:cubicBezTo>
                  <a:lnTo>
                    <a:pt x="99316" y="14719"/>
                  </a:lnTo>
                  <a:cubicBezTo>
                    <a:pt x="101349" y="14719"/>
                    <a:pt x="102993" y="16362"/>
                    <a:pt x="102993" y="18396"/>
                  </a:cubicBezTo>
                  <a:cubicBezTo>
                    <a:pt x="102993" y="20426"/>
                    <a:pt x="101349" y="22073"/>
                    <a:pt x="99316" y="22073"/>
                  </a:cubicBezTo>
                  <a:moveTo>
                    <a:pt x="77253" y="88262"/>
                  </a:moveTo>
                  <a:lnTo>
                    <a:pt x="69899" y="88262"/>
                  </a:lnTo>
                  <a:cubicBezTo>
                    <a:pt x="67865" y="88262"/>
                    <a:pt x="66221" y="86618"/>
                    <a:pt x="66221" y="84585"/>
                  </a:cubicBezTo>
                  <a:cubicBezTo>
                    <a:pt x="66221" y="82551"/>
                    <a:pt x="67865" y="80907"/>
                    <a:pt x="69899" y="80907"/>
                  </a:cubicBezTo>
                  <a:lnTo>
                    <a:pt x="77253" y="80907"/>
                  </a:lnTo>
                  <a:cubicBezTo>
                    <a:pt x="79286" y="80907"/>
                    <a:pt x="80930" y="82551"/>
                    <a:pt x="80930" y="84585"/>
                  </a:cubicBezTo>
                  <a:cubicBezTo>
                    <a:pt x="80930" y="86618"/>
                    <a:pt x="79286" y="88262"/>
                    <a:pt x="77253" y="88262"/>
                  </a:cubicBezTo>
                  <a:moveTo>
                    <a:pt x="121379" y="22073"/>
                  </a:moveTo>
                  <a:lnTo>
                    <a:pt x="114024" y="22073"/>
                  </a:lnTo>
                  <a:cubicBezTo>
                    <a:pt x="111991" y="22073"/>
                    <a:pt x="110347" y="20426"/>
                    <a:pt x="110347" y="18396"/>
                  </a:cubicBezTo>
                  <a:cubicBezTo>
                    <a:pt x="110347" y="16362"/>
                    <a:pt x="111991" y="14719"/>
                    <a:pt x="114024" y="14719"/>
                  </a:cubicBezTo>
                  <a:lnTo>
                    <a:pt x="121379" y="14719"/>
                  </a:lnTo>
                  <a:cubicBezTo>
                    <a:pt x="123412" y="14719"/>
                    <a:pt x="125056" y="16362"/>
                    <a:pt x="125056" y="18396"/>
                  </a:cubicBezTo>
                  <a:cubicBezTo>
                    <a:pt x="125056" y="20426"/>
                    <a:pt x="123412" y="22073"/>
                    <a:pt x="121379" y="22073"/>
                  </a:cubicBezTo>
                  <a:moveTo>
                    <a:pt x="99316" y="88262"/>
                  </a:moveTo>
                  <a:lnTo>
                    <a:pt x="91961" y="88262"/>
                  </a:lnTo>
                  <a:cubicBezTo>
                    <a:pt x="89928" y="88262"/>
                    <a:pt x="88284" y="86618"/>
                    <a:pt x="88284" y="84585"/>
                  </a:cubicBezTo>
                  <a:cubicBezTo>
                    <a:pt x="88284" y="82551"/>
                    <a:pt x="89928" y="80907"/>
                    <a:pt x="91961" y="80907"/>
                  </a:cubicBezTo>
                  <a:lnTo>
                    <a:pt x="99316" y="80907"/>
                  </a:lnTo>
                  <a:cubicBezTo>
                    <a:pt x="101349" y="80907"/>
                    <a:pt x="102993" y="82551"/>
                    <a:pt x="102993" y="84585"/>
                  </a:cubicBezTo>
                  <a:cubicBezTo>
                    <a:pt x="102993" y="86618"/>
                    <a:pt x="101349" y="88262"/>
                    <a:pt x="99316" y="88262"/>
                  </a:cubicBezTo>
                  <a:moveTo>
                    <a:pt x="77253" y="22073"/>
                  </a:moveTo>
                  <a:lnTo>
                    <a:pt x="69899" y="22073"/>
                  </a:lnTo>
                  <a:cubicBezTo>
                    <a:pt x="67865" y="22073"/>
                    <a:pt x="66221" y="20426"/>
                    <a:pt x="66221" y="18396"/>
                  </a:cubicBezTo>
                  <a:cubicBezTo>
                    <a:pt x="66221" y="16362"/>
                    <a:pt x="67865" y="14719"/>
                    <a:pt x="69899" y="14719"/>
                  </a:cubicBezTo>
                  <a:lnTo>
                    <a:pt x="77253" y="14719"/>
                  </a:lnTo>
                  <a:cubicBezTo>
                    <a:pt x="79286" y="14719"/>
                    <a:pt x="80930" y="16362"/>
                    <a:pt x="80930" y="18396"/>
                  </a:cubicBezTo>
                  <a:cubicBezTo>
                    <a:pt x="80930" y="20426"/>
                    <a:pt x="79286" y="22073"/>
                    <a:pt x="77253" y="22073"/>
                  </a:cubicBezTo>
                  <a:moveTo>
                    <a:pt x="33127" y="22073"/>
                  </a:moveTo>
                  <a:lnTo>
                    <a:pt x="25773" y="22073"/>
                  </a:lnTo>
                  <a:cubicBezTo>
                    <a:pt x="23739" y="22073"/>
                    <a:pt x="22095" y="20426"/>
                    <a:pt x="22095" y="18396"/>
                  </a:cubicBezTo>
                  <a:cubicBezTo>
                    <a:pt x="22095" y="16362"/>
                    <a:pt x="23739" y="14719"/>
                    <a:pt x="25773" y="14719"/>
                  </a:cubicBezTo>
                  <a:lnTo>
                    <a:pt x="33127" y="14719"/>
                  </a:lnTo>
                  <a:cubicBezTo>
                    <a:pt x="35160" y="14719"/>
                    <a:pt x="36804" y="16362"/>
                    <a:pt x="36804" y="18396"/>
                  </a:cubicBezTo>
                  <a:cubicBezTo>
                    <a:pt x="36804" y="20426"/>
                    <a:pt x="35160" y="22073"/>
                    <a:pt x="33127" y="22073"/>
                  </a:cubicBezTo>
                  <a:moveTo>
                    <a:pt x="114024" y="80907"/>
                  </a:moveTo>
                  <a:lnTo>
                    <a:pt x="121379" y="80907"/>
                  </a:lnTo>
                  <a:cubicBezTo>
                    <a:pt x="123412" y="80907"/>
                    <a:pt x="125056" y="82551"/>
                    <a:pt x="125056" y="84585"/>
                  </a:cubicBezTo>
                  <a:cubicBezTo>
                    <a:pt x="125056" y="86618"/>
                    <a:pt x="123412" y="88262"/>
                    <a:pt x="121379" y="88262"/>
                  </a:cubicBezTo>
                  <a:lnTo>
                    <a:pt x="114024" y="88262"/>
                  </a:lnTo>
                  <a:cubicBezTo>
                    <a:pt x="111991" y="88262"/>
                    <a:pt x="110347" y="86618"/>
                    <a:pt x="110347" y="84585"/>
                  </a:cubicBezTo>
                  <a:cubicBezTo>
                    <a:pt x="110347" y="82551"/>
                    <a:pt x="111991" y="80907"/>
                    <a:pt x="114024" y="80907"/>
                  </a:cubicBezTo>
                  <a:moveTo>
                    <a:pt x="154473" y="44136"/>
                  </a:moveTo>
                  <a:cubicBezTo>
                    <a:pt x="154473" y="40076"/>
                    <a:pt x="151178" y="36782"/>
                    <a:pt x="147119" y="36782"/>
                  </a:cubicBezTo>
                  <a:lnTo>
                    <a:pt x="125056" y="36782"/>
                  </a:lnTo>
                  <a:cubicBezTo>
                    <a:pt x="120996" y="36782"/>
                    <a:pt x="117702" y="40076"/>
                    <a:pt x="117702" y="44136"/>
                  </a:cubicBezTo>
                  <a:lnTo>
                    <a:pt x="117702" y="58845"/>
                  </a:lnTo>
                  <a:cubicBezTo>
                    <a:pt x="117702" y="62904"/>
                    <a:pt x="120996" y="66199"/>
                    <a:pt x="125056" y="66199"/>
                  </a:cubicBezTo>
                  <a:lnTo>
                    <a:pt x="147119" y="66199"/>
                  </a:lnTo>
                  <a:cubicBezTo>
                    <a:pt x="151178" y="66199"/>
                    <a:pt x="154473" y="62904"/>
                    <a:pt x="154473" y="58845"/>
                  </a:cubicBezTo>
                  <a:lnTo>
                    <a:pt x="154473" y="44136"/>
                  </a:lnTo>
                  <a:close/>
                  <a:moveTo>
                    <a:pt x="139765" y="14719"/>
                  </a:moveTo>
                  <a:cubicBezTo>
                    <a:pt x="139765" y="10659"/>
                    <a:pt x="136470" y="7364"/>
                    <a:pt x="132410" y="7364"/>
                  </a:cubicBezTo>
                  <a:lnTo>
                    <a:pt x="14741" y="7364"/>
                  </a:lnTo>
                  <a:cubicBezTo>
                    <a:pt x="10682" y="7364"/>
                    <a:pt x="7387" y="10659"/>
                    <a:pt x="7387" y="14719"/>
                  </a:cubicBezTo>
                  <a:lnTo>
                    <a:pt x="7387" y="88262"/>
                  </a:lnTo>
                  <a:cubicBezTo>
                    <a:pt x="7387" y="92321"/>
                    <a:pt x="10682" y="95616"/>
                    <a:pt x="14741" y="95616"/>
                  </a:cubicBezTo>
                  <a:lnTo>
                    <a:pt x="132410" y="95616"/>
                  </a:lnTo>
                  <a:cubicBezTo>
                    <a:pt x="136470" y="95616"/>
                    <a:pt x="139765" y="92321"/>
                    <a:pt x="139765" y="88262"/>
                  </a:cubicBezTo>
                  <a:lnTo>
                    <a:pt x="139765" y="73553"/>
                  </a:lnTo>
                  <a:lnTo>
                    <a:pt x="125056" y="73553"/>
                  </a:lnTo>
                  <a:cubicBezTo>
                    <a:pt x="116933" y="73553"/>
                    <a:pt x="110347" y="66967"/>
                    <a:pt x="110347" y="58845"/>
                  </a:cubicBezTo>
                  <a:lnTo>
                    <a:pt x="110347" y="44136"/>
                  </a:lnTo>
                  <a:cubicBezTo>
                    <a:pt x="110347" y="36013"/>
                    <a:pt x="116933" y="29427"/>
                    <a:pt x="125056" y="29427"/>
                  </a:cubicBezTo>
                  <a:lnTo>
                    <a:pt x="139765" y="29427"/>
                  </a:lnTo>
                  <a:lnTo>
                    <a:pt x="139765" y="14719"/>
                  </a:lnTo>
                  <a:close/>
                  <a:moveTo>
                    <a:pt x="7387" y="102970"/>
                  </a:moveTo>
                  <a:cubicBezTo>
                    <a:pt x="7387" y="107030"/>
                    <a:pt x="10682" y="110325"/>
                    <a:pt x="14741" y="110325"/>
                  </a:cubicBezTo>
                  <a:lnTo>
                    <a:pt x="132410" y="110325"/>
                  </a:lnTo>
                  <a:cubicBezTo>
                    <a:pt x="136470" y="110325"/>
                    <a:pt x="139765" y="107030"/>
                    <a:pt x="139765" y="102970"/>
                  </a:cubicBezTo>
                  <a:lnTo>
                    <a:pt x="139765" y="100930"/>
                  </a:lnTo>
                  <a:cubicBezTo>
                    <a:pt x="137595" y="102194"/>
                    <a:pt x="135102" y="102970"/>
                    <a:pt x="132410" y="102970"/>
                  </a:cubicBezTo>
                  <a:lnTo>
                    <a:pt x="14741" y="102970"/>
                  </a:lnTo>
                  <a:cubicBezTo>
                    <a:pt x="12049" y="102970"/>
                    <a:pt x="9556" y="102194"/>
                    <a:pt x="7387" y="100930"/>
                  </a:cubicBezTo>
                  <a:lnTo>
                    <a:pt x="7387" y="102970"/>
                  </a:lnTo>
                  <a:close/>
                  <a:moveTo>
                    <a:pt x="147119" y="73553"/>
                  </a:moveTo>
                  <a:lnTo>
                    <a:pt x="147119" y="102970"/>
                  </a:lnTo>
                  <a:cubicBezTo>
                    <a:pt x="147119" y="111093"/>
                    <a:pt x="140533" y="117679"/>
                    <a:pt x="132410" y="117679"/>
                  </a:cubicBezTo>
                  <a:lnTo>
                    <a:pt x="14741" y="117679"/>
                  </a:lnTo>
                  <a:cubicBezTo>
                    <a:pt x="6618" y="117679"/>
                    <a:pt x="33" y="111093"/>
                    <a:pt x="33" y="102970"/>
                  </a:cubicBezTo>
                  <a:lnTo>
                    <a:pt x="33" y="14719"/>
                  </a:lnTo>
                  <a:cubicBezTo>
                    <a:pt x="33" y="6596"/>
                    <a:pt x="6618" y="10"/>
                    <a:pt x="14741" y="10"/>
                  </a:cubicBezTo>
                  <a:lnTo>
                    <a:pt x="132410" y="10"/>
                  </a:lnTo>
                  <a:cubicBezTo>
                    <a:pt x="140533" y="10"/>
                    <a:pt x="147119" y="6596"/>
                    <a:pt x="147119" y="14719"/>
                  </a:cubicBezTo>
                  <a:lnTo>
                    <a:pt x="147119" y="29427"/>
                  </a:lnTo>
                  <a:cubicBezTo>
                    <a:pt x="155242" y="29427"/>
                    <a:pt x="161828" y="36013"/>
                    <a:pt x="161828" y="44136"/>
                  </a:cubicBezTo>
                  <a:lnTo>
                    <a:pt x="161828" y="58845"/>
                  </a:lnTo>
                  <a:cubicBezTo>
                    <a:pt x="161828" y="66967"/>
                    <a:pt x="155242" y="73553"/>
                    <a:pt x="147119" y="73553"/>
                  </a:cubicBezTo>
                  <a:moveTo>
                    <a:pt x="128733" y="55167"/>
                  </a:moveTo>
                  <a:cubicBezTo>
                    <a:pt x="126700" y="55167"/>
                    <a:pt x="125056" y="53524"/>
                    <a:pt x="125056" y="51490"/>
                  </a:cubicBezTo>
                  <a:cubicBezTo>
                    <a:pt x="125056" y="49457"/>
                    <a:pt x="126700" y="47813"/>
                    <a:pt x="128733" y="47813"/>
                  </a:cubicBezTo>
                  <a:cubicBezTo>
                    <a:pt x="130767" y="47813"/>
                    <a:pt x="132410" y="49457"/>
                    <a:pt x="132410" y="51490"/>
                  </a:cubicBezTo>
                  <a:cubicBezTo>
                    <a:pt x="132410" y="53524"/>
                    <a:pt x="130767" y="55167"/>
                    <a:pt x="128733" y="55167"/>
                  </a:cubicBezTo>
                  <a:moveTo>
                    <a:pt x="55190" y="22073"/>
                  </a:moveTo>
                  <a:lnTo>
                    <a:pt x="47836" y="22073"/>
                  </a:lnTo>
                  <a:cubicBezTo>
                    <a:pt x="45802" y="22073"/>
                    <a:pt x="44158" y="20426"/>
                    <a:pt x="44158" y="18396"/>
                  </a:cubicBezTo>
                  <a:cubicBezTo>
                    <a:pt x="44158" y="16362"/>
                    <a:pt x="45802" y="14719"/>
                    <a:pt x="47836" y="14719"/>
                  </a:cubicBezTo>
                  <a:lnTo>
                    <a:pt x="55190" y="14719"/>
                  </a:lnTo>
                  <a:cubicBezTo>
                    <a:pt x="57223" y="14719"/>
                    <a:pt x="58867" y="16362"/>
                    <a:pt x="58867" y="18396"/>
                  </a:cubicBezTo>
                  <a:cubicBezTo>
                    <a:pt x="58867" y="20426"/>
                    <a:pt x="57223" y="22073"/>
                    <a:pt x="55190" y="22073"/>
                  </a:cubicBezTo>
                  <a:moveTo>
                    <a:pt x="55190" y="88262"/>
                  </a:moveTo>
                  <a:lnTo>
                    <a:pt x="47836" y="88262"/>
                  </a:lnTo>
                  <a:cubicBezTo>
                    <a:pt x="45802" y="88262"/>
                    <a:pt x="44158" y="86618"/>
                    <a:pt x="44158" y="84585"/>
                  </a:cubicBezTo>
                  <a:cubicBezTo>
                    <a:pt x="44158" y="82551"/>
                    <a:pt x="45802" y="80907"/>
                    <a:pt x="47836" y="80907"/>
                  </a:cubicBezTo>
                  <a:lnTo>
                    <a:pt x="55190" y="80907"/>
                  </a:lnTo>
                  <a:cubicBezTo>
                    <a:pt x="57223" y="80907"/>
                    <a:pt x="58867" y="82551"/>
                    <a:pt x="58867" y="84585"/>
                  </a:cubicBezTo>
                  <a:cubicBezTo>
                    <a:pt x="58867" y="86618"/>
                    <a:pt x="57223" y="88262"/>
                    <a:pt x="55190" y="88262"/>
                  </a:cubicBezTo>
                  <a:moveTo>
                    <a:pt x="33127" y="88262"/>
                  </a:moveTo>
                  <a:lnTo>
                    <a:pt x="25773" y="88262"/>
                  </a:lnTo>
                  <a:cubicBezTo>
                    <a:pt x="23739" y="88262"/>
                    <a:pt x="22095" y="86618"/>
                    <a:pt x="22095" y="84585"/>
                  </a:cubicBezTo>
                  <a:cubicBezTo>
                    <a:pt x="22095" y="82551"/>
                    <a:pt x="23739" y="80907"/>
                    <a:pt x="25773" y="80907"/>
                  </a:cubicBezTo>
                  <a:lnTo>
                    <a:pt x="33127" y="80907"/>
                  </a:lnTo>
                  <a:cubicBezTo>
                    <a:pt x="35160" y="80907"/>
                    <a:pt x="36804" y="82551"/>
                    <a:pt x="36804" y="84585"/>
                  </a:cubicBezTo>
                  <a:cubicBezTo>
                    <a:pt x="36804" y="86618"/>
                    <a:pt x="35160" y="88262"/>
                    <a:pt x="33127" y="88262"/>
                  </a:cubicBezTo>
                </a:path>
              </a:pathLst>
            </a:custGeom>
            <a:gradFill>
              <a:gsLst>
                <a:gs pos="100000">
                  <a:schemeClr val="accent2">
                    <a:alpha val="80000"/>
                  </a:schemeClr>
                </a:gs>
                <a:gs pos="0">
                  <a:schemeClr val="accent1"/>
                </a:gs>
              </a:gsLst>
              <a:path path="circle">
                <a:fillToRect r="100000" b="100000"/>
              </a:path>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grpSp>
      <p:grpSp>
        <p:nvGrpSpPr>
          <p:cNvPr id="62" name="Group 61">
            <a:extLst>
              <a:ext uri="{FF2B5EF4-FFF2-40B4-BE49-F238E27FC236}">
                <a16:creationId xmlns:a16="http://schemas.microsoft.com/office/drawing/2014/main" id="{D9409EA6-4B9B-9DF9-4F7A-03F256149CFE}"/>
              </a:ext>
            </a:extLst>
          </p:cNvPr>
          <p:cNvGrpSpPr/>
          <p:nvPr/>
        </p:nvGrpSpPr>
        <p:grpSpPr>
          <a:xfrm>
            <a:off x="7320136" y="1799214"/>
            <a:ext cx="533108" cy="533108"/>
            <a:chOff x="7320136" y="1799214"/>
            <a:chExt cx="533108" cy="533108"/>
          </a:xfrm>
        </p:grpSpPr>
        <p:sp>
          <p:nvSpPr>
            <p:cNvPr id="35" name="Oval 34">
              <a:extLst>
                <a:ext uri="{FF2B5EF4-FFF2-40B4-BE49-F238E27FC236}">
                  <a16:creationId xmlns:a16="http://schemas.microsoft.com/office/drawing/2014/main" id="{C5B7B04A-984F-575A-7F23-D4A399E5C53F}"/>
                </a:ext>
              </a:extLst>
            </p:cNvPr>
            <p:cNvSpPr/>
            <p:nvPr/>
          </p:nvSpPr>
          <p:spPr>
            <a:xfrm>
              <a:off x="7320136" y="1799214"/>
              <a:ext cx="533108" cy="533108"/>
            </a:xfrm>
            <a:prstGeom prst="ellipse">
              <a:avLst/>
            </a:prstGeom>
            <a:gradFill flip="none" rotWithShape="1">
              <a:gsLst>
                <a:gs pos="50000">
                  <a:schemeClr val="accent4"/>
                </a:gs>
                <a:gs pos="0">
                  <a:schemeClr val="accent6"/>
                </a:gs>
                <a:gs pos="100000">
                  <a:schemeClr val="accent4"/>
                </a:gs>
              </a:gsLst>
              <a:lin ang="13500000" scaled="1"/>
              <a:tileRect/>
            </a:gradFill>
            <a:ln>
              <a:noFill/>
            </a:ln>
            <a:effectLst>
              <a:innerShdw blurRad="101600" dist="76200" dir="13500000">
                <a:schemeClr val="accent5">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Graphic 35">
              <a:extLst>
                <a:ext uri="{FF2B5EF4-FFF2-40B4-BE49-F238E27FC236}">
                  <a16:creationId xmlns:a16="http://schemas.microsoft.com/office/drawing/2014/main" id="{269DD22D-7072-DFBB-1939-6CA3E1DDB1B1}"/>
                </a:ext>
              </a:extLst>
            </p:cNvPr>
            <p:cNvSpPr/>
            <p:nvPr/>
          </p:nvSpPr>
          <p:spPr>
            <a:xfrm flipV="1">
              <a:off x="7489074" y="1974795"/>
              <a:ext cx="181948" cy="181946"/>
            </a:xfrm>
            <a:custGeom>
              <a:avLst/>
              <a:gdLst>
                <a:gd name="connsiteX0" fmla="*/ 127943 w 161795"/>
                <a:gd name="connsiteY0" fmla="*/ 51500 h 161795"/>
                <a:gd name="connsiteX1" fmla="*/ 129579 w 161795"/>
                <a:gd name="connsiteY1" fmla="*/ 66208 h 161795"/>
                <a:gd name="connsiteX2" fmla="*/ 148671 w 161795"/>
                <a:gd name="connsiteY2" fmla="*/ 66208 h 161795"/>
                <a:gd name="connsiteX3" fmla="*/ 145402 w 161795"/>
                <a:gd name="connsiteY3" fmla="*/ 51500 h 161795"/>
                <a:gd name="connsiteX4" fmla="*/ 127943 w 161795"/>
                <a:gd name="connsiteY4" fmla="*/ 51500 h 161795"/>
                <a:gd name="connsiteX5" fmla="*/ 140500 w 161795"/>
                <a:gd name="connsiteY5" fmla="*/ 29437 h 161795"/>
                <a:gd name="connsiteX6" fmla="*/ 125494 w 161795"/>
                <a:gd name="connsiteY6" fmla="*/ 29437 h 161795"/>
                <a:gd name="connsiteX7" fmla="*/ 127127 w 161795"/>
                <a:gd name="connsiteY7" fmla="*/ 44145 h 161795"/>
                <a:gd name="connsiteX8" fmla="*/ 143769 w 161795"/>
                <a:gd name="connsiteY8" fmla="*/ 44145 h 161795"/>
                <a:gd name="connsiteX9" fmla="*/ 140500 w 161795"/>
                <a:gd name="connsiteY9" fmla="*/ 29437 h 161795"/>
                <a:gd name="connsiteX10" fmla="*/ 132418 w 161795"/>
                <a:gd name="connsiteY10" fmla="*/ 7374 h 161795"/>
                <a:gd name="connsiteX11" fmla="*/ 125064 w 161795"/>
                <a:gd name="connsiteY11" fmla="*/ 14728 h 161795"/>
                <a:gd name="connsiteX12" fmla="*/ 132418 w 161795"/>
                <a:gd name="connsiteY12" fmla="*/ 22082 h 161795"/>
                <a:gd name="connsiteX13" fmla="*/ 139772 w 161795"/>
                <a:gd name="connsiteY13" fmla="*/ 14728 h 161795"/>
                <a:gd name="connsiteX14" fmla="*/ 132418 w 161795"/>
                <a:gd name="connsiteY14" fmla="*/ 7374 h 161795"/>
                <a:gd name="connsiteX15" fmla="*/ 122997 w 161795"/>
                <a:gd name="connsiteY15" fmla="*/ 73563 h 161795"/>
                <a:gd name="connsiteX16" fmla="*/ 103001 w 161795"/>
                <a:gd name="connsiteY16" fmla="*/ 73563 h 161795"/>
                <a:gd name="connsiteX17" fmla="*/ 103001 w 161795"/>
                <a:gd name="connsiteY17" fmla="*/ 88271 h 161795"/>
                <a:gd name="connsiteX18" fmla="*/ 124633 w 161795"/>
                <a:gd name="connsiteY18" fmla="*/ 88271 h 161795"/>
                <a:gd name="connsiteX19" fmla="*/ 122997 w 161795"/>
                <a:gd name="connsiteY19" fmla="*/ 73563 h 161795"/>
                <a:gd name="connsiteX20" fmla="*/ 120544 w 161795"/>
                <a:gd name="connsiteY20" fmla="*/ 51500 h 161795"/>
                <a:gd name="connsiteX21" fmla="*/ 103001 w 161795"/>
                <a:gd name="connsiteY21" fmla="*/ 51500 h 161795"/>
                <a:gd name="connsiteX22" fmla="*/ 103001 w 161795"/>
                <a:gd name="connsiteY22" fmla="*/ 66208 h 161795"/>
                <a:gd name="connsiteX23" fmla="*/ 122184 w 161795"/>
                <a:gd name="connsiteY23" fmla="*/ 66208 h 161795"/>
                <a:gd name="connsiteX24" fmla="*/ 120544 w 161795"/>
                <a:gd name="connsiteY24" fmla="*/ 51500 h 161795"/>
                <a:gd name="connsiteX25" fmla="*/ 118095 w 161795"/>
                <a:gd name="connsiteY25" fmla="*/ 29437 h 161795"/>
                <a:gd name="connsiteX26" fmla="*/ 103001 w 161795"/>
                <a:gd name="connsiteY26" fmla="*/ 29437 h 161795"/>
                <a:gd name="connsiteX27" fmla="*/ 103001 w 161795"/>
                <a:gd name="connsiteY27" fmla="*/ 44145 h 161795"/>
                <a:gd name="connsiteX28" fmla="*/ 119728 w 161795"/>
                <a:gd name="connsiteY28" fmla="*/ 44145 h 161795"/>
                <a:gd name="connsiteX29" fmla="*/ 118095 w 161795"/>
                <a:gd name="connsiteY29" fmla="*/ 29437 h 161795"/>
                <a:gd name="connsiteX30" fmla="*/ 95646 w 161795"/>
                <a:gd name="connsiteY30" fmla="*/ 73563 h 161795"/>
                <a:gd name="connsiteX31" fmla="*/ 75646 w 161795"/>
                <a:gd name="connsiteY31" fmla="*/ 73563 h 161795"/>
                <a:gd name="connsiteX32" fmla="*/ 74014 w 161795"/>
                <a:gd name="connsiteY32" fmla="*/ 88271 h 161795"/>
                <a:gd name="connsiteX33" fmla="*/ 95646 w 161795"/>
                <a:gd name="connsiteY33" fmla="*/ 88271 h 161795"/>
                <a:gd name="connsiteX34" fmla="*/ 95646 w 161795"/>
                <a:gd name="connsiteY34" fmla="*/ 73563 h 161795"/>
                <a:gd name="connsiteX35" fmla="*/ 95646 w 161795"/>
                <a:gd name="connsiteY35" fmla="*/ 51500 h 161795"/>
                <a:gd name="connsiteX36" fmla="*/ 78099 w 161795"/>
                <a:gd name="connsiteY36" fmla="*/ 51500 h 161795"/>
                <a:gd name="connsiteX37" fmla="*/ 76463 w 161795"/>
                <a:gd name="connsiteY37" fmla="*/ 66208 h 161795"/>
                <a:gd name="connsiteX38" fmla="*/ 95646 w 161795"/>
                <a:gd name="connsiteY38" fmla="*/ 66208 h 161795"/>
                <a:gd name="connsiteX39" fmla="*/ 95646 w 161795"/>
                <a:gd name="connsiteY39" fmla="*/ 51500 h 161795"/>
                <a:gd name="connsiteX40" fmla="*/ 95646 w 161795"/>
                <a:gd name="connsiteY40" fmla="*/ 29437 h 161795"/>
                <a:gd name="connsiteX41" fmla="*/ 80548 w 161795"/>
                <a:gd name="connsiteY41" fmla="*/ 29437 h 161795"/>
                <a:gd name="connsiteX42" fmla="*/ 78919 w 161795"/>
                <a:gd name="connsiteY42" fmla="*/ 44145 h 161795"/>
                <a:gd name="connsiteX43" fmla="*/ 95646 w 161795"/>
                <a:gd name="connsiteY43" fmla="*/ 44145 h 161795"/>
                <a:gd name="connsiteX44" fmla="*/ 95646 w 161795"/>
                <a:gd name="connsiteY44" fmla="*/ 29437 h 161795"/>
                <a:gd name="connsiteX45" fmla="*/ 66229 w 161795"/>
                <a:gd name="connsiteY45" fmla="*/ 7374 h 161795"/>
                <a:gd name="connsiteX46" fmla="*/ 58875 w 161795"/>
                <a:gd name="connsiteY46" fmla="*/ 14728 h 161795"/>
                <a:gd name="connsiteX47" fmla="*/ 66229 w 161795"/>
                <a:gd name="connsiteY47" fmla="*/ 22082 h 161795"/>
                <a:gd name="connsiteX48" fmla="*/ 73583 w 161795"/>
                <a:gd name="connsiteY48" fmla="*/ 14728 h 161795"/>
                <a:gd name="connsiteX49" fmla="*/ 66229 w 161795"/>
                <a:gd name="connsiteY49" fmla="*/ 7374 h 161795"/>
                <a:gd name="connsiteX50" fmla="*/ 54069 w 161795"/>
                <a:gd name="connsiteY50" fmla="*/ 44145 h 161795"/>
                <a:gd name="connsiteX51" fmla="*/ 71517 w 161795"/>
                <a:gd name="connsiteY51" fmla="*/ 44145 h 161795"/>
                <a:gd name="connsiteX52" fmla="*/ 73153 w 161795"/>
                <a:gd name="connsiteY52" fmla="*/ 29437 h 161795"/>
                <a:gd name="connsiteX53" fmla="*/ 58014 w 161795"/>
                <a:gd name="connsiteY53" fmla="*/ 29437 h 161795"/>
                <a:gd name="connsiteX54" fmla="*/ 54069 w 161795"/>
                <a:gd name="connsiteY54" fmla="*/ 44145 h 161795"/>
                <a:gd name="connsiteX55" fmla="*/ 52098 w 161795"/>
                <a:gd name="connsiteY55" fmla="*/ 51500 h 161795"/>
                <a:gd name="connsiteX56" fmla="*/ 48152 w 161795"/>
                <a:gd name="connsiteY56" fmla="*/ 66208 h 161795"/>
                <a:gd name="connsiteX57" fmla="*/ 69064 w 161795"/>
                <a:gd name="connsiteY57" fmla="*/ 66208 h 161795"/>
                <a:gd name="connsiteX58" fmla="*/ 70704 w 161795"/>
                <a:gd name="connsiteY58" fmla="*/ 51500 h 161795"/>
                <a:gd name="connsiteX59" fmla="*/ 52098 w 161795"/>
                <a:gd name="connsiteY59" fmla="*/ 51500 h 161795"/>
                <a:gd name="connsiteX60" fmla="*/ 42232 w 161795"/>
                <a:gd name="connsiteY60" fmla="*/ 88271 h 161795"/>
                <a:gd name="connsiteX61" fmla="*/ 66615 w 161795"/>
                <a:gd name="connsiteY61" fmla="*/ 88271 h 161795"/>
                <a:gd name="connsiteX62" fmla="*/ 68252 w 161795"/>
                <a:gd name="connsiteY62" fmla="*/ 73563 h 161795"/>
                <a:gd name="connsiteX63" fmla="*/ 46181 w 161795"/>
                <a:gd name="connsiteY63" fmla="*/ 73563 h 161795"/>
                <a:gd name="connsiteX64" fmla="*/ 42232 w 161795"/>
                <a:gd name="connsiteY64" fmla="*/ 88271 h 161795"/>
                <a:gd name="connsiteX65" fmla="*/ 132028 w 161795"/>
                <a:gd name="connsiteY65" fmla="*/ 88271 h 161795"/>
                <a:gd name="connsiteX66" fmla="*/ 153576 w 161795"/>
                <a:gd name="connsiteY66" fmla="*/ 88271 h 161795"/>
                <a:gd name="connsiteX67" fmla="*/ 150307 w 161795"/>
                <a:gd name="connsiteY67" fmla="*/ 73563 h 161795"/>
                <a:gd name="connsiteX68" fmla="*/ 130399 w 161795"/>
                <a:gd name="connsiteY68" fmla="*/ 73563 h 161795"/>
                <a:gd name="connsiteX69" fmla="*/ 132028 w 161795"/>
                <a:gd name="connsiteY69" fmla="*/ 88271 h 161795"/>
                <a:gd name="connsiteX70" fmla="*/ 146994 w 161795"/>
                <a:gd name="connsiteY70" fmla="*/ 24873 h 161795"/>
                <a:gd name="connsiteX71" fmla="*/ 147016 w 161795"/>
                <a:gd name="connsiteY71" fmla="*/ 24866 h 161795"/>
                <a:gd name="connsiteX72" fmla="*/ 161729 w 161795"/>
                <a:gd name="connsiteY72" fmla="*/ 91055 h 161795"/>
                <a:gd name="connsiteX73" fmla="*/ 161659 w 161795"/>
                <a:gd name="connsiteY73" fmla="*/ 91073 h 161795"/>
                <a:gd name="connsiteX74" fmla="*/ 161835 w 161795"/>
                <a:gd name="connsiteY74" fmla="*/ 91948 h 161795"/>
                <a:gd name="connsiteX75" fmla="*/ 158158 w 161795"/>
                <a:gd name="connsiteY75" fmla="*/ 95626 h 161795"/>
                <a:gd name="connsiteX76" fmla="*/ 40261 w 161795"/>
                <a:gd name="connsiteY76" fmla="*/ 95626 h 161795"/>
                <a:gd name="connsiteX77" fmla="*/ 35047 w 161795"/>
                <a:gd name="connsiteY77" fmla="*/ 115067 h 161795"/>
                <a:gd name="connsiteX78" fmla="*/ 34995 w 161795"/>
                <a:gd name="connsiteY78" fmla="*/ 115052 h 161795"/>
                <a:gd name="connsiteX79" fmla="*/ 31524 w 161795"/>
                <a:gd name="connsiteY79" fmla="*/ 117689 h 161795"/>
                <a:gd name="connsiteX80" fmla="*/ 3717 w 161795"/>
                <a:gd name="connsiteY80" fmla="*/ 117689 h 161795"/>
                <a:gd name="connsiteX81" fmla="*/ 40 w 161795"/>
                <a:gd name="connsiteY81" fmla="*/ 114011 h 161795"/>
                <a:gd name="connsiteX82" fmla="*/ 3717 w 161795"/>
                <a:gd name="connsiteY82" fmla="*/ 110334 h 161795"/>
                <a:gd name="connsiteX83" fmla="*/ 28707 w 161795"/>
                <a:gd name="connsiteY83" fmla="*/ 110334 h 161795"/>
                <a:gd name="connsiteX84" fmla="*/ 51675 w 161795"/>
                <a:gd name="connsiteY84" fmla="*/ 24704 h 161795"/>
                <a:gd name="connsiteX85" fmla="*/ 51679 w 161795"/>
                <a:gd name="connsiteY85" fmla="*/ 24704 h 161795"/>
                <a:gd name="connsiteX86" fmla="*/ 53730 w 161795"/>
                <a:gd name="connsiteY86" fmla="*/ 22395 h 161795"/>
                <a:gd name="connsiteX87" fmla="*/ 51521 w 161795"/>
                <a:gd name="connsiteY87" fmla="*/ 14728 h 161795"/>
                <a:gd name="connsiteX88" fmla="*/ 66229 w 161795"/>
                <a:gd name="connsiteY88" fmla="*/ 20 h 161795"/>
                <a:gd name="connsiteX89" fmla="*/ 80938 w 161795"/>
                <a:gd name="connsiteY89" fmla="*/ 14728 h 161795"/>
                <a:gd name="connsiteX90" fmla="*/ 78897 w 161795"/>
                <a:gd name="connsiteY90" fmla="*/ 22082 h 161795"/>
                <a:gd name="connsiteX91" fmla="*/ 119747 w 161795"/>
                <a:gd name="connsiteY91" fmla="*/ 22082 h 161795"/>
                <a:gd name="connsiteX92" fmla="*/ 117709 w 161795"/>
                <a:gd name="connsiteY92" fmla="*/ 14728 h 161795"/>
                <a:gd name="connsiteX93" fmla="*/ 132418 w 161795"/>
                <a:gd name="connsiteY93" fmla="*/ 20 h 161795"/>
                <a:gd name="connsiteX94" fmla="*/ 147127 w 161795"/>
                <a:gd name="connsiteY94" fmla="*/ 14728 h 161795"/>
                <a:gd name="connsiteX95" fmla="*/ 144913 w 161795"/>
                <a:gd name="connsiteY95" fmla="*/ 22395 h 161795"/>
                <a:gd name="connsiteX96" fmla="*/ 146994 w 161795"/>
                <a:gd name="connsiteY96" fmla="*/ 24873 h 161795"/>
                <a:gd name="connsiteX97" fmla="*/ 96724 w 161795"/>
                <a:gd name="connsiteY97" fmla="*/ 104057 h 161795"/>
                <a:gd name="connsiteX98" fmla="*/ 99324 w 161795"/>
                <a:gd name="connsiteY98" fmla="*/ 102980 h 161795"/>
                <a:gd name="connsiteX99" fmla="*/ 101923 w 161795"/>
                <a:gd name="connsiteY99" fmla="*/ 104057 h 161795"/>
                <a:gd name="connsiteX100" fmla="*/ 116632 w 161795"/>
                <a:gd name="connsiteY100" fmla="*/ 118766 h 161795"/>
                <a:gd name="connsiteX101" fmla="*/ 117709 w 161795"/>
                <a:gd name="connsiteY101" fmla="*/ 121366 h 161795"/>
                <a:gd name="connsiteX102" fmla="*/ 114032 w 161795"/>
                <a:gd name="connsiteY102" fmla="*/ 125039 h 161795"/>
                <a:gd name="connsiteX103" fmla="*/ 111432 w 161795"/>
                <a:gd name="connsiteY103" fmla="*/ 123966 h 161795"/>
                <a:gd name="connsiteX104" fmla="*/ 103001 w 161795"/>
                <a:gd name="connsiteY104" fmla="*/ 115534 h 161795"/>
                <a:gd name="connsiteX105" fmla="*/ 103001 w 161795"/>
                <a:gd name="connsiteY105" fmla="*/ 158134 h 161795"/>
                <a:gd name="connsiteX106" fmla="*/ 103001 w 161795"/>
                <a:gd name="connsiteY106" fmla="*/ 158137 h 161795"/>
                <a:gd name="connsiteX107" fmla="*/ 99324 w 161795"/>
                <a:gd name="connsiteY107" fmla="*/ 161815 h 161795"/>
                <a:gd name="connsiteX108" fmla="*/ 95646 w 161795"/>
                <a:gd name="connsiteY108" fmla="*/ 158137 h 161795"/>
                <a:gd name="connsiteX109" fmla="*/ 95646 w 161795"/>
                <a:gd name="connsiteY109" fmla="*/ 115534 h 161795"/>
                <a:gd name="connsiteX110" fmla="*/ 87215 w 161795"/>
                <a:gd name="connsiteY110" fmla="*/ 123966 h 161795"/>
                <a:gd name="connsiteX111" fmla="*/ 84615 w 161795"/>
                <a:gd name="connsiteY111" fmla="*/ 125039 h 161795"/>
                <a:gd name="connsiteX112" fmla="*/ 80938 w 161795"/>
                <a:gd name="connsiteY112" fmla="*/ 121366 h 161795"/>
                <a:gd name="connsiteX113" fmla="*/ 82015 w 161795"/>
                <a:gd name="connsiteY113" fmla="*/ 118766 h 161795"/>
                <a:gd name="connsiteX114" fmla="*/ 96724 w 161795"/>
                <a:gd name="connsiteY114" fmla="*/ 104057 h 161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Lst>
              <a:rect l="l" t="t" r="r" b="b"/>
              <a:pathLst>
                <a:path w="161795" h="161795">
                  <a:moveTo>
                    <a:pt x="127943" y="51500"/>
                  </a:moveTo>
                  <a:lnTo>
                    <a:pt x="129579" y="66208"/>
                  </a:lnTo>
                  <a:lnTo>
                    <a:pt x="148671" y="66208"/>
                  </a:lnTo>
                  <a:lnTo>
                    <a:pt x="145402" y="51500"/>
                  </a:lnTo>
                  <a:lnTo>
                    <a:pt x="127943" y="51500"/>
                  </a:lnTo>
                  <a:close/>
                  <a:moveTo>
                    <a:pt x="140500" y="29437"/>
                  </a:moveTo>
                  <a:lnTo>
                    <a:pt x="125494" y="29437"/>
                  </a:lnTo>
                  <a:lnTo>
                    <a:pt x="127127" y="44145"/>
                  </a:lnTo>
                  <a:lnTo>
                    <a:pt x="143769" y="44145"/>
                  </a:lnTo>
                  <a:lnTo>
                    <a:pt x="140500" y="29437"/>
                  </a:lnTo>
                  <a:close/>
                  <a:moveTo>
                    <a:pt x="132418" y="7374"/>
                  </a:moveTo>
                  <a:cubicBezTo>
                    <a:pt x="128355" y="7374"/>
                    <a:pt x="125064" y="10665"/>
                    <a:pt x="125064" y="14728"/>
                  </a:cubicBezTo>
                  <a:cubicBezTo>
                    <a:pt x="125064" y="18788"/>
                    <a:pt x="128355" y="22082"/>
                    <a:pt x="132418" y="22082"/>
                  </a:cubicBezTo>
                  <a:cubicBezTo>
                    <a:pt x="136478" y="22082"/>
                    <a:pt x="139772" y="18788"/>
                    <a:pt x="139772" y="14728"/>
                  </a:cubicBezTo>
                  <a:cubicBezTo>
                    <a:pt x="139772" y="10665"/>
                    <a:pt x="136478" y="7374"/>
                    <a:pt x="132418" y="7374"/>
                  </a:cubicBezTo>
                  <a:moveTo>
                    <a:pt x="122997" y="73563"/>
                  </a:moveTo>
                  <a:lnTo>
                    <a:pt x="103001" y="73563"/>
                  </a:lnTo>
                  <a:lnTo>
                    <a:pt x="103001" y="88271"/>
                  </a:lnTo>
                  <a:lnTo>
                    <a:pt x="124633" y="88271"/>
                  </a:lnTo>
                  <a:lnTo>
                    <a:pt x="122997" y="73563"/>
                  </a:lnTo>
                  <a:close/>
                  <a:moveTo>
                    <a:pt x="120544" y="51500"/>
                  </a:moveTo>
                  <a:lnTo>
                    <a:pt x="103001" y="51500"/>
                  </a:lnTo>
                  <a:lnTo>
                    <a:pt x="103001" y="66208"/>
                  </a:lnTo>
                  <a:lnTo>
                    <a:pt x="122184" y="66208"/>
                  </a:lnTo>
                  <a:lnTo>
                    <a:pt x="120544" y="51500"/>
                  </a:lnTo>
                  <a:close/>
                  <a:moveTo>
                    <a:pt x="118095" y="29437"/>
                  </a:moveTo>
                  <a:lnTo>
                    <a:pt x="103001" y="29437"/>
                  </a:lnTo>
                  <a:lnTo>
                    <a:pt x="103001" y="44145"/>
                  </a:lnTo>
                  <a:lnTo>
                    <a:pt x="119728" y="44145"/>
                  </a:lnTo>
                  <a:lnTo>
                    <a:pt x="118095" y="29437"/>
                  </a:lnTo>
                  <a:close/>
                  <a:moveTo>
                    <a:pt x="95646" y="73563"/>
                  </a:moveTo>
                  <a:lnTo>
                    <a:pt x="75646" y="73563"/>
                  </a:lnTo>
                  <a:lnTo>
                    <a:pt x="74014" y="88271"/>
                  </a:lnTo>
                  <a:lnTo>
                    <a:pt x="95646" y="88271"/>
                  </a:lnTo>
                  <a:lnTo>
                    <a:pt x="95646" y="73563"/>
                  </a:lnTo>
                  <a:close/>
                  <a:moveTo>
                    <a:pt x="95646" y="51500"/>
                  </a:moveTo>
                  <a:lnTo>
                    <a:pt x="78099" y="51500"/>
                  </a:lnTo>
                  <a:lnTo>
                    <a:pt x="76463" y="66208"/>
                  </a:lnTo>
                  <a:lnTo>
                    <a:pt x="95646" y="66208"/>
                  </a:lnTo>
                  <a:lnTo>
                    <a:pt x="95646" y="51500"/>
                  </a:lnTo>
                  <a:close/>
                  <a:moveTo>
                    <a:pt x="95646" y="29437"/>
                  </a:moveTo>
                  <a:lnTo>
                    <a:pt x="80548" y="29437"/>
                  </a:lnTo>
                  <a:lnTo>
                    <a:pt x="78919" y="44145"/>
                  </a:lnTo>
                  <a:lnTo>
                    <a:pt x="95646" y="44145"/>
                  </a:lnTo>
                  <a:lnTo>
                    <a:pt x="95646" y="29437"/>
                  </a:lnTo>
                  <a:close/>
                  <a:moveTo>
                    <a:pt x="66229" y="7374"/>
                  </a:moveTo>
                  <a:cubicBezTo>
                    <a:pt x="62166" y="7374"/>
                    <a:pt x="58875" y="10665"/>
                    <a:pt x="58875" y="14728"/>
                  </a:cubicBezTo>
                  <a:cubicBezTo>
                    <a:pt x="58875" y="18788"/>
                    <a:pt x="62166" y="22082"/>
                    <a:pt x="66229" y="22082"/>
                  </a:cubicBezTo>
                  <a:cubicBezTo>
                    <a:pt x="70289" y="22082"/>
                    <a:pt x="73583" y="18788"/>
                    <a:pt x="73583" y="14728"/>
                  </a:cubicBezTo>
                  <a:cubicBezTo>
                    <a:pt x="73583" y="10665"/>
                    <a:pt x="70289" y="7374"/>
                    <a:pt x="66229" y="7374"/>
                  </a:cubicBezTo>
                  <a:moveTo>
                    <a:pt x="54069" y="44145"/>
                  </a:moveTo>
                  <a:lnTo>
                    <a:pt x="71517" y="44145"/>
                  </a:lnTo>
                  <a:lnTo>
                    <a:pt x="73153" y="29437"/>
                  </a:lnTo>
                  <a:lnTo>
                    <a:pt x="58014" y="29437"/>
                  </a:lnTo>
                  <a:lnTo>
                    <a:pt x="54069" y="44145"/>
                  </a:lnTo>
                  <a:close/>
                  <a:moveTo>
                    <a:pt x="52098" y="51500"/>
                  </a:moveTo>
                  <a:lnTo>
                    <a:pt x="48152" y="66208"/>
                  </a:lnTo>
                  <a:lnTo>
                    <a:pt x="69064" y="66208"/>
                  </a:lnTo>
                  <a:lnTo>
                    <a:pt x="70704" y="51500"/>
                  </a:lnTo>
                  <a:lnTo>
                    <a:pt x="52098" y="51500"/>
                  </a:lnTo>
                  <a:close/>
                  <a:moveTo>
                    <a:pt x="42232" y="88271"/>
                  </a:moveTo>
                  <a:lnTo>
                    <a:pt x="66615" y="88271"/>
                  </a:lnTo>
                  <a:lnTo>
                    <a:pt x="68252" y="73563"/>
                  </a:lnTo>
                  <a:lnTo>
                    <a:pt x="46181" y="73563"/>
                  </a:lnTo>
                  <a:lnTo>
                    <a:pt x="42232" y="88271"/>
                  </a:lnTo>
                  <a:close/>
                  <a:moveTo>
                    <a:pt x="132028" y="88271"/>
                  </a:moveTo>
                  <a:lnTo>
                    <a:pt x="153576" y="88271"/>
                  </a:lnTo>
                  <a:lnTo>
                    <a:pt x="150307" y="73563"/>
                  </a:lnTo>
                  <a:lnTo>
                    <a:pt x="130399" y="73563"/>
                  </a:lnTo>
                  <a:lnTo>
                    <a:pt x="132028" y="88271"/>
                  </a:lnTo>
                  <a:close/>
                  <a:moveTo>
                    <a:pt x="146994" y="24873"/>
                  </a:moveTo>
                  <a:lnTo>
                    <a:pt x="147016" y="24866"/>
                  </a:lnTo>
                  <a:lnTo>
                    <a:pt x="161729" y="91055"/>
                  </a:lnTo>
                  <a:lnTo>
                    <a:pt x="161659" y="91073"/>
                  </a:lnTo>
                  <a:cubicBezTo>
                    <a:pt x="161729" y="91360"/>
                    <a:pt x="161835" y="91636"/>
                    <a:pt x="161835" y="91948"/>
                  </a:cubicBezTo>
                  <a:cubicBezTo>
                    <a:pt x="161835" y="93982"/>
                    <a:pt x="160192" y="95626"/>
                    <a:pt x="158158" y="95626"/>
                  </a:cubicBezTo>
                  <a:lnTo>
                    <a:pt x="40261" y="95626"/>
                  </a:lnTo>
                  <a:lnTo>
                    <a:pt x="35047" y="115067"/>
                  </a:lnTo>
                  <a:lnTo>
                    <a:pt x="34995" y="115052"/>
                  </a:lnTo>
                  <a:cubicBezTo>
                    <a:pt x="34539" y="116563"/>
                    <a:pt x="33186" y="117689"/>
                    <a:pt x="31524" y="117689"/>
                  </a:cubicBezTo>
                  <a:lnTo>
                    <a:pt x="3717" y="117689"/>
                  </a:lnTo>
                  <a:cubicBezTo>
                    <a:pt x="1684" y="117689"/>
                    <a:pt x="40" y="116045"/>
                    <a:pt x="40" y="114011"/>
                  </a:cubicBezTo>
                  <a:cubicBezTo>
                    <a:pt x="40" y="111978"/>
                    <a:pt x="1684" y="110334"/>
                    <a:pt x="3717" y="110334"/>
                  </a:cubicBezTo>
                  <a:lnTo>
                    <a:pt x="28707" y="110334"/>
                  </a:lnTo>
                  <a:lnTo>
                    <a:pt x="51675" y="24704"/>
                  </a:lnTo>
                  <a:lnTo>
                    <a:pt x="51679" y="24704"/>
                  </a:lnTo>
                  <a:cubicBezTo>
                    <a:pt x="51995" y="23667"/>
                    <a:pt x="52749" y="22825"/>
                    <a:pt x="53730" y="22395"/>
                  </a:cubicBezTo>
                  <a:cubicBezTo>
                    <a:pt x="52352" y="20159"/>
                    <a:pt x="51521" y="17549"/>
                    <a:pt x="51521" y="14728"/>
                  </a:cubicBezTo>
                  <a:cubicBezTo>
                    <a:pt x="51521" y="6605"/>
                    <a:pt x="58106" y="20"/>
                    <a:pt x="66229" y="20"/>
                  </a:cubicBezTo>
                  <a:cubicBezTo>
                    <a:pt x="74352" y="20"/>
                    <a:pt x="80938" y="6605"/>
                    <a:pt x="80938" y="14728"/>
                  </a:cubicBezTo>
                  <a:cubicBezTo>
                    <a:pt x="80938" y="17420"/>
                    <a:pt x="80162" y="19909"/>
                    <a:pt x="78897" y="22082"/>
                  </a:cubicBezTo>
                  <a:lnTo>
                    <a:pt x="119747" y="22082"/>
                  </a:lnTo>
                  <a:cubicBezTo>
                    <a:pt x="118485" y="19909"/>
                    <a:pt x="117709" y="17420"/>
                    <a:pt x="117709" y="14728"/>
                  </a:cubicBezTo>
                  <a:cubicBezTo>
                    <a:pt x="117709" y="6605"/>
                    <a:pt x="124295" y="20"/>
                    <a:pt x="132418" y="20"/>
                  </a:cubicBezTo>
                  <a:cubicBezTo>
                    <a:pt x="140541" y="20"/>
                    <a:pt x="147127" y="6605"/>
                    <a:pt x="147127" y="14728"/>
                  </a:cubicBezTo>
                  <a:cubicBezTo>
                    <a:pt x="147127" y="17549"/>
                    <a:pt x="146292" y="20159"/>
                    <a:pt x="144913" y="22395"/>
                  </a:cubicBezTo>
                  <a:cubicBezTo>
                    <a:pt x="145946" y="22847"/>
                    <a:pt x="146711" y="23763"/>
                    <a:pt x="146994" y="24873"/>
                  </a:cubicBezTo>
                  <a:moveTo>
                    <a:pt x="96724" y="104057"/>
                  </a:moveTo>
                  <a:cubicBezTo>
                    <a:pt x="97386" y="103388"/>
                    <a:pt x="98309" y="102980"/>
                    <a:pt x="99324" y="102980"/>
                  </a:cubicBezTo>
                  <a:cubicBezTo>
                    <a:pt x="100338" y="102980"/>
                    <a:pt x="101258" y="103388"/>
                    <a:pt x="101923" y="104057"/>
                  </a:cubicBezTo>
                  <a:lnTo>
                    <a:pt x="116632" y="118766"/>
                  </a:lnTo>
                  <a:cubicBezTo>
                    <a:pt x="117298" y="119432"/>
                    <a:pt x="117709" y="120351"/>
                    <a:pt x="117709" y="121366"/>
                  </a:cubicBezTo>
                  <a:cubicBezTo>
                    <a:pt x="117709" y="123396"/>
                    <a:pt x="116066" y="125039"/>
                    <a:pt x="114032" y="125039"/>
                  </a:cubicBezTo>
                  <a:cubicBezTo>
                    <a:pt x="113017" y="125039"/>
                    <a:pt x="112098" y="124631"/>
                    <a:pt x="111432" y="123966"/>
                  </a:cubicBezTo>
                  <a:lnTo>
                    <a:pt x="103001" y="115534"/>
                  </a:lnTo>
                  <a:lnTo>
                    <a:pt x="103001" y="158134"/>
                  </a:lnTo>
                  <a:lnTo>
                    <a:pt x="103001" y="158137"/>
                  </a:lnTo>
                  <a:cubicBezTo>
                    <a:pt x="103001" y="160167"/>
                    <a:pt x="101357" y="161815"/>
                    <a:pt x="99324" y="161815"/>
                  </a:cubicBezTo>
                  <a:cubicBezTo>
                    <a:pt x="97290" y="161815"/>
                    <a:pt x="95646" y="160167"/>
                    <a:pt x="95646" y="158137"/>
                  </a:cubicBezTo>
                  <a:lnTo>
                    <a:pt x="95646" y="115534"/>
                  </a:lnTo>
                  <a:lnTo>
                    <a:pt x="87215" y="123966"/>
                  </a:lnTo>
                  <a:cubicBezTo>
                    <a:pt x="86549" y="124631"/>
                    <a:pt x="85630" y="125039"/>
                    <a:pt x="84615" y="125039"/>
                  </a:cubicBezTo>
                  <a:cubicBezTo>
                    <a:pt x="82581" y="125039"/>
                    <a:pt x="80938" y="123396"/>
                    <a:pt x="80938" y="121366"/>
                  </a:cubicBezTo>
                  <a:cubicBezTo>
                    <a:pt x="80938" y="120351"/>
                    <a:pt x="81346" y="119432"/>
                    <a:pt x="82015" y="118766"/>
                  </a:cubicBezTo>
                  <a:lnTo>
                    <a:pt x="96724" y="104057"/>
                  </a:lnTo>
                  <a:close/>
                </a:path>
              </a:pathLst>
            </a:custGeom>
            <a:gradFill>
              <a:gsLst>
                <a:gs pos="100000">
                  <a:schemeClr val="accent2">
                    <a:alpha val="80000"/>
                  </a:schemeClr>
                </a:gs>
                <a:gs pos="0">
                  <a:schemeClr val="accent1"/>
                </a:gs>
              </a:gsLst>
              <a:path path="circle">
                <a:fillToRect r="100000" b="100000"/>
              </a:path>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grpSp>
      <p:grpSp>
        <p:nvGrpSpPr>
          <p:cNvPr id="66" name="!!Sidebarbase">
            <a:extLst>
              <a:ext uri="{FF2B5EF4-FFF2-40B4-BE49-F238E27FC236}">
                <a16:creationId xmlns:a16="http://schemas.microsoft.com/office/drawing/2014/main" id="{CE73905E-C638-46CE-FE81-FA699635F92B}"/>
              </a:ext>
            </a:extLst>
          </p:cNvPr>
          <p:cNvGrpSpPr/>
          <p:nvPr/>
        </p:nvGrpSpPr>
        <p:grpSpPr>
          <a:xfrm>
            <a:off x="387099" y="701670"/>
            <a:ext cx="596333" cy="5454661"/>
            <a:chOff x="387099" y="701670"/>
            <a:chExt cx="596333" cy="5454661"/>
          </a:xfrm>
        </p:grpSpPr>
        <p:sp>
          <p:nvSpPr>
            <p:cNvPr id="67" name="Rectangle: Rounded Corners 66">
              <a:extLst>
                <a:ext uri="{FF2B5EF4-FFF2-40B4-BE49-F238E27FC236}">
                  <a16:creationId xmlns:a16="http://schemas.microsoft.com/office/drawing/2014/main" id="{BBC04E9A-0388-48A2-092C-7709DE1DE942}"/>
                </a:ext>
              </a:extLst>
            </p:cNvPr>
            <p:cNvSpPr/>
            <p:nvPr/>
          </p:nvSpPr>
          <p:spPr>
            <a:xfrm>
              <a:off x="387099" y="701670"/>
              <a:ext cx="596333" cy="5454661"/>
            </a:xfrm>
            <a:prstGeom prst="roundRect">
              <a:avLst>
                <a:gd name="adj" fmla="val 23899"/>
              </a:avLst>
            </a:prstGeom>
            <a:gradFill flip="none" rotWithShape="1">
              <a:gsLst>
                <a:gs pos="11000">
                  <a:schemeClr val="accent4"/>
                </a:gs>
                <a:gs pos="0">
                  <a:schemeClr val="accent6"/>
                </a:gs>
                <a:gs pos="100000">
                  <a:schemeClr val="accent4"/>
                </a:gs>
              </a:gsLst>
              <a:lin ang="10800000" scaled="0"/>
              <a:tileRect/>
            </a:gradFill>
            <a:ln>
              <a:noFill/>
            </a:ln>
            <a:effectLst>
              <a:innerShdw blurRad="50800" dist="63500" dir="13200000">
                <a:schemeClr val="accent5">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Graphic 7">
              <a:hlinkClick r:id="rId2" action="ppaction://hlinksldjump"/>
              <a:extLst>
                <a:ext uri="{FF2B5EF4-FFF2-40B4-BE49-F238E27FC236}">
                  <a16:creationId xmlns:a16="http://schemas.microsoft.com/office/drawing/2014/main" id="{AE892A0F-DC89-AD8E-A987-B9C50A6C987B}"/>
                </a:ext>
              </a:extLst>
            </p:cNvPr>
            <p:cNvSpPr/>
            <p:nvPr/>
          </p:nvSpPr>
          <p:spPr>
            <a:xfrm>
              <a:off x="589536" y="5196814"/>
              <a:ext cx="191458" cy="192767"/>
            </a:xfrm>
            <a:custGeom>
              <a:avLst/>
              <a:gdLst>
                <a:gd name="connsiteX0" fmla="*/ 257196 w 269443"/>
                <a:gd name="connsiteY0" fmla="*/ 36993 h 271285"/>
                <a:gd name="connsiteX1" fmla="*/ 12247 w 269443"/>
                <a:gd name="connsiteY1" fmla="*/ 36993 h 271285"/>
                <a:gd name="connsiteX2" fmla="*/ 12247 w 269443"/>
                <a:gd name="connsiteY2" fmla="*/ 12331 h 271285"/>
                <a:gd name="connsiteX3" fmla="*/ 257196 w 269443"/>
                <a:gd name="connsiteY3" fmla="*/ 12331 h 271285"/>
                <a:gd name="connsiteX4" fmla="*/ 257196 w 269443"/>
                <a:gd name="connsiteY4" fmla="*/ 36993 h 271285"/>
                <a:gd name="connsiteX5" fmla="*/ 257196 w 269443"/>
                <a:gd name="connsiteY5" fmla="*/ 0 h 271285"/>
                <a:gd name="connsiteX6" fmla="*/ 12247 w 269443"/>
                <a:gd name="connsiteY6" fmla="*/ 0 h 271285"/>
                <a:gd name="connsiteX7" fmla="*/ 0 w 269443"/>
                <a:gd name="connsiteY7" fmla="*/ 12331 h 271285"/>
                <a:gd name="connsiteX8" fmla="*/ 0 w 269443"/>
                <a:gd name="connsiteY8" fmla="*/ 36993 h 271285"/>
                <a:gd name="connsiteX9" fmla="*/ 12247 w 269443"/>
                <a:gd name="connsiteY9" fmla="*/ 49325 h 271285"/>
                <a:gd name="connsiteX10" fmla="*/ 257196 w 269443"/>
                <a:gd name="connsiteY10" fmla="*/ 49325 h 271285"/>
                <a:gd name="connsiteX11" fmla="*/ 269443 w 269443"/>
                <a:gd name="connsiteY11" fmla="*/ 36993 h 271285"/>
                <a:gd name="connsiteX12" fmla="*/ 269443 w 269443"/>
                <a:gd name="connsiteY12" fmla="*/ 12331 h 271285"/>
                <a:gd name="connsiteX13" fmla="*/ 257196 w 269443"/>
                <a:gd name="connsiteY13" fmla="*/ 0 h 271285"/>
                <a:gd name="connsiteX14" fmla="*/ 257196 w 269443"/>
                <a:gd name="connsiteY14" fmla="*/ 184967 h 271285"/>
                <a:gd name="connsiteX15" fmla="*/ 12247 w 269443"/>
                <a:gd name="connsiteY15" fmla="*/ 184967 h 271285"/>
                <a:gd name="connsiteX16" fmla="*/ 12247 w 269443"/>
                <a:gd name="connsiteY16" fmla="*/ 160305 h 271285"/>
                <a:gd name="connsiteX17" fmla="*/ 257196 w 269443"/>
                <a:gd name="connsiteY17" fmla="*/ 160305 h 271285"/>
                <a:gd name="connsiteX18" fmla="*/ 257196 w 269443"/>
                <a:gd name="connsiteY18" fmla="*/ 184967 h 271285"/>
                <a:gd name="connsiteX19" fmla="*/ 257196 w 269443"/>
                <a:gd name="connsiteY19" fmla="*/ 147974 h 271285"/>
                <a:gd name="connsiteX20" fmla="*/ 12247 w 269443"/>
                <a:gd name="connsiteY20" fmla="*/ 147974 h 271285"/>
                <a:gd name="connsiteX21" fmla="*/ 0 w 269443"/>
                <a:gd name="connsiteY21" fmla="*/ 160305 h 271285"/>
                <a:gd name="connsiteX22" fmla="*/ 0 w 269443"/>
                <a:gd name="connsiteY22" fmla="*/ 184967 h 271285"/>
                <a:gd name="connsiteX23" fmla="*/ 12247 w 269443"/>
                <a:gd name="connsiteY23" fmla="*/ 197298 h 271285"/>
                <a:gd name="connsiteX24" fmla="*/ 257196 w 269443"/>
                <a:gd name="connsiteY24" fmla="*/ 197298 h 271285"/>
                <a:gd name="connsiteX25" fmla="*/ 269443 w 269443"/>
                <a:gd name="connsiteY25" fmla="*/ 184967 h 271285"/>
                <a:gd name="connsiteX26" fmla="*/ 269443 w 269443"/>
                <a:gd name="connsiteY26" fmla="*/ 160305 h 271285"/>
                <a:gd name="connsiteX27" fmla="*/ 257196 w 269443"/>
                <a:gd name="connsiteY27" fmla="*/ 147974 h 271285"/>
                <a:gd name="connsiteX28" fmla="*/ 257196 w 269443"/>
                <a:gd name="connsiteY28" fmla="*/ 110980 h 271285"/>
                <a:gd name="connsiteX29" fmla="*/ 85732 w 269443"/>
                <a:gd name="connsiteY29" fmla="*/ 110980 h 271285"/>
                <a:gd name="connsiteX30" fmla="*/ 85732 w 269443"/>
                <a:gd name="connsiteY30" fmla="*/ 86318 h 271285"/>
                <a:gd name="connsiteX31" fmla="*/ 257196 w 269443"/>
                <a:gd name="connsiteY31" fmla="*/ 86318 h 271285"/>
                <a:gd name="connsiteX32" fmla="*/ 257196 w 269443"/>
                <a:gd name="connsiteY32" fmla="*/ 110980 h 271285"/>
                <a:gd name="connsiteX33" fmla="*/ 257196 w 269443"/>
                <a:gd name="connsiteY33" fmla="*/ 73987 h 271285"/>
                <a:gd name="connsiteX34" fmla="*/ 85732 w 269443"/>
                <a:gd name="connsiteY34" fmla="*/ 73987 h 271285"/>
                <a:gd name="connsiteX35" fmla="*/ 73484 w 269443"/>
                <a:gd name="connsiteY35" fmla="*/ 86318 h 271285"/>
                <a:gd name="connsiteX36" fmla="*/ 73484 w 269443"/>
                <a:gd name="connsiteY36" fmla="*/ 110980 h 271285"/>
                <a:gd name="connsiteX37" fmla="*/ 85732 w 269443"/>
                <a:gd name="connsiteY37" fmla="*/ 123311 h 271285"/>
                <a:gd name="connsiteX38" fmla="*/ 257196 w 269443"/>
                <a:gd name="connsiteY38" fmla="*/ 123311 h 271285"/>
                <a:gd name="connsiteX39" fmla="*/ 269443 w 269443"/>
                <a:gd name="connsiteY39" fmla="*/ 110980 h 271285"/>
                <a:gd name="connsiteX40" fmla="*/ 269443 w 269443"/>
                <a:gd name="connsiteY40" fmla="*/ 86318 h 271285"/>
                <a:gd name="connsiteX41" fmla="*/ 257196 w 269443"/>
                <a:gd name="connsiteY41" fmla="*/ 73987 h 271285"/>
                <a:gd name="connsiteX42" fmla="*/ 257196 w 269443"/>
                <a:gd name="connsiteY42" fmla="*/ 258954 h 271285"/>
                <a:gd name="connsiteX43" fmla="*/ 85732 w 269443"/>
                <a:gd name="connsiteY43" fmla="*/ 258954 h 271285"/>
                <a:gd name="connsiteX44" fmla="*/ 85732 w 269443"/>
                <a:gd name="connsiteY44" fmla="*/ 234292 h 271285"/>
                <a:gd name="connsiteX45" fmla="*/ 257196 w 269443"/>
                <a:gd name="connsiteY45" fmla="*/ 234292 h 271285"/>
                <a:gd name="connsiteX46" fmla="*/ 257196 w 269443"/>
                <a:gd name="connsiteY46" fmla="*/ 258954 h 271285"/>
                <a:gd name="connsiteX47" fmla="*/ 257196 w 269443"/>
                <a:gd name="connsiteY47" fmla="*/ 221960 h 271285"/>
                <a:gd name="connsiteX48" fmla="*/ 85732 w 269443"/>
                <a:gd name="connsiteY48" fmla="*/ 221960 h 271285"/>
                <a:gd name="connsiteX49" fmla="*/ 73484 w 269443"/>
                <a:gd name="connsiteY49" fmla="*/ 234292 h 271285"/>
                <a:gd name="connsiteX50" fmla="*/ 73484 w 269443"/>
                <a:gd name="connsiteY50" fmla="*/ 258954 h 271285"/>
                <a:gd name="connsiteX51" fmla="*/ 85732 w 269443"/>
                <a:gd name="connsiteY51" fmla="*/ 271285 h 271285"/>
                <a:gd name="connsiteX52" fmla="*/ 257196 w 269443"/>
                <a:gd name="connsiteY52" fmla="*/ 271285 h 271285"/>
                <a:gd name="connsiteX53" fmla="*/ 269443 w 269443"/>
                <a:gd name="connsiteY53" fmla="*/ 258954 h 271285"/>
                <a:gd name="connsiteX54" fmla="*/ 269443 w 269443"/>
                <a:gd name="connsiteY54" fmla="*/ 234292 h 271285"/>
                <a:gd name="connsiteX55" fmla="*/ 257196 w 269443"/>
                <a:gd name="connsiteY55" fmla="*/ 221960 h 271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269443" h="271285">
                  <a:moveTo>
                    <a:pt x="257196" y="36993"/>
                  </a:moveTo>
                  <a:lnTo>
                    <a:pt x="12247" y="36993"/>
                  </a:lnTo>
                  <a:lnTo>
                    <a:pt x="12247" y="12331"/>
                  </a:lnTo>
                  <a:lnTo>
                    <a:pt x="257196" y="12331"/>
                  </a:lnTo>
                  <a:lnTo>
                    <a:pt x="257196" y="36993"/>
                  </a:lnTo>
                  <a:close/>
                  <a:moveTo>
                    <a:pt x="257196" y="0"/>
                  </a:moveTo>
                  <a:lnTo>
                    <a:pt x="12247" y="0"/>
                  </a:lnTo>
                  <a:cubicBezTo>
                    <a:pt x="5487" y="0"/>
                    <a:pt x="0" y="5524"/>
                    <a:pt x="0" y="12331"/>
                  </a:cubicBezTo>
                  <a:lnTo>
                    <a:pt x="0" y="36993"/>
                  </a:lnTo>
                  <a:cubicBezTo>
                    <a:pt x="0" y="43800"/>
                    <a:pt x="5487" y="49325"/>
                    <a:pt x="12247" y="49325"/>
                  </a:cubicBezTo>
                  <a:lnTo>
                    <a:pt x="257196" y="49325"/>
                  </a:lnTo>
                  <a:cubicBezTo>
                    <a:pt x="263956" y="49325"/>
                    <a:pt x="269443" y="43800"/>
                    <a:pt x="269443" y="36993"/>
                  </a:cubicBezTo>
                  <a:lnTo>
                    <a:pt x="269443" y="12331"/>
                  </a:lnTo>
                  <a:cubicBezTo>
                    <a:pt x="269443" y="5524"/>
                    <a:pt x="263956" y="0"/>
                    <a:pt x="257196" y="0"/>
                  </a:cubicBezTo>
                  <a:moveTo>
                    <a:pt x="257196" y="184967"/>
                  </a:moveTo>
                  <a:lnTo>
                    <a:pt x="12247" y="184967"/>
                  </a:lnTo>
                  <a:lnTo>
                    <a:pt x="12247" y="160305"/>
                  </a:lnTo>
                  <a:lnTo>
                    <a:pt x="257196" y="160305"/>
                  </a:lnTo>
                  <a:lnTo>
                    <a:pt x="257196" y="184967"/>
                  </a:lnTo>
                  <a:close/>
                  <a:moveTo>
                    <a:pt x="257196" y="147974"/>
                  </a:moveTo>
                  <a:lnTo>
                    <a:pt x="12247" y="147974"/>
                  </a:lnTo>
                  <a:cubicBezTo>
                    <a:pt x="5487" y="147974"/>
                    <a:pt x="0" y="153498"/>
                    <a:pt x="0" y="160305"/>
                  </a:cubicBezTo>
                  <a:lnTo>
                    <a:pt x="0" y="184967"/>
                  </a:lnTo>
                  <a:cubicBezTo>
                    <a:pt x="0" y="191780"/>
                    <a:pt x="5487" y="197298"/>
                    <a:pt x="12247" y="197298"/>
                  </a:cubicBezTo>
                  <a:lnTo>
                    <a:pt x="257196" y="197298"/>
                  </a:lnTo>
                  <a:cubicBezTo>
                    <a:pt x="263956" y="197298"/>
                    <a:pt x="269443" y="191780"/>
                    <a:pt x="269443" y="184967"/>
                  </a:cubicBezTo>
                  <a:lnTo>
                    <a:pt x="269443" y="160305"/>
                  </a:lnTo>
                  <a:cubicBezTo>
                    <a:pt x="269443" y="153498"/>
                    <a:pt x="263956" y="147974"/>
                    <a:pt x="257196" y="147974"/>
                  </a:cubicBezTo>
                  <a:moveTo>
                    <a:pt x="257196" y="110980"/>
                  </a:moveTo>
                  <a:lnTo>
                    <a:pt x="85732" y="110980"/>
                  </a:lnTo>
                  <a:lnTo>
                    <a:pt x="85732" y="86318"/>
                  </a:lnTo>
                  <a:lnTo>
                    <a:pt x="257196" y="86318"/>
                  </a:lnTo>
                  <a:lnTo>
                    <a:pt x="257196" y="110980"/>
                  </a:lnTo>
                  <a:close/>
                  <a:moveTo>
                    <a:pt x="257196" y="73987"/>
                  </a:moveTo>
                  <a:lnTo>
                    <a:pt x="85732" y="73987"/>
                  </a:lnTo>
                  <a:cubicBezTo>
                    <a:pt x="78971" y="73987"/>
                    <a:pt x="73484" y="79511"/>
                    <a:pt x="73484" y="86318"/>
                  </a:cubicBezTo>
                  <a:lnTo>
                    <a:pt x="73484" y="110980"/>
                  </a:lnTo>
                  <a:cubicBezTo>
                    <a:pt x="73484" y="117787"/>
                    <a:pt x="78971" y="123311"/>
                    <a:pt x="85732" y="123311"/>
                  </a:cubicBezTo>
                  <a:lnTo>
                    <a:pt x="257196" y="123311"/>
                  </a:lnTo>
                  <a:cubicBezTo>
                    <a:pt x="263956" y="123311"/>
                    <a:pt x="269443" y="117787"/>
                    <a:pt x="269443" y="110980"/>
                  </a:cubicBezTo>
                  <a:lnTo>
                    <a:pt x="269443" y="86318"/>
                  </a:lnTo>
                  <a:cubicBezTo>
                    <a:pt x="269443" y="79511"/>
                    <a:pt x="263956" y="73987"/>
                    <a:pt x="257196" y="73987"/>
                  </a:cubicBezTo>
                  <a:moveTo>
                    <a:pt x="257196" y="258954"/>
                  </a:moveTo>
                  <a:lnTo>
                    <a:pt x="85732" y="258954"/>
                  </a:lnTo>
                  <a:lnTo>
                    <a:pt x="85732" y="234292"/>
                  </a:lnTo>
                  <a:lnTo>
                    <a:pt x="257196" y="234292"/>
                  </a:lnTo>
                  <a:lnTo>
                    <a:pt x="257196" y="258954"/>
                  </a:lnTo>
                  <a:close/>
                  <a:moveTo>
                    <a:pt x="257196" y="221960"/>
                  </a:moveTo>
                  <a:lnTo>
                    <a:pt x="85732" y="221960"/>
                  </a:lnTo>
                  <a:cubicBezTo>
                    <a:pt x="78971" y="221960"/>
                    <a:pt x="73484" y="227485"/>
                    <a:pt x="73484" y="234292"/>
                  </a:cubicBezTo>
                  <a:lnTo>
                    <a:pt x="73484" y="258954"/>
                  </a:lnTo>
                  <a:cubicBezTo>
                    <a:pt x="73484" y="265761"/>
                    <a:pt x="78971" y="271285"/>
                    <a:pt x="85732" y="271285"/>
                  </a:cubicBezTo>
                  <a:lnTo>
                    <a:pt x="257196" y="271285"/>
                  </a:lnTo>
                  <a:cubicBezTo>
                    <a:pt x="263956" y="271285"/>
                    <a:pt x="269443" y="265761"/>
                    <a:pt x="269443" y="258954"/>
                  </a:cubicBezTo>
                  <a:lnTo>
                    <a:pt x="269443" y="234292"/>
                  </a:lnTo>
                  <a:cubicBezTo>
                    <a:pt x="269443" y="227485"/>
                    <a:pt x="263956" y="221960"/>
                    <a:pt x="257196" y="221960"/>
                  </a:cubicBezTo>
                </a:path>
              </a:pathLst>
            </a:custGeom>
            <a:gradFill>
              <a:gsLst>
                <a:gs pos="100000">
                  <a:schemeClr val="accent2">
                    <a:alpha val="80000"/>
                  </a:schemeClr>
                </a:gs>
                <a:gs pos="0">
                  <a:schemeClr val="accent1"/>
                </a:gs>
              </a:gsLst>
              <a:path path="circle">
                <a:fillToRect r="100000" b="100000"/>
              </a:path>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69" name="Graphic 8">
              <a:hlinkClick r:id="rId3" action="ppaction://hlinksldjump"/>
              <a:extLst>
                <a:ext uri="{FF2B5EF4-FFF2-40B4-BE49-F238E27FC236}">
                  <a16:creationId xmlns:a16="http://schemas.microsoft.com/office/drawing/2014/main" id="{CF7F4A6F-99D6-7CF8-B94D-0A1B20361EBA}"/>
                </a:ext>
              </a:extLst>
            </p:cNvPr>
            <p:cNvSpPr/>
            <p:nvPr/>
          </p:nvSpPr>
          <p:spPr>
            <a:xfrm flipV="1">
              <a:off x="576834" y="4251870"/>
              <a:ext cx="216863" cy="218346"/>
            </a:xfrm>
            <a:custGeom>
              <a:avLst/>
              <a:gdLst>
                <a:gd name="connsiteX0" fmla="*/ 183747 w 269443"/>
                <a:gd name="connsiteY0" fmla="*/ 160336 h 271285"/>
                <a:gd name="connsiteX1" fmla="*/ 208241 w 269443"/>
                <a:gd name="connsiteY1" fmla="*/ 135674 h 271285"/>
                <a:gd name="connsiteX2" fmla="*/ 183747 w 269443"/>
                <a:gd name="connsiteY2" fmla="*/ 111012 h 271285"/>
                <a:gd name="connsiteX3" fmla="*/ 159252 w 269443"/>
                <a:gd name="connsiteY3" fmla="*/ 135674 h 271285"/>
                <a:gd name="connsiteX4" fmla="*/ 183747 w 269443"/>
                <a:gd name="connsiteY4" fmla="*/ 160336 h 271285"/>
                <a:gd name="connsiteX5" fmla="*/ 183747 w 269443"/>
                <a:gd name="connsiteY5" fmla="*/ 98681 h 271285"/>
                <a:gd name="connsiteX6" fmla="*/ 220489 w 269443"/>
                <a:gd name="connsiteY6" fmla="*/ 135674 h 271285"/>
                <a:gd name="connsiteX7" fmla="*/ 183747 w 269443"/>
                <a:gd name="connsiteY7" fmla="*/ 172667 h 271285"/>
                <a:gd name="connsiteX8" fmla="*/ 147004 w 269443"/>
                <a:gd name="connsiteY8" fmla="*/ 135674 h 271285"/>
                <a:gd name="connsiteX9" fmla="*/ 183747 w 269443"/>
                <a:gd name="connsiteY9" fmla="*/ 98681 h 271285"/>
                <a:gd name="connsiteX10" fmla="*/ 85767 w 269443"/>
                <a:gd name="connsiteY10" fmla="*/ 179530 h 271285"/>
                <a:gd name="connsiteX11" fmla="*/ 105339 w 269443"/>
                <a:gd name="connsiteY11" fmla="*/ 148005 h 271285"/>
                <a:gd name="connsiteX12" fmla="*/ 66196 w 269443"/>
                <a:gd name="connsiteY12" fmla="*/ 148005 h 271285"/>
                <a:gd name="connsiteX13" fmla="*/ 85767 w 269443"/>
                <a:gd name="connsiteY13" fmla="*/ 179530 h 271285"/>
                <a:gd name="connsiteX14" fmla="*/ 55149 w 269443"/>
                <a:gd name="connsiteY14" fmla="*/ 135674 h 271285"/>
                <a:gd name="connsiteX15" fmla="*/ 116386 w 269443"/>
                <a:gd name="connsiteY15" fmla="*/ 135674 h 271285"/>
                <a:gd name="connsiteX16" fmla="*/ 122510 w 269443"/>
                <a:gd name="connsiteY16" fmla="*/ 141840 h 271285"/>
                <a:gd name="connsiteX17" fmla="*/ 121389 w 269443"/>
                <a:gd name="connsiteY17" fmla="*/ 145200 h 271285"/>
                <a:gd name="connsiteX18" fmla="*/ 121481 w 269443"/>
                <a:gd name="connsiteY18" fmla="*/ 145261 h 271285"/>
                <a:gd name="connsiteX19" fmla="*/ 90862 w 269443"/>
                <a:gd name="connsiteY19" fmla="*/ 194586 h 271285"/>
                <a:gd name="connsiteX20" fmla="*/ 90770 w 269443"/>
                <a:gd name="connsiteY20" fmla="*/ 194524 h 271285"/>
                <a:gd name="connsiteX21" fmla="*/ 85767 w 269443"/>
                <a:gd name="connsiteY21" fmla="*/ 197330 h 271285"/>
                <a:gd name="connsiteX22" fmla="*/ 80770 w 269443"/>
                <a:gd name="connsiteY22" fmla="*/ 194524 h 271285"/>
                <a:gd name="connsiteX23" fmla="*/ 80672 w 269443"/>
                <a:gd name="connsiteY23" fmla="*/ 194586 h 271285"/>
                <a:gd name="connsiteX24" fmla="*/ 50054 w 269443"/>
                <a:gd name="connsiteY24" fmla="*/ 145261 h 271285"/>
                <a:gd name="connsiteX25" fmla="*/ 50152 w 269443"/>
                <a:gd name="connsiteY25" fmla="*/ 145200 h 271285"/>
                <a:gd name="connsiteX26" fmla="*/ 49025 w 269443"/>
                <a:gd name="connsiteY26" fmla="*/ 141840 h 271285"/>
                <a:gd name="connsiteX27" fmla="*/ 55149 w 269443"/>
                <a:gd name="connsiteY27" fmla="*/ 135674 h 271285"/>
                <a:gd name="connsiteX28" fmla="*/ 257231 w 269443"/>
                <a:gd name="connsiteY28" fmla="*/ 234323 h 271285"/>
                <a:gd name="connsiteX29" fmla="*/ 12283 w 269443"/>
                <a:gd name="connsiteY29" fmla="*/ 234323 h 271285"/>
                <a:gd name="connsiteX30" fmla="*/ 12283 w 269443"/>
                <a:gd name="connsiteY30" fmla="*/ 246654 h 271285"/>
                <a:gd name="connsiteX31" fmla="*/ 257231 w 269443"/>
                <a:gd name="connsiteY31" fmla="*/ 246654 h 271285"/>
                <a:gd name="connsiteX32" fmla="*/ 257231 w 269443"/>
                <a:gd name="connsiteY32" fmla="*/ 234323 h 271285"/>
                <a:gd name="connsiteX33" fmla="*/ 244984 w 269443"/>
                <a:gd name="connsiteY33" fmla="*/ 74018 h 271285"/>
                <a:gd name="connsiteX34" fmla="*/ 24530 w 269443"/>
                <a:gd name="connsiteY34" fmla="*/ 74018 h 271285"/>
                <a:gd name="connsiteX35" fmla="*/ 24530 w 269443"/>
                <a:gd name="connsiteY35" fmla="*/ 221992 h 271285"/>
                <a:gd name="connsiteX36" fmla="*/ 244984 w 269443"/>
                <a:gd name="connsiteY36" fmla="*/ 221992 h 271285"/>
                <a:gd name="connsiteX37" fmla="*/ 244984 w 269443"/>
                <a:gd name="connsiteY37" fmla="*/ 74018 h 271285"/>
                <a:gd name="connsiteX38" fmla="*/ 257231 w 269443"/>
                <a:gd name="connsiteY38" fmla="*/ 258985 h 271285"/>
                <a:gd name="connsiteX39" fmla="*/ 147004 w 269443"/>
                <a:gd name="connsiteY39" fmla="*/ 258985 h 271285"/>
                <a:gd name="connsiteX40" fmla="*/ 134757 w 269443"/>
                <a:gd name="connsiteY40" fmla="*/ 271317 h 271285"/>
                <a:gd name="connsiteX41" fmla="*/ 122510 w 269443"/>
                <a:gd name="connsiteY41" fmla="*/ 258985 h 271285"/>
                <a:gd name="connsiteX42" fmla="*/ 12283 w 269443"/>
                <a:gd name="connsiteY42" fmla="*/ 258985 h 271285"/>
                <a:gd name="connsiteX43" fmla="*/ 36 w 269443"/>
                <a:gd name="connsiteY43" fmla="*/ 246654 h 271285"/>
                <a:gd name="connsiteX44" fmla="*/ 36 w 269443"/>
                <a:gd name="connsiteY44" fmla="*/ 234323 h 271285"/>
                <a:gd name="connsiteX45" fmla="*/ 12283 w 269443"/>
                <a:gd name="connsiteY45" fmla="*/ 221992 h 271285"/>
                <a:gd name="connsiteX46" fmla="*/ 12283 w 269443"/>
                <a:gd name="connsiteY46" fmla="*/ 74018 h 271285"/>
                <a:gd name="connsiteX47" fmla="*/ 24530 w 269443"/>
                <a:gd name="connsiteY47" fmla="*/ 61687 h 271285"/>
                <a:gd name="connsiteX48" fmla="*/ 128633 w 269443"/>
                <a:gd name="connsiteY48" fmla="*/ 61687 h 271285"/>
                <a:gd name="connsiteX49" fmla="*/ 128633 w 269443"/>
                <a:gd name="connsiteY49" fmla="*/ 45743 h 271285"/>
                <a:gd name="connsiteX50" fmla="*/ 93685 w 269443"/>
                <a:gd name="connsiteY50" fmla="*/ 10556 h 271285"/>
                <a:gd name="connsiteX51" fmla="*/ 91891 w 269443"/>
                <a:gd name="connsiteY51" fmla="*/ 6197 h 271285"/>
                <a:gd name="connsiteX52" fmla="*/ 98015 w 269443"/>
                <a:gd name="connsiteY52" fmla="*/ 32 h 271285"/>
                <a:gd name="connsiteX53" fmla="*/ 102344 w 269443"/>
                <a:gd name="connsiteY53" fmla="*/ 1838 h 271285"/>
                <a:gd name="connsiteX54" fmla="*/ 134757 w 269443"/>
                <a:gd name="connsiteY54" fmla="*/ 34472 h 271285"/>
                <a:gd name="connsiteX55" fmla="*/ 167170 w 269443"/>
                <a:gd name="connsiteY55" fmla="*/ 1838 h 271285"/>
                <a:gd name="connsiteX56" fmla="*/ 171499 w 269443"/>
                <a:gd name="connsiteY56" fmla="*/ 32 h 271285"/>
                <a:gd name="connsiteX57" fmla="*/ 177623 w 269443"/>
                <a:gd name="connsiteY57" fmla="*/ 6197 h 271285"/>
                <a:gd name="connsiteX58" fmla="*/ 175829 w 269443"/>
                <a:gd name="connsiteY58" fmla="*/ 10556 h 271285"/>
                <a:gd name="connsiteX59" fmla="*/ 140881 w 269443"/>
                <a:gd name="connsiteY59" fmla="*/ 45743 h 271285"/>
                <a:gd name="connsiteX60" fmla="*/ 140881 w 269443"/>
                <a:gd name="connsiteY60" fmla="*/ 61687 h 271285"/>
                <a:gd name="connsiteX61" fmla="*/ 244984 w 269443"/>
                <a:gd name="connsiteY61" fmla="*/ 61687 h 271285"/>
                <a:gd name="connsiteX62" fmla="*/ 257231 w 269443"/>
                <a:gd name="connsiteY62" fmla="*/ 74018 h 271285"/>
                <a:gd name="connsiteX63" fmla="*/ 257231 w 269443"/>
                <a:gd name="connsiteY63" fmla="*/ 221992 h 271285"/>
                <a:gd name="connsiteX64" fmla="*/ 269479 w 269443"/>
                <a:gd name="connsiteY64" fmla="*/ 234323 h 271285"/>
                <a:gd name="connsiteX65" fmla="*/ 269479 w 269443"/>
                <a:gd name="connsiteY65" fmla="*/ 246654 h 271285"/>
                <a:gd name="connsiteX66" fmla="*/ 257231 w 269443"/>
                <a:gd name="connsiteY66" fmla="*/ 258985 h 271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269443" h="271285">
                  <a:moveTo>
                    <a:pt x="183747" y="160336"/>
                  </a:moveTo>
                  <a:cubicBezTo>
                    <a:pt x="197274" y="160336"/>
                    <a:pt x="208241" y="149294"/>
                    <a:pt x="208241" y="135674"/>
                  </a:cubicBezTo>
                  <a:cubicBezTo>
                    <a:pt x="208241" y="122054"/>
                    <a:pt x="197274" y="111012"/>
                    <a:pt x="183747" y="111012"/>
                  </a:cubicBezTo>
                  <a:cubicBezTo>
                    <a:pt x="170219" y="111012"/>
                    <a:pt x="159252" y="122054"/>
                    <a:pt x="159252" y="135674"/>
                  </a:cubicBezTo>
                  <a:cubicBezTo>
                    <a:pt x="159252" y="149294"/>
                    <a:pt x="170219" y="160336"/>
                    <a:pt x="183747" y="160336"/>
                  </a:cubicBezTo>
                  <a:moveTo>
                    <a:pt x="183747" y="98681"/>
                  </a:moveTo>
                  <a:cubicBezTo>
                    <a:pt x="204041" y="98681"/>
                    <a:pt x="220489" y="115241"/>
                    <a:pt x="220489" y="135674"/>
                  </a:cubicBezTo>
                  <a:cubicBezTo>
                    <a:pt x="220489" y="156101"/>
                    <a:pt x="204041" y="172667"/>
                    <a:pt x="183747" y="172667"/>
                  </a:cubicBezTo>
                  <a:cubicBezTo>
                    <a:pt x="163453" y="172667"/>
                    <a:pt x="147004" y="156101"/>
                    <a:pt x="147004" y="135674"/>
                  </a:cubicBezTo>
                  <a:cubicBezTo>
                    <a:pt x="147004" y="115241"/>
                    <a:pt x="163453" y="98681"/>
                    <a:pt x="183747" y="98681"/>
                  </a:cubicBezTo>
                  <a:moveTo>
                    <a:pt x="85767" y="179530"/>
                  </a:moveTo>
                  <a:lnTo>
                    <a:pt x="105339" y="148005"/>
                  </a:lnTo>
                  <a:lnTo>
                    <a:pt x="66196" y="148005"/>
                  </a:lnTo>
                  <a:lnTo>
                    <a:pt x="85767" y="179530"/>
                  </a:lnTo>
                  <a:close/>
                  <a:moveTo>
                    <a:pt x="55149" y="135674"/>
                  </a:moveTo>
                  <a:lnTo>
                    <a:pt x="116386" y="135674"/>
                  </a:lnTo>
                  <a:cubicBezTo>
                    <a:pt x="119766" y="135674"/>
                    <a:pt x="122510" y="138430"/>
                    <a:pt x="122510" y="141840"/>
                  </a:cubicBezTo>
                  <a:cubicBezTo>
                    <a:pt x="122510" y="143104"/>
                    <a:pt x="122038" y="144213"/>
                    <a:pt x="121389" y="145200"/>
                  </a:cubicBezTo>
                  <a:lnTo>
                    <a:pt x="121481" y="145261"/>
                  </a:lnTo>
                  <a:lnTo>
                    <a:pt x="90862" y="194586"/>
                  </a:lnTo>
                  <a:lnTo>
                    <a:pt x="90770" y="194524"/>
                  </a:lnTo>
                  <a:cubicBezTo>
                    <a:pt x="89668" y="196171"/>
                    <a:pt x="87892" y="197330"/>
                    <a:pt x="85767" y="197330"/>
                  </a:cubicBezTo>
                  <a:cubicBezTo>
                    <a:pt x="83642" y="197330"/>
                    <a:pt x="81867" y="196171"/>
                    <a:pt x="80770" y="194524"/>
                  </a:cubicBezTo>
                  <a:lnTo>
                    <a:pt x="80672" y="194586"/>
                  </a:lnTo>
                  <a:lnTo>
                    <a:pt x="50054" y="145261"/>
                  </a:lnTo>
                  <a:lnTo>
                    <a:pt x="50152" y="145200"/>
                  </a:lnTo>
                  <a:cubicBezTo>
                    <a:pt x="49497" y="144213"/>
                    <a:pt x="49025" y="143104"/>
                    <a:pt x="49025" y="141840"/>
                  </a:cubicBezTo>
                  <a:cubicBezTo>
                    <a:pt x="49025" y="138430"/>
                    <a:pt x="51769" y="135674"/>
                    <a:pt x="55149" y="135674"/>
                  </a:cubicBezTo>
                  <a:moveTo>
                    <a:pt x="257231" y="234323"/>
                  </a:moveTo>
                  <a:lnTo>
                    <a:pt x="12283" y="234323"/>
                  </a:lnTo>
                  <a:lnTo>
                    <a:pt x="12283" y="246654"/>
                  </a:lnTo>
                  <a:lnTo>
                    <a:pt x="257231" y="246654"/>
                  </a:lnTo>
                  <a:lnTo>
                    <a:pt x="257231" y="234323"/>
                  </a:lnTo>
                  <a:close/>
                  <a:moveTo>
                    <a:pt x="244984" y="74018"/>
                  </a:moveTo>
                  <a:lnTo>
                    <a:pt x="24530" y="74018"/>
                  </a:lnTo>
                  <a:lnTo>
                    <a:pt x="24530" y="221992"/>
                  </a:lnTo>
                  <a:lnTo>
                    <a:pt x="244984" y="221992"/>
                  </a:lnTo>
                  <a:lnTo>
                    <a:pt x="244984" y="74018"/>
                  </a:lnTo>
                  <a:close/>
                  <a:moveTo>
                    <a:pt x="257231" y="258985"/>
                  </a:moveTo>
                  <a:lnTo>
                    <a:pt x="147004" y="258985"/>
                  </a:lnTo>
                  <a:cubicBezTo>
                    <a:pt x="147004" y="265792"/>
                    <a:pt x="141518" y="271317"/>
                    <a:pt x="134757" y="271317"/>
                  </a:cubicBezTo>
                  <a:cubicBezTo>
                    <a:pt x="127996" y="271317"/>
                    <a:pt x="122510" y="265792"/>
                    <a:pt x="122510" y="258985"/>
                  </a:cubicBezTo>
                  <a:lnTo>
                    <a:pt x="12283" y="258985"/>
                  </a:lnTo>
                  <a:cubicBezTo>
                    <a:pt x="5522" y="258985"/>
                    <a:pt x="36" y="253461"/>
                    <a:pt x="36" y="246654"/>
                  </a:cubicBezTo>
                  <a:lnTo>
                    <a:pt x="36" y="234323"/>
                  </a:lnTo>
                  <a:cubicBezTo>
                    <a:pt x="36" y="227510"/>
                    <a:pt x="5522" y="221992"/>
                    <a:pt x="12283" y="221992"/>
                  </a:cubicBezTo>
                  <a:lnTo>
                    <a:pt x="12283" y="74018"/>
                  </a:lnTo>
                  <a:cubicBezTo>
                    <a:pt x="12283" y="67205"/>
                    <a:pt x="17770" y="61687"/>
                    <a:pt x="24530" y="61687"/>
                  </a:cubicBezTo>
                  <a:lnTo>
                    <a:pt x="128633" y="61687"/>
                  </a:lnTo>
                  <a:lnTo>
                    <a:pt x="128633" y="45743"/>
                  </a:lnTo>
                  <a:lnTo>
                    <a:pt x="93685" y="10556"/>
                  </a:lnTo>
                  <a:cubicBezTo>
                    <a:pt x="92577" y="9434"/>
                    <a:pt x="91891" y="7893"/>
                    <a:pt x="91891" y="6197"/>
                  </a:cubicBezTo>
                  <a:cubicBezTo>
                    <a:pt x="91891" y="2788"/>
                    <a:pt x="94634" y="32"/>
                    <a:pt x="98015" y="32"/>
                  </a:cubicBezTo>
                  <a:cubicBezTo>
                    <a:pt x="99705" y="32"/>
                    <a:pt x="101236" y="716"/>
                    <a:pt x="102344" y="1838"/>
                  </a:cubicBezTo>
                  <a:lnTo>
                    <a:pt x="134757" y="34472"/>
                  </a:lnTo>
                  <a:lnTo>
                    <a:pt x="167170" y="1838"/>
                  </a:lnTo>
                  <a:cubicBezTo>
                    <a:pt x="168278" y="716"/>
                    <a:pt x="169809" y="32"/>
                    <a:pt x="171499" y="32"/>
                  </a:cubicBezTo>
                  <a:cubicBezTo>
                    <a:pt x="174880" y="32"/>
                    <a:pt x="177623" y="2788"/>
                    <a:pt x="177623" y="6197"/>
                  </a:cubicBezTo>
                  <a:cubicBezTo>
                    <a:pt x="177623" y="7893"/>
                    <a:pt x="176937" y="9434"/>
                    <a:pt x="175829" y="10556"/>
                  </a:cubicBezTo>
                  <a:lnTo>
                    <a:pt x="140881" y="45743"/>
                  </a:lnTo>
                  <a:lnTo>
                    <a:pt x="140881" y="61687"/>
                  </a:lnTo>
                  <a:lnTo>
                    <a:pt x="244984" y="61687"/>
                  </a:lnTo>
                  <a:cubicBezTo>
                    <a:pt x="251744" y="61687"/>
                    <a:pt x="257231" y="67205"/>
                    <a:pt x="257231" y="74018"/>
                  </a:cubicBezTo>
                  <a:lnTo>
                    <a:pt x="257231" y="221992"/>
                  </a:lnTo>
                  <a:cubicBezTo>
                    <a:pt x="263992" y="221992"/>
                    <a:pt x="269479" y="227510"/>
                    <a:pt x="269479" y="234323"/>
                  </a:cubicBezTo>
                  <a:lnTo>
                    <a:pt x="269479" y="246654"/>
                  </a:lnTo>
                  <a:cubicBezTo>
                    <a:pt x="269479" y="253461"/>
                    <a:pt x="263992" y="258985"/>
                    <a:pt x="257231" y="258985"/>
                  </a:cubicBezTo>
                </a:path>
              </a:pathLst>
            </a:custGeom>
            <a:gradFill>
              <a:gsLst>
                <a:gs pos="100000">
                  <a:schemeClr val="accent2">
                    <a:alpha val="80000"/>
                  </a:schemeClr>
                </a:gs>
                <a:gs pos="0">
                  <a:schemeClr val="accent1"/>
                </a:gs>
              </a:gsLst>
              <a:path path="circle">
                <a:fillToRect r="100000" b="100000"/>
              </a:path>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70" name="Graphic 9">
              <a:hlinkClick r:id="rId4" action="ppaction://hlinksldjump"/>
              <a:extLst>
                <a:ext uri="{FF2B5EF4-FFF2-40B4-BE49-F238E27FC236}">
                  <a16:creationId xmlns:a16="http://schemas.microsoft.com/office/drawing/2014/main" id="{63CA2549-74B7-A737-C221-FF031BB43989}"/>
                </a:ext>
              </a:extLst>
            </p:cNvPr>
            <p:cNvSpPr/>
            <p:nvPr/>
          </p:nvSpPr>
          <p:spPr>
            <a:xfrm flipV="1">
              <a:off x="576834" y="3336700"/>
              <a:ext cx="216863" cy="188571"/>
            </a:xfrm>
            <a:custGeom>
              <a:avLst/>
              <a:gdLst>
                <a:gd name="connsiteX0" fmla="*/ 134749 w 269443"/>
                <a:gd name="connsiteY0" fmla="*/ 62330 h 234291"/>
                <a:gd name="connsiteX1" fmla="*/ 20395 w 269443"/>
                <a:gd name="connsiteY1" fmla="*/ 117161 h 234291"/>
                <a:gd name="connsiteX2" fmla="*/ 57590 w 269443"/>
                <a:gd name="connsiteY2" fmla="*/ 134992 h 234291"/>
                <a:gd name="connsiteX3" fmla="*/ 132116 w 269443"/>
                <a:gd name="connsiteY3" fmla="*/ 99262 h 234291"/>
                <a:gd name="connsiteX4" fmla="*/ 132134 w 269443"/>
                <a:gd name="connsiteY4" fmla="*/ 99299 h 234291"/>
                <a:gd name="connsiteX5" fmla="*/ 134749 w 269443"/>
                <a:gd name="connsiteY5" fmla="*/ 98664 h 234291"/>
                <a:gd name="connsiteX6" fmla="*/ 137364 w 269443"/>
                <a:gd name="connsiteY6" fmla="*/ 99299 h 234291"/>
                <a:gd name="connsiteX7" fmla="*/ 137382 w 269443"/>
                <a:gd name="connsiteY7" fmla="*/ 99262 h 234291"/>
                <a:gd name="connsiteX8" fmla="*/ 211908 w 269443"/>
                <a:gd name="connsiteY8" fmla="*/ 134992 h 234291"/>
                <a:gd name="connsiteX9" fmla="*/ 249103 w 269443"/>
                <a:gd name="connsiteY9" fmla="*/ 117161 h 234291"/>
                <a:gd name="connsiteX10" fmla="*/ 134749 w 269443"/>
                <a:gd name="connsiteY10" fmla="*/ 62330 h 234291"/>
                <a:gd name="connsiteX11" fmla="*/ 249103 w 269443"/>
                <a:gd name="connsiteY11" fmla="*/ 67836 h 234291"/>
                <a:gd name="connsiteX12" fmla="*/ 134749 w 269443"/>
                <a:gd name="connsiteY12" fmla="*/ 13006 h 234291"/>
                <a:gd name="connsiteX13" fmla="*/ 20395 w 269443"/>
                <a:gd name="connsiteY13" fmla="*/ 67836 h 234291"/>
                <a:gd name="connsiteX14" fmla="*/ 57590 w 269443"/>
                <a:gd name="connsiteY14" fmla="*/ 85667 h 234291"/>
                <a:gd name="connsiteX15" fmla="*/ 132116 w 269443"/>
                <a:gd name="connsiteY15" fmla="*/ 49938 h 234291"/>
                <a:gd name="connsiteX16" fmla="*/ 132134 w 269443"/>
                <a:gd name="connsiteY16" fmla="*/ 49974 h 234291"/>
                <a:gd name="connsiteX17" fmla="*/ 134749 w 269443"/>
                <a:gd name="connsiteY17" fmla="*/ 49339 h 234291"/>
                <a:gd name="connsiteX18" fmla="*/ 137364 w 269443"/>
                <a:gd name="connsiteY18" fmla="*/ 49974 h 234291"/>
                <a:gd name="connsiteX19" fmla="*/ 137382 w 269443"/>
                <a:gd name="connsiteY19" fmla="*/ 49938 h 234291"/>
                <a:gd name="connsiteX20" fmla="*/ 211908 w 269443"/>
                <a:gd name="connsiteY20" fmla="*/ 85667 h 234291"/>
                <a:gd name="connsiteX21" fmla="*/ 249103 w 269443"/>
                <a:gd name="connsiteY21" fmla="*/ 67836 h 234291"/>
                <a:gd name="connsiteX22" fmla="*/ 20395 w 269443"/>
                <a:gd name="connsiteY22" fmla="*/ 166485 h 234291"/>
                <a:gd name="connsiteX23" fmla="*/ 134749 w 269443"/>
                <a:gd name="connsiteY23" fmla="*/ 221310 h 234291"/>
                <a:gd name="connsiteX24" fmla="*/ 249103 w 269443"/>
                <a:gd name="connsiteY24" fmla="*/ 166485 h 234291"/>
                <a:gd name="connsiteX25" fmla="*/ 134749 w 269443"/>
                <a:gd name="connsiteY25" fmla="*/ 111655 h 234291"/>
                <a:gd name="connsiteX26" fmla="*/ 20395 w 269443"/>
                <a:gd name="connsiteY26" fmla="*/ 166485 h 234291"/>
                <a:gd name="connsiteX27" fmla="*/ 269471 w 269443"/>
                <a:gd name="connsiteY27" fmla="*/ 117161 h 234291"/>
                <a:gd name="connsiteX28" fmla="*/ 265962 w 269443"/>
                <a:gd name="connsiteY28" fmla="*/ 122685 h 234291"/>
                <a:gd name="connsiteX29" fmla="*/ 265980 w 269443"/>
                <a:gd name="connsiteY29" fmla="*/ 122722 h 234291"/>
                <a:gd name="connsiteX30" fmla="*/ 226151 w 269443"/>
                <a:gd name="connsiteY30" fmla="*/ 141823 h 234291"/>
                <a:gd name="connsiteX31" fmla="*/ 265980 w 269443"/>
                <a:gd name="connsiteY31" fmla="*/ 160918 h 234291"/>
                <a:gd name="connsiteX32" fmla="*/ 265962 w 269443"/>
                <a:gd name="connsiteY32" fmla="*/ 160955 h 234291"/>
                <a:gd name="connsiteX33" fmla="*/ 269471 w 269443"/>
                <a:gd name="connsiteY33" fmla="*/ 166485 h 234291"/>
                <a:gd name="connsiteX34" fmla="*/ 265962 w 269443"/>
                <a:gd name="connsiteY34" fmla="*/ 172010 h 234291"/>
                <a:gd name="connsiteX35" fmla="*/ 265980 w 269443"/>
                <a:gd name="connsiteY35" fmla="*/ 172047 h 234291"/>
                <a:gd name="connsiteX36" fmla="*/ 137382 w 269443"/>
                <a:gd name="connsiteY36" fmla="*/ 233702 h 234291"/>
                <a:gd name="connsiteX37" fmla="*/ 137364 w 269443"/>
                <a:gd name="connsiteY37" fmla="*/ 233665 h 234291"/>
                <a:gd name="connsiteX38" fmla="*/ 134749 w 269443"/>
                <a:gd name="connsiteY38" fmla="*/ 234307 h 234291"/>
                <a:gd name="connsiteX39" fmla="*/ 132134 w 269443"/>
                <a:gd name="connsiteY39" fmla="*/ 233665 h 234291"/>
                <a:gd name="connsiteX40" fmla="*/ 132116 w 269443"/>
                <a:gd name="connsiteY40" fmla="*/ 233702 h 234291"/>
                <a:gd name="connsiteX41" fmla="*/ 3518 w 269443"/>
                <a:gd name="connsiteY41" fmla="*/ 172047 h 234291"/>
                <a:gd name="connsiteX42" fmla="*/ 3536 w 269443"/>
                <a:gd name="connsiteY42" fmla="*/ 172010 h 234291"/>
                <a:gd name="connsiteX43" fmla="*/ 28 w 269443"/>
                <a:gd name="connsiteY43" fmla="*/ 166485 h 234291"/>
                <a:gd name="connsiteX44" fmla="*/ 3536 w 269443"/>
                <a:gd name="connsiteY44" fmla="*/ 160955 h 234291"/>
                <a:gd name="connsiteX45" fmla="*/ 3518 w 269443"/>
                <a:gd name="connsiteY45" fmla="*/ 160918 h 234291"/>
                <a:gd name="connsiteX46" fmla="*/ 43347 w 269443"/>
                <a:gd name="connsiteY46" fmla="*/ 141823 h 234291"/>
                <a:gd name="connsiteX47" fmla="*/ 3518 w 269443"/>
                <a:gd name="connsiteY47" fmla="*/ 122722 h 234291"/>
                <a:gd name="connsiteX48" fmla="*/ 3536 w 269443"/>
                <a:gd name="connsiteY48" fmla="*/ 122685 h 234291"/>
                <a:gd name="connsiteX49" fmla="*/ 28 w 269443"/>
                <a:gd name="connsiteY49" fmla="*/ 117161 h 234291"/>
                <a:gd name="connsiteX50" fmla="*/ 3536 w 269443"/>
                <a:gd name="connsiteY50" fmla="*/ 111630 h 234291"/>
                <a:gd name="connsiteX51" fmla="*/ 3518 w 269443"/>
                <a:gd name="connsiteY51" fmla="*/ 111593 h 234291"/>
                <a:gd name="connsiteX52" fmla="*/ 43347 w 269443"/>
                <a:gd name="connsiteY52" fmla="*/ 92498 h 234291"/>
                <a:gd name="connsiteX53" fmla="*/ 3518 w 269443"/>
                <a:gd name="connsiteY53" fmla="*/ 73398 h 234291"/>
                <a:gd name="connsiteX54" fmla="*/ 3536 w 269443"/>
                <a:gd name="connsiteY54" fmla="*/ 73361 h 234291"/>
                <a:gd name="connsiteX55" fmla="*/ 28 w 269443"/>
                <a:gd name="connsiteY55" fmla="*/ 67836 h 234291"/>
                <a:gd name="connsiteX56" fmla="*/ 3536 w 269443"/>
                <a:gd name="connsiteY56" fmla="*/ 62306 h 234291"/>
                <a:gd name="connsiteX57" fmla="*/ 3518 w 269443"/>
                <a:gd name="connsiteY57" fmla="*/ 62269 h 234291"/>
                <a:gd name="connsiteX58" fmla="*/ 132116 w 269443"/>
                <a:gd name="connsiteY58" fmla="*/ 613 h 234291"/>
                <a:gd name="connsiteX59" fmla="*/ 132134 w 269443"/>
                <a:gd name="connsiteY59" fmla="*/ 650 h 234291"/>
                <a:gd name="connsiteX60" fmla="*/ 134749 w 269443"/>
                <a:gd name="connsiteY60" fmla="*/ 15 h 234291"/>
                <a:gd name="connsiteX61" fmla="*/ 137364 w 269443"/>
                <a:gd name="connsiteY61" fmla="*/ 650 h 234291"/>
                <a:gd name="connsiteX62" fmla="*/ 137382 w 269443"/>
                <a:gd name="connsiteY62" fmla="*/ 613 h 234291"/>
                <a:gd name="connsiteX63" fmla="*/ 265980 w 269443"/>
                <a:gd name="connsiteY63" fmla="*/ 62269 h 234291"/>
                <a:gd name="connsiteX64" fmla="*/ 265962 w 269443"/>
                <a:gd name="connsiteY64" fmla="*/ 62306 h 234291"/>
                <a:gd name="connsiteX65" fmla="*/ 269471 w 269443"/>
                <a:gd name="connsiteY65" fmla="*/ 67836 h 234291"/>
                <a:gd name="connsiteX66" fmla="*/ 265962 w 269443"/>
                <a:gd name="connsiteY66" fmla="*/ 73361 h 234291"/>
                <a:gd name="connsiteX67" fmla="*/ 265980 w 269443"/>
                <a:gd name="connsiteY67" fmla="*/ 73398 h 234291"/>
                <a:gd name="connsiteX68" fmla="*/ 226151 w 269443"/>
                <a:gd name="connsiteY68" fmla="*/ 92498 h 234291"/>
                <a:gd name="connsiteX69" fmla="*/ 265980 w 269443"/>
                <a:gd name="connsiteY69" fmla="*/ 111593 h 234291"/>
                <a:gd name="connsiteX70" fmla="*/ 265962 w 269443"/>
                <a:gd name="connsiteY70" fmla="*/ 111630 h 234291"/>
                <a:gd name="connsiteX71" fmla="*/ 269471 w 269443"/>
                <a:gd name="connsiteY71" fmla="*/ 117161 h 2342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269443" h="234291">
                  <a:moveTo>
                    <a:pt x="134749" y="62330"/>
                  </a:moveTo>
                  <a:lnTo>
                    <a:pt x="20395" y="117161"/>
                  </a:lnTo>
                  <a:lnTo>
                    <a:pt x="57590" y="134992"/>
                  </a:lnTo>
                  <a:lnTo>
                    <a:pt x="132116" y="99262"/>
                  </a:lnTo>
                  <a:lnTo>
                    <a:pt x="132134" y="99299"/>
                  </a:lnTo>
                  <a:cubicBezTo>
                    <a:pt x="132930" y="98917"/>
                    <a:pt x="133806" y="98664"/>
                    <a:pt x="134749" y="98664"/>
                  </a:cubicBezTo>
                  <a:cubicBezTo>
                    <a:pt x="135692" y="98664"/>
                    <a:pt x="136568" y="98917"/>
                    <a:pt x="137364" y="99299"/>
                  </a:cubicBezTo>
                  <a:lnTo>
                    <a:pt x="137382" y="99262"/>
                  </a:lnTo>
                  <a:lnTo>
                    <a:pt x="211908" y="134992"/>
                  </a:lnTo>
                  <a:lnTo>
                    <a:pt x="249103" y="117161"/>
                  </a:lnTo>
                  <a:lnTo>
                    <a:pt x="134749" y="62330"/>
                  </a:lnTo>
                  <a:close/>
                  <a:moveTo>
                    <a:pt x="249103" y="67836"/>
                  </a:moveTo>
                  <a:lnTo>
                    <a:pt x="134749" y="13006"/>
                  </a:lnTo>
                  <a:lnTo>
                    <a:pt x="20395" y="67836"/>
                  </a:lnTo>
                  <a:lnTo>
                    <a:pt x="57590" y="85667"/>
                  </a:lnTo>
                  <a:lnTo>
                    <a:pt x="132116" y="49938"/>
                  </a:lnTo>
                  <a:lnTo>
                    <a:pt x="132134" y="49974"/>
                  </a:lnTo>
                  <a:cubicBezTo>
                    <a:pt x="132930" y="49592"/>
                    <a:pt x="133806" y="49339"/>
                    <a:pt x="134749" y="49339"/>
                  </a:cubicBezTo>
                  <a:cubicBezTo>
                    <a:pt x="135692" y="49339"/>
                    <a:pt x="136568" y="49592"/>
                    <a:pt x="137364" y="49974"/>
                  </a:cubicBezTo>
                  <a:lnTo>
                    <a:pt x="137382" y="49938"/>
                  </a:lnTo>
                  <a:lnTo>
                    <a:pt x="211908" y="85667"/>
                  </a:lnTo>
                  <a:lnTo>
                    <a:pt x="249103" y="67836"/>
                  </a:lnTo>
                  <a:close/>
                  <a:moveTo>
                    <a:pt x="20395" y="166485"/>
                  </a:moveTo>
                  <a:lnTo>
                    <a:pt x="134749" y="221310"/>
                  </a:lnTo>
                  <a:lnTo>
                    <a:pt x="249103" y="166485"/>
                  </a:lnTo>
                  <a:lnTo>
                    <a:pt x="134749" y="111655"/>
                  </a:lnTo>
                  <a:lnTo>
                    <a:pt x="20395" y="166485"/>
                  </a:lnTo>
                  <a:close/>
                  <a:moveTo>
                    <a:pt x="269471" y="117161"/>
                  </a:moveTo>
                  <a:cubicBezTo>
                    <a:pt x="269471" y="119615"/>
                    <a:pt x="268025" y="121686"/>
                    <a:pt x="265962" y="122685"/>
                  </a:cubicBezTo>
                  <a:lnTo>
                    <a:pt x="265980" y="122722"/>
                  </a:lnTo>
                  <a:lnTo>
                    <a:pt x="226151" y="141823"/>
                  </a:lnTo>
                  <a:lnTo>
                    <a:pt x="265980" y="160918"/>
                  </a:lnTo>
                  <a:lnTo>
                    <a:pt x="265962" y="160955"/>
                  </a:lnTo>
                  <a:cubicBezTo>
                    <a:pt x="268025" y="161947"/>
                    <a:pt x="269471" y="164025"/>
                    <a:pt x="269471" y="166485"/>
                  </a:cubicBezTo>
                  <a:cubicBezTo>
                    <a:pt x="269471" y="168933"/>
                    <a:pt x="268025" y="171011"/>
                    <a:pt x="265962" y="172010"/>
                  </a:cubicBezTo>
                  <a:lnTo>
                    <a:pt x="265980" y="172047"/>
                  </a:lnTo>
                  <a:lnTo>
                    <a:pt x="137382" y="233702"/>
                  </a:lnTo>
                  <a:lnTo>
                    <a:pt x="137364" y="233665"/>
                  </a:lnTo>
                  <a:cubicBezTo>
                    <a:pt x="136568" y="234054"/>
                    <a:pt x="135692" y="234307"/>
                    <a:pt x="134749" y="234307"/>
                  </a:cubicBezTo>
                  <a:cubicBezTo>
                    <a:pt x="133806" y="234307"/>
                    <a:pt x="132930" y="234054"/>
                    <a:pt x="132134" y="233665"/>
                  </a:cubicBezTo>
                  <a:lnTo>
                    <a:pt x="132116" y="233702"/>
                  </a:lnTo>
                  <a:lnTo>
                    <a:pt x="3518" y="172047"/>
                  </a:lnTo>
                  <a:lnTo>
                    <a:pt x="3536" y="172010"/>
                  </a:lnTo>
                  <a:cubicBezTo>
                    <a:pt x="1473" y="171011"/>
                    <a:pt x="28" y="168933"/>
                    <a:pt x="28" y="166485"/>
                  </a:cubicBezTo>
                  <a:cubicBezTo>
                    <a:pt x="28" y="164025"/>
                    <a:pt x="1473" y="161947"/>
                    <a:pt x="3536" y="160955"/>
                  </a:cubicBezTo>
                  <a:lnTo>
                    <a:pt x="3518" y="160918"/>
                  </a:lnTo>
                  <a:lnTo>
                    <a:pt x="43347" y="141823"/>
                  </a:lnTo>
                  <a:lnTo>
                    <a:pt x="3518" y="122722"/>
                  </a:lnTo>
                  <a:lnTo>
                    <a:pt x="3536" y="122685"/>
                  </a:lnTo>
                  <a:cubicBezTo>
                    <a:pt x="1473" y="121686"/>
                    <a:pt x="28" y="119615"/>
                    <a:pt x="28" y="117161"/>
                  </a:cubicBezTo>
                  <a:cubicBezTo>
                    <a:pt x="28" y="114701"/>
                    <a:pt x="1473" y="112623"/>
                    <a:pt x="3536" y="111630"/>
                  </a:cubicBezTo>
                  <a:lnTo>
                    <a:pt x="3518" y="111593"/>
                  </a:lnTo>
                  <a:lnTo>
                    <a:pt x="43347" y="92498"/>
                  </a:lnTo>
                  <a:lnTo>
                    <a:pt x="3518" y="73398"/>
                  </a:lnTo>
                  <a:lnTo>
                    <a:pt x="3536" y="73361"/>
                  </a:lnTo>
                  <a:cubicBezTo>
                    <a:pt x="1473" y="72362"/>
                    <a:pt x="28" y="70290"/>
                    <a:pt x="28" y="67836"/>
                  </a:cubicBezTo>
                  <a:cubicBezTo>
                    <a:pt x="28" y="65376"/>
                    <a:pt x="1473" y="63298"/>
                    <a:pt x="3536" y="62306"/>
                  </a:cubicBezTo>
                  <a:lnTo>
                    <a:pt x="3518" y="62269"/>
                  </a:lnTo>
                  <a:lnTo>
                    <a:pt x="132116" y="613"/>
                  </a:lnTo>
                  <a:lnTo>
                    <a:pt x="132134" y="650"/>
                  </a:lnTo>
                  <a:cubicBezTo>
                    <a:pt x="132930" y="268"/>
                    <a:pt x="133806" y="15"/>
                    <a:pt x="134749" y="15"/>
                  </a:cubicBezTo>
                  <a:cubicBezTo>
                    <a:pt x="135692" y="15"/>
                    <a:pt x="136568" y="268"/>
                    <a:pt x="137364" y="650"/>
                  </a:cubicBezTo>
                  <a:lnTo>
                    <a:pt x="137382" y="613"/>
                  </a:lnTo>
                  <a:lnTo>
                    <a:pt x="265980" y="62269"/>
                  </a:lnTo>
                  <a:lnTo>
                    <a:pt x="265962" y="62306"/>
                  </a:lnTo>
                  <a:cubicBezTo>
                    <a:pt x="268025" y="63298"/>
                    <a:pt x="269471" y="65376"/>
                    <a:pt x="269471" y="67836"/>
                  </a:cubicBezTo>
                  <a:cubicBezTo>
                    <a:pt x="269471" y="70290"/>
                    <a:pt x="268025" y="72362"/>
                    <a:pt x="265962" y="73361"/>
                  </a:cubicBezTo>
                  <a:lnTo>
                    <a:pt x="265980" y="73398"/>
                  </a:lnTo>
                  <a:lnTo>
                    <a:pt x="226151" y="92498"/>
                  </a:lnTo>
                  <a:lnTo>
                    <a:pt x="265980" y="111593"/>
                  </a:lnTo>
                  <a:lnTo>
                    <a:pt x="265962" y="111630"/>
                  </a:lnTo>
                  <a:cubicBezTo>
                    <a:pt x="268025" y="112623"/>
                    <a:pt x="269471" y="114701"/>
                    <a:pt x="269471" y="117161"/>
                  </a:cubicBezTo>
                </a:path>
              </a:pathLst>
            </a:custGeom>
            <a:gradFill>
              <a:gsLst>
                <a:gs pos="100000">
                  <a:schemeClr val="accent2">
                    <a:alpha val="80000"/>
                  </a:schemeClr>
                </a:gs>
                <a:gs pos="0">
                  <a:schemeClr val="accent1"/>
                </a:gs>
              </a:gsLst>
              <a:path path="circle">
                <a:fillToRect r="100000" b="100000"/>
              </a:path>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71" name="Graphic 6">
              <a:hlinkClick r:id="rId5" action="ppaction://hlinksldjump"/>
              <a:extLst>
                <a:ext uri="{FF2B5EF4-FFF2-40B4-BE49-F238E27FC236}">
                  <a16:creationId xmlns:a16="http://schemas.microsoft.com/office/drawing/2014/main" id="{99221CD6-2936-F535-822E-6290F31CE292}"/>
                </a:ext>
              </a:extLst>
            </p:cNvPr>
            <p:cNvSpPr/>
            <p:nvPr/>
          </p:nvSpPr>
          <p:spPr>
            <a:xfrm flipV="1">
              <a:off x="576834" y="2391755"/>
              <a:ext cx="216863" cy="218346"/>
            </a:xfrm>
            <a:custGeom>
              <a:avLst/>
              <a:gdLst>
                <a:gd name="connsiteX0" fmla="*/ 134749 w 269443"/>
                <a:gd name="connsiteY0" fmla="*/ 12339 h 271285"/>
                <a:gd name="connsiteX1" fmla="*/ 12275 w 269443"/>
                <a:gd name="connsiteY1" fmla="*/ 135650 h 271285"/>
                <a:gd name="connsiteX2" fmla="*/ 134749 w 269443"/>
                <a:gd name="connsiteY2" fmla="*/ 258961 h 271285"/>
                <a:gd name="connsiteX3" fmla="*/ 257223 w 269443"/>
                <a:gd name="connsiteY3" fmla="*/ 135650 h 271285"/>
                <a:gd name="connsiteX4" fmla="*/ 134749 w 269443"/>
                <a:gd name="connsiteY4" fmla="*/ 12339 h 271285"/>
                <a:gd name="connsiteX5" fmla="*/ 228056 w 269443"/>
                <a:gd name="connsiteY5" fmla="*/ 37944 h 271285"/>
                <a:gd name="connsiteX6" fmla="*/ 269471 w 269443"/>
                <a:gd name="connsiteY6" fmla="*/ 135650 h 271285"/>
                <a:gd name="connsiteX7" fmla="*/ 134749 w 269443"/>
                <a:gd name="connsiteY7" fmla="*/ 271293 h 271285"/>
                <a:gd name="connsiteX8" fmla="*/ 28 w 269443"/>
                <a:gd name="connsiteY8" fmla="*/ 135650 h 271285"/>
                <a:gd name="connsiteX9" fmla="*/ 41442 w 269443"/>
                <a:gd name="connsiteY9" fmla="*/ 37944 h 271285"/>
                <a:gd name="connsiteX10" fmla="*/ 26317 w 269443"/>
                <a:gd name="connsiteY10" fmla="*/ 10532 h 271285"/>
                <a:gd name="connsiteX11" fmla="*/ 24522 w 269443"/>
                <a:gd name="connsiteY11" fmla="*/ 6173 h 271285"/>
                <a:gd name="connsiteX12" fmla="*/ 30646 w 269443"/>
                <a:gd name="connsiteY12" fmla="*/ 8 h 271285"/>
                <a:gd name="connsiteX13" fmla="*/ 34975 w 269443"/>
                <a:gd name="connsiteY13" fmla="*/ 1814 h 271285"/>
                <a:gd name="connsiteX14" fmla="*/ 36421 w 269443"/>
                <a:gd name="connsiteY14" fmla="*/ 4428 h 271285"/>
                <a:gd name="connsiteX15" fmla="*/ 50481 w 269443"/>
                <a:gd name="connsiteY15" fmla="*/ 29911 h 271285"/>
                <a:gd name="connsiteX16" fmla="*/ 134749 w 269443"/>
                <a:gd name="connsiteY16" fmla="*/ 8 h 271285"/>
                <a:gd name="connsiteX17" fmla="*/ 219017 w 269443"/>
                <a:gd name="connsiteY17" fmla="*/ 29911 h 271285"/>
                <a:gd name="connsiteX18" fmla="*/ 233077 w 269443"/>
                <a:gd name="connsiteY18" fmla="*/ 4428 h 271285"/>
                <a:gd name="connsiteX19" fmla="*/ 238852 w 269443"/>
                <a:gd name="connsiteY19" fmla="*/ 8 h 271285"/>
                <a:gd name="connsiteX20" fmla="*/ 244976 w 269443"/>
                <a:gd name="connsiteY20" fmla="*/ 6173 h 271285"/>
                <a:gd name="connsiteX21" fmla="*/ 243181 w 269443"/>
                <a:gd name="connsiteY21" fmla="*/ 10532 h 271285"/>
                <a:gd name="connsiteX22" fmla="*/ 228056 w 269443"/>
                <a:gd name="connsiteY22" fmla="*/ 37944 h 271285"/>
                <a:gd name="connsiteX23" fmla="*/ 134749 w 269443"/>
                <a:gd name="connsiteY23" fmla="*/ 61663 h 271285"/>
                <a:gd name="connsiteX24" fmla="*/ 61265 w 269443"/>
                <a:gd name="connsiteY24" fmla="*/ 135650 h 271285"/>
                <a:gd name="connsiteX25" fmla="*/ 134749 w 269443"/>
                <a:gd name="connsiteY25" fmla="*/ 209637 h 271285"/>
                <a:gd name="connsiteX26" fmla="*/ 208233 w 269443"/>
                <a:gd name="connsiteY26" fmla="*/ 135650 h 271285"/>
                <a:gd name="connsiteX27" fmla="*/ 134749 w 269443"/>
                <a:gd name="connsiteY27" fmla="*/ 61663 h 271285"/>
                <a:gd name="connsiteX28" fmla="*/ 134749 w 269443"/>
                <a:gd name="connsiteY28" fmla="*/ 221968 h 271285"/>
                <a:gd name="connsiteX29" fmla="*/ 49017 w 269443"/>
                <a:gd name="connsiteY29" fmla="*/ 135650 h 271285"/>
                <a:gd name="connsiteX30" fmla="*/ 134749 w 269443"/>
                <a:gd name="connsiteY30" fmla="*/ 49332 h 271285"/>
                <a:gd name="connsiteX31" fmla="*/ 220481 w 269443"/>
                <a:gd name="connsiteY31" fmla="*/ 135650 h 271285"/>
                <a:gd name="connsiteX32" fmla="*/ 134749 w 269443"/>
                <a:gd name="connsiteY32" fmla="*/ 221968 h 271285"/>
                <a:gd name="connsiteX33" fmla="*/ 134749 w 269443"/>
                <a:gd name="connsiteY33" fmla="*/ 110988 h 271285"/>
                <a:gd name="connsiteX34" fmla="*/ 110254 w 269443"/>
                <a:gd name="connsiteY34" fmla="*/ 135650 h 271285"/>
                <a:gd name="connsiteX35" fmla="*/ 134749 w 269443"/>
                <a:gd name="connsiteY35" fmla="*/ 160312 h 271285"/>
                <a:gd name="connsiteX36" fmla="*/ 159244 w 269443"/>
                <a:gd name="connsiteY36" fmla="*/ 135650 h 271285"/>
                <a:gd name="connsiteX37" fmla="*/ 134749 w 269443"/>
                <a:gd name="connsiteY37" fmla="*/ 110988 h 271285"/>
                <a:gd name="connsiteX38" fmla="*/ 134749 w 269443"/>
                <a:gd name="connsiteY38" fmla="*/ 172643 h 271285"/>
                <a:gd name="connsiteX39" fmla="*/ 98007 w 269443"/>
                <a:gd name="connsiteY39" fmla="*/ 135650 h 271285"/>
                <a:gd name="connsiteX40" fmla="*/ 134749 w 269443"/>
                <a:gd name="connsiteY40" fmla="*/ 98657 h 271285"/>
                <a:gd name="connsiteX41" fmla="*/ 171491 w 269443"/>
                <a:gd name="connsiteY41" fmla="*/ 135650 h 271285"/>
                <a:gd name="connsiteX42" fmla="*/ 134749 w 269443"/>
                <a:gd name="connsiteY42" fmla="*/ 172643 h 271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69443" h="271285">
                  <a:moveTo>
                    <a:pt x="134749" y="12339"/>
                  </a:moveTo>
                  <a:cubicBezTo>
                    <a:pt x="67107" y="12339"/>
                    <a:pt x="12275" y="67545"/>
                    <a:pt x="12275" y="135650"/>
                  </a:cubicBezTo>
                  <a:cubicBezTo>
                    <a:pt x="12275" y="203755"/>
                    <a:pt x="67107" y="258961"/>
                    <a:pt x="134749" y="258961"/>
                  </a:cubicBezTo>
                  <a:cubicBezTo>
                    <a:pt x="202391" y="258961"/>
                    <a:pt x="257223" y="203755"/>
                    <a:pt x="257223" y="135650"/>
                  </a:cubicBezTo>
                  <a:cubicBezTo>
                    <a:pt x="257223" y="67545"/>
                    <a:pt x="202391" y="12339"/>
                    <a:pt x="134749" y="12339"/>
                  </a:cubicBezTo>
                  <a:moveTo>
                    <a:pt x="228056" y="37944"/>
                  </a:moveTo>
                  <a:cubicBezTo>
                    <a:pt x="253543" y="62625"/>
                    <a:pt x="269471" y="97239"/>
                    <a:pt x="269471" y="135650"/>
                  </a:cubicBezTo>
                  <a:cubicBezTo>
                    <a:pt x="269471" y="210562"/>
                    <a:pt x="209152" y="271293"/>
                    <a:pt x="134749" y="271293"/>
                  </a:cubicBezTo>
                  <a:cubicBezTo>
                    <a:pt x="60346" y="271293"/>
                    <a:pt x="28" y="210562"/>
                    <a:pt x="28" y="135650"/>
                  </a:cubicBezTo>
                  <a:cubicBezTo>
                    <a:pt x="28" y="97239"/>
                    <a:pt x="15955" y="62625"/>
                    <a:pt x="41442" y="37944"/>
                  </a:cubicBezTo>
                  <a:lnTo>
                    <a:pt x="26317" y="10532"/>
                  </a:lnTo>
                  <a:cubicBezTo>
                    <a:pt x="25208" y="9410"/>
                    <a:pt x="24522" y="7869"/>
                    <a:pt x="24522" y="6173"/>
                  </a:cubicBezTo>
                  <a:cubicBezTo>
                    <a:pt x="24522" y="2764"/>
                    <a:pt x="27266" y="8"/>
                    <a:pt x="30646" y="8"/>
                  </a:cubicBezTo>
                  <a:cubicBezTo>
                    <a:pt x="32336" y="8"/>
                    <a:pt x="33867" y="692"/>
                    <a:pt x="34975" y="1814"/>
                  </a:cubicBezTo>
                  <a:cubicBezTo>
                    <a:pt x="35680" y="2523"/>
                    <a:pt x="36127" y="3442"/>
                    <a:pt x="36421" y="4428"/>
                  </a:cubicBezTo>
                  <a:lnTo>
                    <a:pt x="50481" y="29911"/>
                  </a:lnTo>
                  <a:cubicBezTo>
                    <a:pt x="73561" y="11235"/>
                    <a:pt x="102838" y="8"/>
                    <a:pt x="134749" y="8"/>
                  </a:cubicBezTo>
                  <a:cubicBezTo>
                    <a:pt x="166660" y="8"/>
                    <a:pt x="195937" y="11235"/>
                    <a:pt x="219017" y="29911"/>
                  </a:cubicBezTo>
                  <a:lnTo>
                    <a:pt x="233077" y="4428"/>
                  </a:lnTo>
                  <a:cubicBezTo>
                    <a:pt x="233837" y="1894"/>
                    <a:pt x="236084" y="8"/>
                    <a:pt x="238852" y="8"/>
                  </a:cubicBezTo>
                  <a:cubicBezTo>
                    <a:pt x="242232" y="8"/>
                    <a:pt x="244976" y="2764"/>
                    <a:pt x="244976" y="6173"/>
                  </a:cubicBezTo>
                  <a:cubicBezTo>
                    <a:pt x="244976" y="7869"/>
                    <a:pt x="244290" y="9410"/>
                    <a:pt x="243181" y="10532"/>
                  </a:cubicBezTo>
                  <a:lnTo>
                    <a:pt x="228056" y="37944"/>
                  </a:lnTo>
                  <a:close/>
                  <a:moveTo>
                    <a:pt x="134749" y="61663"/>
                  </a:moveTo>
                  <a:cubicBezTo>
                    <a:pt x="94167" y="61663"/>
                    <a:pt x="61265" y="94791"/>
                    <a:pt x="61265" y="135650"/>
                  </a:cubicBezTo>
                  <a:cubicBezTo>
                    <a:pt x="61265" y="176509"/>
                    <a:pt x="94167" y="209637"/>
                    <a:pt x="134749" y="209637"/>
                  </a:cubicBezTo>
                  <a:cubicBezTo>
                    <a:pt x="175331" y="209637"/>
                    <a:pt x="208233" y="176509"/>
                    <a:pt x="208233" y="135650"/>
                  </a:cubicBezTo>
                  <a:cubicBezTo>
                    <a:pt x="208233" y="94791"/>
                    <a:pt x="175331" y="61663"/>
                    <a:pt x="134749" y="61663"/>
                  </a:cubicBezTo>
                  <a:moveTo>
                    <a:pt x="134749" y="221968"/>
                  </a:moveTo>
                  <a:cubicBezTo>
                    <a:pt x="87401" y="221968"/>
                    <a:pt x="49017" y="183322"/>
                    <a:pt x="49017" y="135650"/>
                  </a:cubicBezTo>
                  <a:cubicBezTo>
                    <a:pt x="49017" y="87978"/>
                    <a:pt x="87401" y="49332"/>
                    <a:pt x="134749" y="49332"/>
                  </a:cubicBezTo>
                  <a:cubicBezTo>
                    <a:pt x="182097" y="49332"/>
                    <a:pt x="220481" y="87978"/>
                    <a:pt x="220481" y="135650"/>
                  </a:cubicBezTo>
                  <a:cubicBezTo>
                    <a:pt x="220481" y="183322"/>
                    <a:pt x="182097" y="221968"/>
                    <a:pt x="134749" y="221968"/>
                  </a:cubicBezTo>
                  <a:moveTo>
                    <a:pt x="134749" y="110988"/>
                  </a:moveTo>
                  <a:cubicBezTo>
                    <a:pt x="121222" y="110988"/>
                    <a:pt x="110254" y="122030"/>
                    <a:pt x="110254" y="135650"/>
                  </a:cubicBezTo>
                  <a:cubicBezTo>
                    <a:pt x="110254" y="149270"/>
                    <a:pt x="121222" y="160312"/>
                    <a:pt x="134749" y="160312"/>
                  </a:cubicBezTo>
                  <a:cubicBezTo>
                    <a:pt x="148276" y="160312"/>
                    <a:pt x="159244" y="149270"/>
                    <a:pt x="159244" y="135650"/>
                  </a:cubicBezTo>
                  <a:cubicBezTo>
                    <a:pt x="159244" y="122030"/>
                    <a:pt x="148276" y="110988"/>
                    <a:pt x="134749" y="110988"/>
                  </a:cubicBezTo>
                  <a:moveTo>
                    <a:pt x="134749" y="172643"/>
                  </a:moveTo>
                  <a:cubicBezTo>
                    <a:pt x="114455" y="172643"/>
                    <a:pt x="98007" y="156083"/>
                    <a:pt x="98007" y="135650"/>
                  </a:cubicBezTo>
                  <a:cubicBezTo>
                    <a:pt x="98007" y="115223"/>
                    <a:pt x="114455" y="98657"/>
                    <a:pt x="134749" y="98657"/>
                  </a:cubicBezTo>
                  <a:cubicBezTo>
                    <a:pt x="155043" y="98657"/>
                    <a:pt x="171491" y="115223"/>
                    <a:pt x="171491" y="135650"/>
                  </a:cubicBezTo>
                  <a:cubicBezTo>
                    <a:pt x="171491" y="156083"/>
                    <a:pt x="155043" y="172643"/>
                    <a:pt x="134749" y="172643"/>
                  </a:cubicBezTo>
                </a:path>
              </a:pathLst>
            </a:custGeom>
            <a:gradFill>
              <a:gsLst>
                <a:gs pos="100000">
                  <a:schemeClr val="accent2">
                    <a:alpha val="80000"/>
                  </a:schemeClr>
                </a:gs>
                <a:gs pos="0">
                  <a:schemeClr val="accent1"/>
                </a:gs>
              </a:gsLst>
              <a:path path="circle">
                <a:fillToRect r="100000" b="100000"/>
              </a:path>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72" name="Graphic 5">
              <a:hlinkClick r:id="rId6" action="ppaction://hlinksldjump"/>
              <a:extLst>
                <a:ext uri="{FF2B5EF4-FFF2-40B4-BE49-F238E27FC236}">
                  <a16:creationId xmlns:a16="http://schemas.microsoft.com/office/drawing/2014/main" id="{4434EB85-9D4A-1831-5D47-FF552BAE74CB}"/>
                </a:ext>
              </a:extLst>
            </p:cNvPr>
            <p:cNvSpPr/>
            <p:nvPr/>
          </p:nvSpPr>
          <p:spPr>
            <a:xfrm flipV="1">
              <a:off x="576835" y="1469299"/>
              <a:ext cx="216863" cy="198495"/>
            </a:xfrm>
            <a:custGeom>
              <a:avLst/>
              <a:gdLst>
                <a:gd name="connsiteX0" fmla="*/ 255449 w 269443"/>
                <a:gd name="connsiteY0" fmla="*/ 168309 h 246622"/>
                <a:gd name="connsiteX1" fmla="*/ 226098 w 269443"/>
                <a:gd name="connsiteY1" fmla="*/ 138758 h 246622"/>
                <a:gd name="connsiteX2" fmla="*/ 217439 w 269443"/>
                <a:gd name="connsiteY2" fmla="*/ 147476 h 246622"/>
                <a:gd name="connsiteX3" fmla="*/ 246790 w 269443"/>
                <a:gd name="connsiteY3" fmla="*/ 177027 h 246622"/>
                <a:gd name="connsiteX4" fmla="*/ 251119 w 269443"/>
                <a:gd name="connsiteY4" fmla="*/ 178834 h 246622"/>
                <a:gd name="connsiteX5" fmla="*/ 257243 w 269443"/>
                <a:gd name="connsiteY5" fmla="*/ 172668 h 246622"/>
                <a:gd name="connsiteX6" fmla="*/ 255449 w 269443"/>
                <a:gd name="connsiteY6" fmla="*/ 168309 h 246622"/>
                <a:gd name="connsiteX7" fmla="*/ 269490 w 269443"/>
                <a:gd name="connsiteY7" fmla="*/ 172668 h 246622"/>
                <a:gd name="connsiteX8" fmla="*/ 251119 w 269443"/>
                <a:gd name="connsiteY8" fmla="*/ 191165 h 246622"/>
                <a:gd name="connsiteX9" fmla="*/ 238125 w 269443"/>
                <a:gd name="connsiteY9" fmla="*/ 185746 h 246622"/>
                <a:gd name="connsiteX10" fmla="*/ 85038 w 269443"/>
                <a:gd name="connsiteY10" fmla="*/ 31606 h 246622"/>
                <a:gd name="connsiteX11" fmla="*/ 79655 w 269443"/>
                <a:gd name="connsiteY11" fmla="*/ 18529 h 246622"/>
                <a:gd name="connsiteX12" fmla="*/ 98026 w 269443"/>
                <a:gd name="connsiteY12" fmla="*/ 32 h 246622"/>
                <a:gd name="connsiteX13" fmla="*/ 111021 w 269443"/>
                <a:gd name="connsiteY13" fmla="*/ 5452 h 246622"/>
                <a:gd name="connsiteX14" fmla="*/ 264114 w 269443"/>
                <a:gd name="connsiteY14" fmla="*/ 159591 h 246622"/>
                <a:gd name="connsiteX15" fmla="*/ 269490 w 269443"/>
                <a:gd name="connsiteY15" fmla="*/ 172668 h 246622"/>
                <a:gd name="connsiteX16" fmla="*/ 251119 w 269443"/>
                <a:gd name="connsiteY16" fmla="*/ 86350 h 246622"/>
                <a:gd name="connsiteX17" fmla="*/ 232748 w 269443"/>
                <a:gd name="connsiteY17" fmla="*/ 86350 h 246622"/>
                <a:gd name="connsiteX18" fmla="*/ 232748 w 269443"/>
                <a:gd name="connsiteY18" fmla="*/ 110575 h 246622"/>
                <a:gd name="connsiteX19" fmla="*/ 196441 w 269443"/>
                <a:gd name="connsiteY19" fmla="*/ 74019 h 246622"/>
                <a:gd name="connsiteX20" fmla="*/ 251119 w 269443"/>
                <a:gd name="connsiteY20" fmla="*/ 74019 h 246622"/>
                <a:gd name="connsiteX21" fmla="*/ 257243 w 269443"/>
                <a:gd name="connsiteY21" fmla="*/ 67854 h 246622"/>
                <a:gd name="connsiteX22" fmla="*/ 251119 w 269443"/>
                <a:gd name="connsiteY22" fmla="*/ 61688 h 246622"/>
                <a:gd name="connsiteX23" fmla="*/ 184193 w 269443"/>
                <a:gd name="connsiteY23" fmla="*/ 61688 h 246622"/>
                <a:gd name="connsiteX24" fmla="*/ 171946 w 269443"/>
                <a:gd name="connsiteY24" fmla="*/ 49357 h 246622"/>
                <a:gd name="connsiteX25" fmla="*/ 251119 w 269443"/>
                <a:gd name="connsiteY25" fmla="*/ 49357 h 246622"/>
                <a:gd name="connsiteX26" fmla="*/ 269490 w 269443"/>
                <a:gd name="connsiteY26" fmla="*/ 67854 h 246622"/>
                <a:gd name="connsiteX27" fmla="*/ 251119 w 269443"/>
                <a:gd name="connsiteY27" fmla="*/ 86350 h 246622"/>
                <a:gd name="connsiteX28" fmla="*/ 97592 w 269443"/>
                <a:gd name="connsiteY28" fmla="*/ 61688 h 246622"/>
                <a:gd name="connsiteX29" fmla="*/ 18418 w 269443"/>
                <a:gd name="connsiteY29" fmla="*/ 61688 h 246622"/>
                <a:gd name="connsiteX30" fmla="*/ 12295 w 269443"/>
                <a:gd name="connsiteY30" fmla="*/ 67854 h 246622"/>
                <a:gd name="connsiteX31" fmla="*/ 18418 w 269443"/>
                <a:gd name="connsiteY31" fmla="*/ 74019 h 246622"/>
                <a:gd name="connsiteX32" fmla="*/ 109839 w 269443"/>
                <a:gd name="connsiteY32" fmla="*/ 74019 h 246622"/>
                <a:gd name="connsiteX33" fmla="*/ 158829 w 269443"/>
                <a:gd name="connsiteY33" fmla="*/ 123344 h 246622"/>
                <a:gd name="connsiteX34" fmla="*/ 49037 w 269443"/>
                <a:gd name="connsiteY34" fmla="*/ 123344 h 246622"/>
                <a:gd name="connsiteX35" fmla="*/ 49037 w 269443"/>
                <a:gd name="connsiteY35" fmla="*/ 234324 h 246622"/>
                <a:gd name="connsiteX36" fmla="*/ 220501 w 269443"/>
                <a:gd name="connsiteY36" fmla="*/ 234324 h 246622"/>
                <a:gd name="connsiteX37" fmla="*/ 220501 w 269443"/>
                <a:gd name="connsiteY37" fmla="*/ 185431 h 246622"/>
                <a:gd name="connsiteX38" fmla="*/ 232748 w 269443"/>
                <a:gd name="connsiteY38" fmla="*/ 197762 h 246622"/>
                <a:gd name="connsiteX39" fmla="*/ 232748 w 269443"/>
                <a:gd name="connsiteY39" fmla="*/ 240490 h 246622"/>
                <a:gd name="connsiteX40" fmla="*/ 226624 w 269443"/>
                <a:gd name="connsiteY40" fmla="*/ 246655 h 246622"/>
                <a:gd name="connsiteX41" fmla="*/ 42913 w 269443"/>
                <a:gd name="connsiteY41" fmla="*/ 246655 h 246622"/>
                <a:gd name="connsiteX42" fmla="*/ 36789 w 269443"/>
                <a:gd name="connsiteY42" fmla="*/ 240490 h 246622"/>
                <a:gd name="connsiteX43" fmla="*/ 36789 w 269443"/>
                <a:gd name="connsiteY43" fmla="*/ 86350 h 246622"/>
                <a:gd name="connsiteX44" fmla="*/ 18418 w 269443"/>
                <a:gd name="connsiteY44" fmla="*/ 86350 h 246622"/>
                <a:gd name="connsiteX45" fmla="*/ 47 w 269443"/>
                <a:gd name="connsiteY45" fmla="*/ 67854 h 246622"/>
                <a:gd name="connsiteX46" fmla="*/ 18418 w 269443"/>
                <a:gd name="connsiteY46" fmla="*/ 49357 h 246622"/>
                <a:gd name="connsiteX47" fmla="*/ 85344 w 269443"/>
                <a:gd name="connsiteY47" fmla="*/ 49357 h 246622"/>
                <a:gd name="connsiteX48" fmla="*/ 97592 w 269443"/>
                <a:gd name="connsiteY48" fmla="*/ 61688 h 246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69443" h="246622">
                  <a:moveTo>
                    <a:pt x="255449" y="168309"/>
                  </a:moveTo>
                  <a:lnTo>
                    <a:pt x="226098" y="138758"/>
                  </a:lnTo>
                  <a:lnTo>
                    <a:pt x="217439" y="147476"/>
                  </a:lnTo>
                  <a:lnTo>
                    <a:pt x="246790" y="177027"/>
                  </a:lnTo>
                  <a:cubicBezTo>
                    <a:pt x="247898" y="178150"/>
                    <a:pt x="249429" y="178834"/>
                    <a:pt x="251119" y="178834"/>
                  </a:cubicBezTo>
                  <a:cubicBezTo>
                    <a:pt x="254499" y="178834"/>
                    <a:pt x="257243" y="176078"/>
                    <a:pt x="257243" y="172668"/>
                  </a:cubicBezTo>
                  <a:cubicBezTo>
                    <a:pt x="257243" y="170967"/>
                    <a:pt x="256557" y="169425"/>
                    <a:pt x="255449" y="168309"/>
                  </a:cubicBezTo>
                  <a:moveTo>
                    <a:pt x="269490" y="172668"/>
                  </a:moveTo>
                  <a:cubicBezTo>
                    <a:pt x="269490" y="182879"/>
                    <a:pt x="261266" y="191165"/>
                    <a:pt x="251119" y="191165"/>
                  </a:cubicBezTo>
                  <a:cubicBezTo>
                    <a:pt x="246043" y="191165"/>
                    <a:pt x="241450" y="189093"/>
                    <a:pt x="238125" y="185746"/>
                  </a:cubicBezTo>
                  <a:lnTo>
                    <a:pt x="85038" y="31606"/>
                  </a:lnTo>
                  <a:cubicBezTo>
                    <a:pt x="81713" y="28258"/>
                    <a:pt x="79655" y="23634"/>
                    <a:pt x="79655" y="18529"/>
                  </a:cubicBezTo>
                  <a:cubicBezTo>
                    <a:pt x="79655" y="8319"/>
                    <a:pt x="87880" y="32"/>
                    <a:pt x="98026" y="32"/>
                  </a:cubicBezTo>
                  <a:cubicBezTo>
                    <a:pt x="103103" y="32"/>
                    <a:pt x="107696" y="2104"/>
                    <a:pt x="111021" y="5452"/>
                  </a:cubicBezTo>
                  <a:lnTo>
                    <a:pt x="264114" y="159591"/>
                  </a:lnTo>
                  <a:cubicBezTo>
                    <a:pt x="267433" y="162939"/>
                    <a:pt x="269490" y="167563"/>
                    <a:pt x="269490" y="172668"/>
                  </a:cubicBezTo>
                  <a:moveTo>
                    <a:pt x="251119" y="86350"/>
                  </a:moveTo>
                  <a:lnTo>
                    <a:pt x="232748" y="86350"/>
                  </a:lnTo>
                  <a:lnTo>
                    <a:pt x="232748" y="110575"/>
                  </a:lnTo>
                  <a:lnTo>
                    <a:pt x="196441" y="74019"/>
                  </a:lnTo>
                  <a:lnTo>
                    <a:pt x="251119" y="74019"/>
                  </a:lnTo>
                  <a:cubicBezTo>
                    <a:pt x="254499" y="74019"/>
                    <a:pt x="257243" y="71257"/>
                    <a:pt x="257243" y="67854"/>
                  </a:cubicBezTo>
                  <a:cubicBezTo>
                    <a:pt x="257243" y="64444"/>
                    <a:pt x="254499" y="61688"/>
                    <a:pt x="251119" y="61688"/>
                  </a:cubicBezTo>
                  <a:lnTo>
                    <a:pt x="184193" y="61688"/>
                  </a:lnTo>
                  <a:lnTo>
                    <a:pt x="171946" y="49357"/>
                  </a:lnTo>
                  <a:lnTo>
                    <a:pt x="251119" y="49357"/>
                  </a:lnTo>
                  <a:cubicBezTo>
                    <a:pt x="261266" y="49357"/>
                    <a:pt x="269490" y="57643"/>
                    <a:pt x="269490" y="67854"/>
                  </a:cubicBezTo>
                  <a:cubicBezTo>
                    <a:pt x="269490" y="78064"/>
                    <a:pt x="261266" y="86350"/>
                    <a:pt x="251119" y="86350"/>
                  </a:cubicBezTo>
                  <a:moveTo>
                    <a:pt x="97592" y="61688"/>
                  </a:moveTo>
                  <a:lnTo>
                    <a:pt x="18418" y="61688"/>
                  </a:lnTo>
                  <a:cubicBezTo>
                    <a:pt x="15038" y="61688"/>
                    <a:pt x="12295" y="64444"/>
                    <a:pt x="12295" y="67854"/>
                  </a:cubicBezTo>
                  <a:cubicBezTo>
                    <a:pt x="12295" y="71257"/>
                    <a:pt x="15038" y="74019"/>
                    <a:pt x="18418" y="74019"/>
                  </a:cubicBezTo>
                  <a:lnTo>
                    <a:pt x="109839" y="74019"/>
                  </a:lnTo>
                  <a:lnTo>
                    <a:pt x="158829" y="123344"/>
                  </a:lnTo>
                  <a:lnTo>
                    <a:pt x="49037" y="123344"/>
                  </a:lnTo>
                  <a:lnTo>
                    <a:pt x="49037" y="234324"/>
                  </a:lnTo>
                  <a:lnTo>
                    <a:pt x="220501" y="234324"/>
                  </a:lnTo>
                  <a:lnTo>
                    <a:pt x="220501" y="185431"/>
                  </a:lnTo>
                  <a:lnTo>
                    <a:pt x="232748" y="197762"/>
                  </a:lnTo>
                  <a:lnTo>
                    <a:pt x="232748" y="240490"/>
                  </a:lnTo>
                  <a:cubicBezTo>
                    <a:pt x="232748" y="243899"/>
                    <a:pt x="230005" y="246655"/>
                    <a:pt x="226624" y="246655"/>
                  </a:cubicBezTo>
                  <a:lnTo>
                    <a:pt x="42913" y="246655"/>
                  </a:lnTo>
                  <a:cubicBezTo>
                    <a:pt x="39533" y="246655"/>
                    <a:pt x="36789" y="243899"/>
                    <a:pt x="36789" y="240490"/>
                  </a:cubicBezTo>
                  <a:lnTo>
                    <a:pt x="36789" y="86350"/>
                  </a:lnTo>
                  <a:lnTo>
                    <a:pt x="18418" y="86350"/>
                  </a:lnTo>
                  <a:cubicBezTo>
                    <a:pt x="8271" y="86350"/>
                    <a:pt x="47" y="78064"/>
                    <a:pt x="47" y="67854"/>
                  </a:cubicBezTo>
                  <a:cubicBezTo>
                    <a:pt x="47" y="57643"/>
                    <a:pt x="8271" y="49357"/>
                    <a:pt x="18418" y="49357"/>
                  </a:cubicBezTo>
                  <a:lnTo>
                    <a:pt x="85344" y="49357"/>
                  </a:lnTo>
                  <a:lnTo>
                    <a:pt x="97592" y="61688"/>
                  </a:lnTo>
                  <a:close/>
                </a:path>
              </a:pathLst>
            </a:custGeom>
            <a:gradFill>
              <a:gsLst>
                <a:gs pos="100000">
                  <a:schemeClr val="accent2">
                    <a:alpha val="80000"/>
                  </a:schemeClr>
                </a:gs>
                <a:gs pos="0">
                  <a:schemeClr val="accent1"/>
                </a:gs>
              </a:gsLst>
              <a:path path="circle">
                <a:fillToRect r="100000" b="100000"/>
              </a:path>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grpSp>
      <p:grpSp>
        <p:nvGrpSpPr>
          <p:cNvPr id="59" name="!!Sidebarslider">
            <a:extLst>
              <a:ext uri="{FF2B5EF4-FFF2-40B4-BE49-F238E27FC236}">
                <a16:creationId xmlns:a16="http://schemas.microsoft.com/office/drawing/2014/main" id="{39E790BA-2E78-38E8-9FF3-862AB96E0ED5}"/>
              </a:ext>
            </a:extLst>
          </p:cNvPr>
          <p:cNvGrpSpPr/>
          <p:nvPr/>
        </p:nvGrpSpPr>
        <p:grpSpPr>
          <a:xfrm>
            <a:off x="387100" y="4044577"/>
            <a:ext cx="596332" cy="599572"/>
            <a:chOff x="387100" y="1268760"/>
            <a:chExt cx="596332" cy="599572"/>
          </a:xfrm>
        </p:grpSpPr>
        <p:sp>
          <p:nvSpPr>
            <p:cNvPr id="60" name="!!rect1">
              <a:extLst>
                <a:ext uri="{FF2B5EF4-FFF2-40B4-BE49-F238E27FC236}">
                  <a16:creationId xmlns:a16="http://schemas.microsoft.com/office/drawing/2014/main" id="{33AB556C-FFB3-FF9E-9CAF-51A581DCB425}"/>
                </a:ext>
              </a:extLst>
            </p:cNvPr>
            <p:cNvSpPr/>
            <p:nvPr/>
          </p:nvSpPr>
          <p:spPr>
            <a:xfrm>
              <a:off x="387100" y="1268760"/>
              <a:ext cx="596332" cy="599572"/>
            </a:xfrm>
            <a:prstGeom prst="roundRect">
              <a:avLst>
                <a:gd name="adj" fmla="val 0"/>
              </a:avLst>
            </a:prstGeom>
            <a:gradFill flip="none" rotWithShape="1">
              <a:gsLst>
                <a:gs pos="100000">
                  <a:schemeClr val="accent3">
                    <a:alpha val="20000"/>
                  </a:schemeClr>
                </a:gs>
                <a:gs pos="50000">
                  <a:schemeClr val="accent2">
                    <a:alpha val="20000"/>
                  </a:schemeClr>
                </a:gs>
                <a:gs pos="0">
                  <a:schemeClr val="accent1">
                    <a:alpha val="20000"/>
                  </a:schemeClr>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Freeform: Shape 60">
              <a:extLst>
                <a:ext uri="{FF2B5EF4-FFF2-40B4-BE49-F238E27FC236}">
                  <a16:creationId xmlns:a16="http://schemas.microsoft.com/office/drawing/2014/main" id="{BDC531F6-2EF5-BE3C-1477-EFD9C7C16E27}"/>
                </a:ext>
              </a:extLst>
            </p:cNvPr>
            <p:cNvSpPr>
              <a:spLocks noChangeAspect="1"/>
            </p:cNvSpPr>
            <p:nvPr/>
          </p:nvSpPr>
          <p:spPr>
            <a:xfrm>
              <a:off x="942561" y="1406546"/>
              <a:ext cx="40871" cy="324000"/>
            </a:xfrm>
            <a:custGeom>
              <a:avLst/>
              <a:gdLst>
                <a:gd name="connsiteX0" fmla="*/ 35861 w 35861"/>
                <a:gd name="connsiteY0" fmla="*/ 0 h 284284"/>
                <a:gd name="connsiteX1" fmla="*/ 35861 w 35861"/>
                <a:gd name="connsiteY1" fmla="*/ 284284 h 284284"/>
                <a:gd name="connsiteX2" fmla="*/ 11829 w 35861"/>
                <a:gd name="connsiteY2" fmla="*/ 274330 h 284284"/>
                <a:gd name="connsiteX3" fmla="*/ 0 w 35861"/>
                <a:gd name="connsiteY3" fmla="*/ 245773 h 284284"/>
                <a:gd name="connsiteX4" fmla="*/ 0 w 35861"/>
                <a:gd name="connsiteY4" fmla="*/ 38511 h 284284"/>
                <a:gd name="connsiteX5" fmla="*/ 11829 w 35861"/>
                <a:gd name="connsiteY5" fmla="*/ 9955 h 284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861" h="284284">
                  <a:moveTo>
                    <a:pt x="35861" y="0"/>
                  </a:moveTo>
                  <a:lnTo>
                    <a:pt x="35861" y="284284"/>
                  </a:lnTo>
                  <a:lnTo>
                    <a:pt x="11829" y="274330"/>
                  </a:lnTo>
                  <a:cubicBezTo>
                    <a:pt x="4520" y="267021"/>
                    <a:pt x="0" y="256925"/>
                    <a:pt x="0" y="245773"/>
                  </a:cubicBezTo>
                  <a:lnTo>
                    <a:pt x="0" y="38511"/>
                  </a:lnTo>
                  <a:cubicBezTo>
                    <a:pt x="0" y="27359"/>
                    <a:pt x="4520" y="17263"/>
                    <a:pt x="11829" y="9955"/>
                  </a:cubicBezTo>
                  <a:close/>
                </a:path>
              </a:pathLst>
            </a:custGeom>
            <a:gradFill>
              <a:gsLst>
                <a:gs pos="100000">
                  <a:schemeClr val="accent3"/>
                </a:gs>
                <a:gs pos="50000">
                  <a:schemeClr val="accent2"/>
                </a:gs>
                <a:gs pos="0">
                  <a:schemeClr val="accent1"/>
                </a:gs>
              </a:gsLst>
              <a:path path="circle">
                <a:fillToRect r="100000" b="100000"/>
              </a:path>
            </a:gradFill>
            <a:ln w="9525" cap="flat">
              <a:noFill/>
              <a:prstDash val="solid"/>
              <a:miter/>
            </a:ln>
          </p:spPr>
          <p:txBody>
            <a:bodyPr rtlCol="0" anchor="ctr"/>
            <a:lstStyle/>
            <a:p>
              <a:endParaRPr lang="en-US">
                <a:solidFill>
                  <a:schemeClr val="tx1"/>
                </a:solidFill>
              </a:endParaRPr>
            </a:p>
          </p:txBody>
        </p:sp>
      </p:grpSp>
    </p:spTree>
    <p:extLst>
      <p:ext uri="{BB962C8B-B14F-4D97-AF65-F5344CB8AC3E}">
        <p14:creationId xmlns:p14="http://schemas.microsoft.com/office/powerpoint/2010/main" val="11022678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par>
                                <p:cTn id="10" presetID="35" presetClass="path" presetSubtype="0" accel="50000" decel="50000" fill="hold" grpId="1" nodeType="withEffect">
                                  <p:stCondLst>
                                    <p:cond delay="0"/>
                                  </p:stCondLst>
                                  <p:childTnLst>
                                    <p:animMotion origin="layout" path="M 0.0737 -2.96296E-6 L -4.16667E-6 -2.96296E-6 " pathEditMode="relative" rAng="0" ptsTypes="AA">
                                      <p:cBhvr>
                                        <p:cTn id="11" dur="750" fill="hold"/>
                                        <p:tgtEl>
                                          <p:spTgt spid="2"/>
                                        </p:tgtEl>
                                        <p:attrNameLst>
                                          <p:attrName>ppt_x</p:attrName>
                                          <p:attrName>ppt_y</p:attrName>
                                        </p:attrNameLst>
                                      </p:cBhvr>
                                      <p:rCtr x="-3685" y="0"/>
                                    </p:animMotion>
                                  </p:childTnLst>
                                </p:cTn>
                              </p:par>
                              <p:par>
                                <p:cTn id="12" presetID="53" presetClass="entr" presetSubtype="16" fill="hold" grpId="0" nodeType="with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p:cTn id="14" dur="500" fill="hold"/>
                                        <p:tgtEl>
                                          <p:spTgt spid="3"/>
                                        </p:tgtEl>
                                        <p:attrNameLst>
                                          <p:attrName>ppt_w</p:attrName>
                                        </p:attrNameLst>
                                      </p:cBhvr>
                                      <p:tavLst>
                                        <p:tav tm="0">
                                          <p:val>
                                            <p:fltVal val="0"/>
                                          </p:val>
                                        </p:tav>
                                        <p:tav tm="100000">
                                          <p:val>
                                            <p:strVal val="#ppt_w"/>
                                          </p:val>
                                        </p:tav>
                                      </p:tavLst>
                                    </p:anim>
                                    <p:anim calcmode="lin" valueType="num">
                                      <p:cBhvr>
                                        <p:cTn id="15" dur="500" fill="hold"/>
                                        <p:tgtEl>
                                          <p:spTgt spid="3"/>
                                        </p:tgtEl>
                                        <p:attrNameLst>
                                          <p:attrName>ppt_h</p:attrName>
                                        </p:attrNameLst>
                                      </p:cBhvr>
                                      <p:tavLst>
                                        <p:tav tm="0">
                                          <p:val>
                                            <p:fltVal val="0"/>
                                          </p:val>
                                        </p:tav>
                                        <p:tav tm="100000">
                                          <p:val>
                                            <p:strVal val="#ppt_h"/>
                                          </p:val>
                                        </p:tav>
                                      </p:tavLst>
                                    </p:anim>
                                    <p:animEffect transition="in" filter="fade">
                                      <p:cBhvr>
                                        <p:cTn id="16" dur="500"/>
                                        <p:tgtEl>
                                          <p:spTgt spid="3"/>
                                        </p:tgtEl>
                                      </p:cBhvr>
                                    </p:animEffect>
                                  </p:childTnLst>
                                </p:cTn>
                              </p:par>
                              <p:par>
                                <p:cTn id="17" presetID="35" presetClass="path" presetSubtype="0" accel="50000" decel="50000" fill="hold" grpId="1" nodeType="withEffect">
                                  <p:stCondLst>
                                    <p:cond delay="0"/>
                                  </p:stCondLst>
                                  <p:childTnLst>
                                    <p:animMotion origin="layout" path="M 0.0737 -1.48148E-6 L -6.25E-7 -1.48148E-6 " pathEditMode="relative" rAng="0" ptsTypes="AA">
                                      <p:cBhvr>
                                        <p:cTn id="18" dur="750" fill="hold"/>
                                        <p:tgtEl>
                                          <p:spTgt spid="3"/>
                                        </p:tgtEl>
                                        <p:attrNameLst>
                                          <p:attrName>ppt_x</p:attrName>
                                          <p:attrName>ppt_y</p:attrName>
                                        </p:attrNameLst>
                                      </p:cBhvr>
                                      <p:rCtr x="-3685" y="0"/>
                                    </p:animMotion>
                                  </p:childTnLst>
                                </p:cTn>
                              </p:par>
                              <p:par>
                                <p:cTn id="19" presetID="22" presetClass="entr" presetSubtype="1" fill="hold" grpId="0" nodeType="withEffect">
                                  <p:stCondLst>
                                    <p:cond delay="500"/>
                                  </p:stCondLst>
                                  <p:childTnLst>
                                    <p:set>
                                      <p:cBhvr>
                                        <p:cTn id="20" dur="1" fill="hold">
                                          <p:stCondLst>
                                            <p:cond delay="0"/>
                                          </p:stCondLst>
                                        </p:cTn>
                                        <p:tgtEl>
                                          <p:spTgt spid="4"/>
                                        </p:tgtEl>
                                        <p:attrNameLst>
                                          <p:attrName>style.visibility</p:attrName>
                                        </p:attrNameLst>
                                      </p:cBhvr>
                                      <p:to>
                                        <p:strVal val="visible"/>
                                      </p:to>
                                    </p:set>
                                    <p:animEffect transition="in" filter="wipe(up)">
                                      <p:cBhvr>
                                        <p:cTn id="21" dur="500"/>
                                        <p:tgtEl>
                                          <p:spTgt spid="4"/>
                                        </p:tgtEl>
                                      </p:cBhvr>
                                    </p:animEffect>
                                  </p:childTnLst>
                                </p:cTn>
                              </p:par>
                              <p:par>
                                <p:cTn id="22" presetID="53" presetClass="entr" presetSubtype="16" fill="hold" grpId="0" nodeType="withEffect">
                                  <p:stCondLst>
                                    <p:cond delay="500"/>
                                  </p:stCondLst>
                                  <p:childTnLst>
                                    <p:set>
                                      <p:cBhvr>
                                        <p:cTn id="23" dur="1" fill="hold">
                                          <p:stCondLst>
                                            <p:cond delay="0"/>
                                          </p:stCondLst>
                                        </p:cTn>
                                        <p:tgtEl>
                                          <p:spTgt spid="25"/>
                                        </p:tgtEl>
                                        <p:attrNameLst>
                                          <p:attrName>style.visibility</p:attrName>
                                        </p:attrNameLst>
                                      </p:cBhvr>
                                      <p:to>
                                        <p:strVal val="visible"/>
                                      </p:to>
                                    </p:set>
                                    <p:anim calcmode="lin" valueType="num">
                                      <p:cBhvr>
                                        <p:cTn id="24" dur="500" fill="hold"/>
                                        <p:tgtEl>
                                          <p:spTgt spid="25"/>
                                        </p:tgtEl>
                                        <p:attrNameLst>
                                          <p:attrName>ppt_w</p:attrName>
                                        </p:attrNameLst>
                                      </p:cBhvr>
                                      <p:tavLst>
                                        <p:tav tm="0">
                                          <p:val>
                                            <p:fltVal val="0"/>
                                          </p:val>
                                        </p:tav>
                                        <p:tav tm="100000">
                                          <p:val>
                                            <p:strVal val="#ppt_w"/>
                                          </p:val>
                                        </p:tav>
                                      </p:tavLst>
                                    </p:anim>
                                    <p:anim calcmode="lin" valueType="num">
                                      <p:cBhvr>
                                        <p:cTn id="25" dur="500" fill="hold"/>
                                        <p:tgtEl>
                                          <p:spTgt spid="25"/>
                                        </p:tgtEl>
                                        <p:attrNameLst>
                                          <p:attrName>ppt_h</p:attrName>
                                        </p:attrNameLst>
                                      </p:cBhvr>
                                      <p:tavLst>
                                        <p:tav tm="0">
                                          <p:val>
                                            <p:fltVal val="0"/>
                                          </p:val>
                                        </p:tav>
                                        <p:tav tm="100000">
                                          <p:val>
                                            <p:strVal val="#ppt_h"/>
                                          </p:val>
                                        </p:tav>
                                      </p:tavLst>
                                    </p:anim>
                                    <p:animEffect transition="in" filter="fade">
                                      <p:cBhvr>
                                        <p:cTn id="26" dur="500"/>
                                        <p:tgtEl>
                                          <p:spTgt spid="25"/>
                                        </p:tgtEl>
                                      </p:cBhvr>
                                    </p:animEffect>
                                  </p:childTnLst>
                                </p:cTn>
                              </p:par>
                              <p:par>
                                <p:cTn id="27" presetID="22" presetClass="entr" presetSubtype="4" fill="hold" grpId="0" nodeType="withEffect">
                                  <p:stCondLst>
                                    <p:cond delay="750"/>
                                  </p:stCondLst>
                                  <p:childTnLst>
                                    <p:set>
                                      <p:cBhvr>
                                        <p:cTn id="28" dur="1" fill="hold">
                                          <p:stCondLst>
                                            <p:cond delay="0"/>
                                          </p:stCondLst>
                                        </p:cTn>
                                        <p:tgtEl>
                                          <p:spTgt spid="5"/>
                                        </p:tgtEl>
                                        <p:attrNameLst>
                                          <p:attrName>style.visibility</p:attrName>
                                        </p:attrNameLst>
                                      </p:cBhvr>
                                      <p:to>
                                        <p:strVal val="visible"/>
                                      </p:to>
                                    </p:set>
                                    <p:animEffect transition="in" filter="wipe(down)">
                                      <p:cBhvr>
                                        <p:cTn id="29" dur="500"/>
                                        <p:tgtEl>
                                          <p:spTgt spid="5"/>
                                        </p:tgtEl>
                                      </p:cBhvr>
                                    </p:animEffect>
                                  </p:childTnLst>
                                </p:cTn>
                              </p:par>
                              <p:par>
                                <p:cTn id="30" presetID="42" presetClass="entr" presetSubtype="0" fill="hold" grpId="0" nodeType="withEffect">
                                  <p:stCondLst>
                                    <p:cond delay="750"/>
                                  </p:stCondLst>
                                  <p:childTnLst>
                                    <p:set>
                                      <p:cBhvr>
                                        <p:cTn id="31" dur="1" fill="hold">
                                          <p:stCondLst>
                                            <p:cond delay="0"/>
                                          </p:stCondLst>
                                        </p:cTn>
                                        <p:tgtEl>
                                          <p:spTgt spid="6"/>
                                        </p:tgtEl>
                                        <p:attrNameLst>
                                          <p:attrName>style.visibility</p:attrName>
                                        </p:attrNameLst>
                                      </p:cBhvr>
                                      <p:to>
                                        <p:strVal val="visible"/>
                                      </p:to>
                                    </p:set>
                                    <p:animEffect transition="in" filter="fade">
                                      <p:cBhvr>
                                        <p:cTn id="32" dur="500"/>
                                        <p:tgtEl>
                                          <p:spTgt spid="6"/>
                                        </p:tgtEl>
                                      </p:cBhvr>
                                    </p:animEffect>
                                    <p:anim calcmode="lin" valueType="num">
                                      <p:cBhvr>
                                        <p:cTn id="33" dur="500" fill="hold"/>
                                        <p:tgtEl>
                                          <p:spTgt spid="6"/>
                                        </p:tgtEl>
                                        <p:attrNameLst>
                                          <p:attrName>ppt_x</p:attrName>
                                        </p:attrNameLst>
                                      </p:cBhvr>
                                      <p:tavLst>
                                        <p:tav tm="0">
                                          <p:val>
                                            <p:strVal val="#ppt_x"/>
                                          </p:val>
                                        </p:tav>
                                        <p:tav tm="100000">
                                          <p:val>
                                            <p:strVal val="#ppt_x"/>
                                          </p:val>
                                        </p:tav>
                                      </p:tavLst>
                                    </p:anim>
                                    <p:anim calcmode="lin" valueType="num">
                                      <p:cBhvr>
                                        <p:cTn id="34" dur="500" fill="hold"/>
                                        <p:tgtEl>
                                          <p:spTgt spid="6"/>
                                        </p:tgtEl>
                                        <p:attrNameLst>
                                          <p:attrName>ppt_y</p:attrName>
                                        </p:attrNameLst>
                                      </p:cBhvr>
                                      <p:tavLst>
                                        <p:tav tm="0">
                                          <p:val>
                                            <p:strVal val="#ppt_y+.1"/>
                                          </p:val>
                                        </p:tav>
                                        <p:tav tm="100000">
                                          <p:val>
                                            <p:strVal val="#ppt_y"/>
                                          </p:val>
                                        </p:tav>
                                      </p:tavLst>
                                    </p:anim>
                                  </p:childTnLst>
                                </p:cTn>
                              </p:par>
                              <p:par>
                                <p:cTn id="35" presetID="22" presetClass="entr" presetSubtype="1" fill="hold" grpId="0" nodeType="withEffect">
                                  <p:stCondLst>
                                    <p:cond delay="1000"/>
                                  </p:stCondLst>
                                  <p:childTnLst>
                                    <p:set>
                                      <p:cBhvr>
                                        <p:cTn id="36" dur="1" fill="hold">
                                          <p:stCondLst>
                                            <p:cond delay="0"/>
                                          </p:stCondLst>
                                        </p:cTn>
                                        <p:tgtEl>
                                          <p:spTgt spid="7"/>
                                        </p:tgtEl>
                                        <p:attrNameLst>
                                          <p:attrName>style.visibility</p:attrName>
                                        </p:attrNameLst>
                                      </p:cBhvr>
                                      <p:to>
                                        <p:strVal val="visible"/>
                                      </p:to>
                                    </p:set>
                                    <p:animEffect transition="in" filter="wipe(up)">
                                      <p:cBhvr>
                                        <p:cTn id="37" dur="500"/>
                                        <p:tgtEl>
                                          <p:spTgt spid="7"/>
                                        </p:tgtEl>
                                      </p:cBhvr>
                                    </p:animEffect>
                                  </p:childTnLst>
                                </p:cTn>
                              </p:par>
                              <p:par>
                                <p:cTn id="38" presetID="53" presetClass="entr" presetSubtype="16" fill="hold" grpId="0" nodeType="withEffect">
                                  <p:stCondLst>
                                    <p:cond delay="1000"/>
                                  </p:stCondLst>
                                  <p:childTnLst>
                                    <p:set>
                                      <p:cBhvr>
                                        <p:cTn id="39" dur="1" fill="hold">
                                          <p:stCondLst>
                                            <p:cond delay="0"/>
                                          </p:stCondLst>
                                        </p:cTn>
                                        <p:tgtEl>
                                          <p:spTgt spid="31"/>
                                        </p:tgtEl>
                                        <p:attrNameLst>
                                          <p:attrName>style.visibility</p:attrName>
                                        </p:attrNameLst>
                                      </p:cBhvr>
                                      <p:to>
                                        <p:strVal val="visible"/>
                                      </p:to>
                                    </p:set>
                                    <p:anim calcmode="lin" valueType="num">
                                      <p:cBhvr>
                                        <p:cTn id="40" dur="500" fill="hold"/>
                                        <p:tgtEl>
                                          <p:spTgt spid="31"/>
                                        </p:tgtEl>
                                        <p:attrNameLst>
                                          <p:attrName>ppt_w</p:attrName>
                                        </p:attrNameLst>
                                      </p:cBhvr>
                                      <p:tavLst>
                                        <p:tav tm="0">
                                          <p:val>
                                            <p:fltVal val="0"/>
                                          </p:val>
                                        </p:tav>
                                        <p:tav tm="100000">
                                          <p:val>
                                            <p:strVal val="#ppt_w"/>
                                          </p:val>
                                        </p:tav>
                                      </p:tavLst>
                                    </p:anim>
                                    <p:anim calcmode="lin" valueType="num">
                                      <p:cBhvr>
                                        <p:cTn id="41" dur="500" fill="hold"/>
                                        <p:tgtEl>
                                          <p:spTgt spid="31"/>
                                        </p:tgtEl>
                                        <p:attrNameLst>
                                          <p:attrName>ppt_h</p:attrName>
                                        </p:attrNameLst>
                                      </p:cBhvr>
                                      <p:tavLst>
                                        <p:tav tm="0">
                                          <p:val>
                                            <p:fltVal val="0"/>
                                          </p:val>
                                        </p:tav>
                                        <p:tav tm="100000">
                                          <p:val>
                                            <p:strVal val="#ppt_h"/>
                                          </p:val>
                                        </p:tav>
                                      </p:tavLst>
                                    </p:anim>
                                    <p:animEffect transition="in" filter="fade">
                                      <p:cBhvr>
                                        <p:cTn id="42" dur="500"/>
                                        <p:tgtEl>
                                          <p:spTgt spid="31"/>
                                        </p:tgtEl>
                                      </p:cBhvr>
                                    </p:animEffect>
                                  </p:childTnLst>
                                </p:cTn>
                              </p:par>
                              <p:par>
                                <p:cTn id="43" presetID="22" presetClass="entr" presetSubtype="4" fill="hold" grpId="0" nodeType="withEffect">
                                  <p:stCondLst>
                                    <p:cond delay="1250"/>
                                  </p:stCondLst>
                                  <p:childTnLst>
                                    <p:set>
                                      <p:cBhvr>
                                        <p:cTn id="44" dur="1" fill="hold">
                                          <p:stCondLst>
                                            <p:cond delay="0"/>
                                          </p:stCondLst>
                                        </p:cTn>
                                        <p:tgtEl>
                                          <p:spTgt spid="8"/>
                                        </p:tgtEl>
                                        <p:attrNameLst>
                                          <p:attrName>style.visibility</p:attrName>
                                        </p:attrNameLst>
                                      </p:cBhvr>
                                      <p:to>
                                        <p:strVal val="visible"/>
                                      </p:to>
                                    </p:set>
                                    <p:animEffect transition="in" filter="wipe(down)">
                                      <p:cBhvr>
                                        <p:cTn id="45" dur="500"/>
                                        <p:tgtEl>
                                          <p:spTgt spid="8"/>
                                        </p:tgtEl>
                                      </p:cBhvr>
                                    </p:animEffect>
                                  </p:childTnLst>
                                </p:cTn>
                              </p:par>
                              <p:par>
                                <p:cTn id="46" presetID="42" presetClass="entr" presetSubtype="0" fill="hold" grpId="0" nodeType="withEffect">
                                  <p:stCondLst>
                                    <p:cond delay="1250"/>
                                  </p:stCondLst>
                                  <p:childTnLst>
                                    <p:set>
                                      <p:cBhvr>
                                        <p:cTn id="47" dur="1" fill="hold">
                                          <p:stCondLst>
                                            <p:cond delay="0"/>
                                          </p:stCondLst>
                                        </p:cTn>
                                        <p:tgtEl>
                                          <p:spTgt spid="9"/>
                                        </p:tgtEl>
                                        <p:attrNameLst>
                                          <p:attrName>style.visibility</p:attrName>
                                        </p:attrNameLst>
                                      </p:cBhvr>
                                      <p:to>
                                        <p:strVal val="visible"/>
                                      </p:to>
                                    </p:set>
                                    <p:animEffect transition="in" filter="fade">
                                      <p:cBhvr>
                                        <p:cTn id="48" dur="500"/>
                                        <p:tgtEl>
                                          <p:spTgt spid="9"/>
                                        </p:tgtEl>
                                      </p:cBhvr>
                                    </p:animEffect>
                                    <p:anim calcmode="lin" valueType="num">
                                      <p:cBhvr>
                                        <p:cTn id="49" dur="500" fill="hold"/>
                                        <p:tgtEl>
                                          <p:spTgt spid="9"/>
                                        </p:tgtEl>
                                        <p:attrNameLst>
                                          <p:attrName>ppt_x</p:attrName>
                                        </p:attrNameLst>
                                      </p:cBhvr>
                                      <p:tavLst>
                                        <p:tav tm="0">
                                          <p:val>
                                            <p:strVal val="#ppt_x"/>
                                          </p:val>
                                        </p:tav>
                                        <p:tav tm="100000">
                                          <p:val>
                                            <p:strVal val="#ppt_x"/>
                                          </p:val>
                                        </p:tav>
                                      </p:tavLst>
                                    </p:anim>
                                    <p:anim calcmode="lin" valueType="num">
                                      <p:cBhvr>
                                        <p:cTn id="50" dur="500" fill="hold"/>
                                        <p:tgtEl>
                                          <p:spTgt spid="9"/>
                                        </p:tgtEl>
                                        <p:attrNameLst>
                                          <p:attrName>ppt_y</p:attrName>
                                        </p:attrNameLst>
                                      </p:cBhvr>
                                      <p:tavLst>
                                        <p:tav tm="0">
                                          <p:val>
                                            <p:strVal val="#ppt_y+.1"/>
                                          </p:val>
                                        </p:tav>
                                        <p:tav tm="100000">
                                          <p:val>
                                            <p:strVal val="#ppt_y"/>
                                          </p:val>
                                        </p:tav>
                                      </p:tavLst>
                                    </p:anim>
                                  </p:childTnLst>
                                </p:cTn>
                              </p:par>
                              <p:par>
                                <p:cTn id="51" presetID="22" presetClass="entr" presetSubtype="1" fill="hold" grpId="0" nodeType="withEffect">
                                  <p:stCondLst>
                                    <p:cond delay="1500"/>
                                  </p:stCondLst>
                                  <p:childTnLst>
                                    <p:set>
                                      <p:cBhvr>
                                        <p:cTn id="52" dur="1" fill="hold">
                                          <p:stCondLst>
                                            <p:cond delay="0"/>
                                          </p:stCondLst>
                                        </p:cTn>
                                        <p:tgtEl>
                                          <p:spTgt spid="10"/>
                                        </p:tgtEl>
                                        <p:attrNameLst>
                                          <p:attrName>style.visibility</p:attrName>
                                        </p:attrNameLst>
                                      </p:cBhvr>
                                      <p:to>
                                        <p:strVal val="visible"/>
                                      </p:to>
                                    </p:set>
                                    <p:animEffect transition="in" filter="wipe(up)">
                                      <p:cBhvr>
                                        <p:cTn id="53" dur="500"/>
                                        <p:tgtEl>
                                          <p:spTgt spid="10"/>
                                        </p:tgtEl>
                                      </p:cBhvr>
                                    </p:animEffect>
                                  </p:childTnLst>
                                </p:cTn>
                              </p:par>
                              <p:par>
                                <p:cTn id="54" presetID="53" presetClass="entr" presetSubtype="16" fill="hold" grpId="0" nodeType="withEffect">
                                  <p:stCondLst>
                                    <p:cond delay="1500"/>
                                  </p:stCondLst>
                                  <p:childTnLst>
                                    <p:set>
                                      <p:cBhvr>
                                        <p:cTn id="55" dur="1" fill="hold">
                                          <p:stCondLst>
                                            <p:cond delay="0"/>
                                          </p:stCondLst>
                                        </p:cTn>
                                        <p:tgtEl>
                                          <p:spTgt spid="30"/>
                                        </p:tgtEl>
                                        <p:attrNameLst>
                                          <p:attrName>style.visibility</p:attrName>
                                        </p:attrNameLst>
                                      </p:cBhvr>
                                      <p:to>
                                        <p:strVal val="visible"/>
                                      </p:to>
                                    </p:set>
                                    <p:anim calcmode="lin" valueType="num">
                                      <p:cBhvr>
                                        <p:cTn id="56" dur="500" fill="hold"/>
                                        <p:tgtEl>
                                          <p:spTgt spid="30"/>
                                        </p:tgtEl>
                                        <p:attrNameLst>
                                          <p:attrName>ppt_w</p:attrName>
                                        </p:attrNameLst>
                                      </p:cBhvr>
                                      <p:tavLst>
                                        <p:tav tm="0">
                                          <p:val>
                                            <p:fltVal val="0"/>
                                          </p:val>
                                        </p:tav>
                                        <p:tav tm="100000">
                                          <p:val>
                                            <p:strVal val="#ppt_w"/>
                                          </p:val>
                                        </p:tav>
                                      </p:tavLst>
                                    </p:anim>
                                    <p:anim calcmode="lin" valueType="num">
                                      <p:cBhvr>
                                        <p:cTn id="57" dur="500" fill="hold"/>
                                        <p:tgtEl>
                                          <p:spTgt spid="30"/>
                                        </p:tgtEl>
                                        <p:attrNameLst>
                                          <p:attrName>ppt_h</p:attrName>
                                        </p:attrNameLst>
                                      </p:cBhvr>
                                      <p:tavLst>
                                        <p:tav tm="0">
                                          <p:val>
                                            <p:fltVal val="0"/>
                                          </p:val>
                                        </p:tav>
                                        <p:tav tm="100000">
                                          <p:val>
                                            <p:strVal val="#ppt_h"/>
                                          </p:val>
                                        </p:tav>
                                      </p:tavLst>
                                    </p:anim>
                                    <p:animEffect transition="in" filter="fade">
                                      <p:cBhvr>
                                        <p:cTn id="58" dur="500"/>
                                        <p:tgtEl>
                                          <p:spTgt spid="30"/>
                                        </p:tgtEl>
                                      </p:cBhvr>
                                    </p:animEffect>
                                  </p:childTnLst>
                                </p:cTn>
                              </p:par>
                              <p:par>
                                <p:cTn id="59" presetID="22" presetClass="entr" presetSubtype="4" fill="hold" grpId="0" nodeType="withEffect">
                                  <p:stCondLst>
                                    <p:cond delay="1750"/>
                                  </p:stCondLst>
                                  <p:childTnLst>
                                    <p:set>
                                      <p:cBhvr>
                                        <p:cTn id="60" dur="1" fill="hold">
                                          <p:stCondLst>
                                            <p:cond delay="0"/>
                                          </p:stCondLst>
                                        </p:cTn>
                                        <p:tgtEl>
                                          <p:spTgt spid="11"/>
                                        </p:tgtEl>
                                        <p:attrNameLst>
                                          <p:attrName>style.visibility</p:attrName>
                                        </p:attrNameLst>
                                      </p:cBhvr>
                                      <p:to>
                                        <p:strVal val="visible"/>
                                      </p:to>
                                    </p:set>
                                    <p:animEffect transition="in" filter="wipe(down)">
                                      <p:cBhvr>
                                        <p:cTn id="61" dur="500"/>
                                        <p:tgtEl>
                                          <p:spTgt spid="11"/>
                                        </p:tgtEl>
                                      </p:cBhvr>
                                    </p:animEffect>
                                  </p:childTnLst>
                                </p:cTn>
                              </p:par>
                              <p:par>
                                <p:cTn id="62" presetID="42" presetClass="entr" presetSubtype="0" fill="hold" grpId="0" nodeType="withEffect">
                                  <p:stCondLst>
                                    <p:cond delay="1750"/>
                                  </p:stCondLst>
                                  <p:childTnLst>
                                    <p:set>
                                      <p:cBhvr>
                                        <p:cTn id="63" dur="1" fill="hold">
                                          <p:stCondLst>
                                            <p:cond delay="0"/>
                                          </p:stCondLst>
                                        </p:cTn>
                                        <p:tgtEl>
                                          <p:spTgt spid="12"/>
                                        </p:tgtEl>
                                        <p:attrNameLst>
                                          <p:attrName>style.visibility</p:attrName>
                                        </p:attrNameLst>
                                      </p:cBhvr>
                                      <p:to>
                                        <p:strVal val="visible"/>
                                      </p:to>
                                    </p:set>
                                    <p:animEffect transition="in" filter="fade">
                                      <p:cBhvr>
                                        <p:cTn id="64" dur="500"/>
                                        <p:tgtEl>
                                          <p:spTgt spid="12"/>
                                        </p:tgtEl>
                                      </p:cBhvr>
                                    </p:animEffect>
                                    <p:anim calcmode="lin" valueType="num">
                                      <p:cBhvr>
                                        <p:cTn id="65" dur="500" fill="hold"/>
                                        <p:tgtEl>
                                          <p:spTgt spid="12"/>
                                        </p:tgtEl>
                                        <p:attrNameLst>
                                          <p:attrName>ppt_x</p:attrName>
                                        </p:attrNameLst>
                                      </p:cBhvr>
                                      <p:tavLst>
                                        <p:tav tm="0">
                                          <p:val>
                                            <p:strVal val="#ppt_x"/>
                                          </p:val>
                                        </p:tav>
                                        <p:tav tm="100000">
                                          <p:val>
                                            <p:strVal val="#ppt_x"/>
                                          </p:val>
                                        </p:tav>
                                      </p:tavLst>
                                    </p:anim>
                                    <p:anim calcmode="lin" valueType="num">
                                      <p:cBhvr>
                                        <p:cTn id="66" dur="500" fill="hold"/>
                                        <p:tgtEl>
                                          <p:spTgt spid="12"/>
                                        </p:tgtEl>
                                        <p:attrNameLst>
                                          <p:attrName>ppt_y</p:attrName>
                                        </p:attrNameLst>
                                      </p:cBhvr>
                                      <p:tavLst>
                                        <p:tav tm="0">
                                          <p:val>
                                            <p:strVal val="#ppt_y+.1"/>
                                          </p:val>
                                        </p:tav>
                                        <p:tav tm="100000">
                                          <p:val>
                                            <p:strVal val="#ppt_y"/>
                                          </p:val>
                                        </p:tav>
                                      </p:tavLst>
                                    </p:anim>
                                  </p:childTnLst>
                                </p:cTn>
                              </p:par>
                              <p:par>
                                <p:cTn id="67" presetID="22" presetClass="entr" presetSubtype="1" fill="hold" grpId="0" nodeType="withEffect">
                                  <p:stCondLst>
                                    <p:cond delay="2000"/>
                                  </p:stCondLst>
                                  <p:childTnLst>
                                    <p:set>
                                      <p:cBhvr>
                                        <p:cTn id="68" dur="1" fill="hold">
                                          <p:stCondLst>
                                            <p:cond delay="0"/>
                                          </p:stCondLst>
                                        </p:cTn>
                                        <p:tgtEl>
                                          <p:spTgt spid="13"/>
                                        </p:tgtEl>
                                        <p:attrNameLst>
                                          <p:attrName>style.visibility</p:attrName>
                                        </p:attrNameLst>
                                      </p:cBhvr>
                                      <p:to>
                                        <p:strVal val="visible"/>
                                      </p:to>
                                    </p:set>
                                    <p:animEffect transition="in" filter="wipe(up)">
                                      <p:cBhvr>
                                        <p:cTn id="69" dur="500"/>
                                        <p:tgtEl>
                                          <p:spTgt spid="13"/>
                                        </p:tgtEl>
                                      </p:cBhvr>
                                    </p:animEffect>
                                  </p:childTnLst>
                                </p:cTn>
                              </p:par>
                              <p:par>
                                <p:cTn id="70" presetID="53" presetClass="entr" presetSubtype="16" fill="hold" grpId="0" nodeType="withEffect">
                                  <p:stCondLst>
                                    <p:cond delay="2000"/>
                                  </p:stCondLst>
                                  <p:childTnLst>
                                    <p:set>
                                      <p:cBhvr>
                                        <p:cTn id="71" dur="1" fill="hold">
                                          <p:stCondLst>
                                            <p:cond delay="0"/>
                                          </p:stCondLst>
                                        </p:cTn>
                                        <p:tgtEl>
                                          <p:spTgt spid="29"/>
                                        </p:tgtEl>
                                        <p:attrNameLst>
                                          <p:attrName>style.visibility</p:attrName>
                                        </p:attrNameLst>
                                      </p:cBhvr>
                                      <p:to>
                                        <p:strVal val="visible"/>
                                      </p:to>
                                    </p:set>
                                    <p:anim calcmode="lin" valueType="num">
                                      <p:cBhvr>
                                        <p:cTn id="72" dur="500" fill="hold"/>
                                        <p:tgtEl>
                                          <p:spTgt spid="29"/>
                                        </p:tgtEl>
                                        <p:attrNameLst>
                                          <p:attrName>ppt_w</p:attrName>
                                        </p:attrNameLst>
                                      </p:cBhvr>
                                      <p:tavLst>
                                        <p:tav tm="0">
                                          <p:val>
                                            <p:fltVal val="0"/>
                                          </p:val>
                                        </p:tav>
                                        <p:tav tm="100000">
                                          <p:val>
                                            <p:strVal val="#ppt_w"/>
                                          </p:val>
                                        </p:tav>
                                      </p:tavLst>
                                    </p:anim>
                                    <p:anim calcmode="lin" valueType="num">
                                      <p:cBhvr>
                                        <p:cTn id="73" dur="500" fill="hold"/>
                                        <p:tgtEl>
                                          <p:spTgt spid="29"/>
                                        </p:tgtEl>
                                        <p:attrNameLst>
                                          <p:attrName>ppt_h</p:attrName>
                                        </p:attrNameLst>
                                      </p:cBhvr>
                                      <p:tavLst>
                                        <p:tav tm="0">
                                          <p:val>
                                            <p:fltVal val="0"/>
                                          </p:val>
                                        </p:tav>
                                        <p:tav tm="100000">
                                          <p:val>
                                            <p:strVal val="#ppt_h"/>
                                          </p:val>
                                        </p:tav>
                                      </p:tavLst>
                                    </p:anim>
                                    <p:animEffect transition="in" filter="fade">
                                      <p:cBhvr>
                                        <p:cTn id="74" dur="500"/>
                                        <p:tgtEl>
                                          <p:spTgt spid="29"/>
                                        </p:tgtEl>
                                      </p:cBhvr>
                                    </p:animEffect>
                                  </p:childTnLst>
                                </p:cTn>
                              </p:par>
                              <p:par>
                                <p:cTn id="75" presetID="22" presetClass="entr" presetSubtype="4" fill="hold" grpId="0" nodeType="withEffect">
                                  <p:stCondLst>
                                    <p:cond delay="2250"/>
                                  </p:stCondLst>
                                  <p:childTnLst>
                                    <p:set>
                                      <p:cBhvr>
                                        <p:cTn id="76" dur="1" fill="hold">
                                          <p:stCondLst>
                                            <p:cond delay="0"/>
                                          </p:stCondLst>
                                        </p:cTn>
                                        <p:tgtEl>
                                          <p:spTgt spid="14"/>
                                        </p:tgtEl>
                                        <p:attrNameLst>
                                          <p:attrName>style.visibility</p:attrName>
                                        </p:attrNameLst>
                                      </p:cBhvr>
                                      <p:to>
                                        <p:strVal val="visible"/>
                                      </p:to>
                                    </p:set>
                                    <p:animEffect transition="in" filter="wipe(down)">
                                      <p:cBhvr>
                                        <p:cTn id="77" dur="500"/>
                                        <p:tgtEl>
                                          <p:spTgt spid="14"/>
                                        </p:tgtEl>
                                      </p:cBhvr>
                                    </p:animEffect>
                                  </p:childTnLst>
                                </p:cTn>
                              </p:par>
                              <p:par>
                                <p:cTn id="78" presetID="42" presetClass="entr" presetSubtype="0" fill="hold" grpId="0" nodeType="withEffect">
                                  <p:stCondLst>
                                    <p:cond delay="2250"/>
                                  </p:stCondLst>
                                  <p:childTnLst>
                                    <p:set>
                                      <p:cBhvr>
                                        <p:cTn id="79" dur="1" fill="hold">
                                          <p:stCondLst>
                                            <p:cond delay="0"/>
                                          </p:stCondLst>
                                        </p:cTn>
                                        <p:tgtEl>
                                          <p:spTgt spid="15"/>
                                        </p:tgtEl>
                                        <p:attrNameLst>
                                          <p:attrName>style.visibility</p:attrName>
                                        </p:attrNameLst>
                                      </p:cBhvr>
                                      <p:to>
                                        <p:strVal val="visible"/>
                                      </p:to>
                                    </p:set>
                                    <p:animEffect transition="in" filter="fade">
                                      <p:cBhvr>
                                        <p:cTn id="80" dur="500"/>
                                        <p:tgtEl>
                                          <p:spTgt spid="15"/>
                                        </p:tgtEl>
                                      </p:cBhvr>
                                    </p:animEffect>
                                    <p:anim calcmode="lin" valueType="num">
                                      <p:cBhvr>
                                        <p:cTn id="81" dur="500" fill="hold"/>
                                        <p:tgtEl>
                                          <p:spTgt spid="15"/>
                                        </p:tgtEl>
                                        <p:attrNameLst>
                                          <p:attrName>ppt_x</p:attrName>
                                        </p:attrNameLst>
                                      </p:cBhvr>
                                      <p:tavLst>
                                        <p:tav tm="0">
                                          <p:val>
                                            <p:strVal val="#ppt_x"/>
                                          </p:val>
                                        </p:tav>
                                        <p:tav tm="100000">
                                          <p:val>
                                            <p:strVal val="#ppt_x"/>
                                          </p:val>
                                        </p:tav>
                                      </p:tavLst>
                                    </p:anim>
                                    <p:anim calcmode="lin" valueType="num">
                                      <p:cBhvr>
                                        <p:cTn id="82" dur="500" fill="hold"/>
                                        <p:tgtEl>
                                          <p:spTgt spid="15"/>
                                        </p:tgtEl>
                                        <p:attrNameLst>
                                          <p:attrName>ppt_y</p:attrName>
                                        </p:attrNameLst>
                                      </p:cBhvr>
                                      <p:tavLst>
                                        <p:tav tm="0">
                                          <p:val>
                                            <p:strVal val="#ppt_y+.1"/>
                                          </p:val>
                                        </p:tav>
                                        <p:tav tm="100000">
                                          <p:val>
                                            <p:strVal val="#ppt_y"/>
                                          </p:val>
                                        </p:tav>
                                      </p:tavLst>
                                    </p:anim>
                                  </p:childTnLst>
                                </p:cTn>
                              </p:par>
                              <p:par>
                                <p:cTn id="83" presetID="53" presetClass="entr" presetSubtype="16" fill="hold" grpId="0" nodeType="withEffect">
                                  <p:stCondLst>
                                    <p:cond delay="2600"/>
                                  </p:stCondLst>
                                  <p:childTnLst>
                                    <p:set>
                                      <p:cBhvr>
                                        <p:cTn id="84" dur="1" fill="hold">
                                          <p:stCondLst>
                                            <p:cond delay="0"/>
                                          </p:stCondLst>
                                        </p:cTn>
                                        <p:tgtEl>
                                          <p:spTgt spid="28"/>
                                        </p:tgtEl>
                                        <p:attrNameLst>
                                          <p:attrName>style.visibility</p:attrName>
                                        </p:attrNameLst>
                                      </p:cBhvr>
                                      <p:to>
                                        <p:strVal val="visible"/>
                                      </p:to>
                                    </p:set>
                                    <p:anim calcmode="lin" valueType="num">
                                      <p:cBhvr>
                                        <p:cTn id="85" dur="500" fill="hold"/>
                                        <p:tgtEl>
                                          <p:spTgt spid="28"/>
                                        </p:tgtEl>
                                        <p:attrNameLst>
                                          <p:attrName>ppt_w</p:attrName>
                                        </p:attrNameLst>
                                      </p:cBhvr>
                                      <p:tavLst>
                                        <p:tav tm="0">
                                          <p:val>
                                            <p:fltVal val="0"/>
                                          </p:val>
                                        </p:tav>
                                        <p:tav tm="100000">
                                          <p:val>
                                            <p:strVal val="#ppt_w"/>
                                          </p:val>
                                        </p:tav>
                                      </p:tavLst>
                                    </p:anim>
                                    <p:anim calcmode="lin" valueType="num">
                                      <p:cBhvr>
                                        <p:cTn id="86" dur="500" fill="hold"/>
                                        <p:tgtEl>
                                          <p:spTgt spid="28"/>
                                        </p:tgtEl>
                                        <p:attrNameLst>
                                          <p:attrName>ppt_h</p:attrName>
                                        </p:attrNameLst>
                                      </p:cBhvr>
                                      <p:tavLst>
                                        <p:tav tm="0">
                                          <p:val>
                                            <p:fltVal val="0"/>
                                          </p:val>
                                        </p:tav>
                                        <p:tav tm="100000">
                                          <p:val>
                                            <p:strVal val="#ppt_h"/>
                                          </p:val>
                                        </p:tav>
                                      </p:tavLst>
                                    </p:anim>
                                    <p:animEffect transition="in" filter="fade">
                                      <p:cBhvr>
                                        <p:cTn id="87" dur="500"/>
                                        <p:tgtEl>
                                          <p:spTgt spid="28"/>
                                        </p:tgtEl>
                                      </p:cBhvr>
                                    </p:animEffect>
                                  </p:childTnLst>
                                </p:cTn>
                              </p:par>
                              <p:par>
                                <p:cTn id="88" presetID="22" presetClass="entr" presetSubtype="4" fill="hold" grpId="0" nodeType="withEffect">
                                  <p:stCondLst>
                                    <p:cond delay="2750"/>
                                  </p:stCondLst>
                                  <p:childTnLst>
                                    <p:set>
                                      <p:cBhvr>
                                        <p:cTn id="89" dur="1" fill="hold">
                                          <p:stCondLst>
                                            <p:cond delay="0"/>
                                          </p:stCondLst>
                                        </p:cTn>
                                        <p:tgtEl>
                                          <p:spTgt spid="16"/>
                                        </p:tgtEl>
                                        <p:attrNameLst>
                                          <p:attrName>style.visibility</p:attrName>
                                        </p:attrNameLst>
                                      </p:cBhvr>
                                      <p:to>
                                        <p:strVal val="visible"/>
                                      </p:to>
                                    </p:set>
                                    <p:animEffect transition="in" filter="wipe(down)">
                                      <p:cBhvr>
                                        <p:cTn id="90" dur="500"/>
                                        <p:tgtEl>
                                          <p:spTgt spid="16"/>
                                        </p:tgtEl>
                                      </p:cBhvr>
                                    </p:animEffect>
                                  </p:childTnLst>
                                </p:cTn>
                              </p:par>
                              <p:par>
                                <p:cTn id="91" presetID="22" presetClass="entr" presetSubtype="4" fill="hold" grpId="0" nodeType="withEffect">
                                  <p:stCondLst>
                                    <p:cond delay="3000"/>
                                  </p:stCondLst>
                                  <p:childTnLst>
                                    <p:set>
                                      <p:cBhvr>
                                        <p:cTn id="92" dur="1" fill="hold">
                                          <p:stCondLst>
                                            <p:cond delay="0"/>
                                          </p:stCondLst>
                                        </p:cTn>
                                        <p:tgtEl>
                                          <p:spTgt spid="17"/>
                                        </p:tgtEl>
                                        <p:attrNameLst>
                                          <p:attrName>style.visibility</p:attrName>
                                        </p:attrNameLst>
                                      </p:cBhvr>
                                      <p:to>
                                        <p:strVal val="visible"/>
                                      </p:to>
                                    </p:set>
                                    <p:animEffect transition="in" filter="wipe(down)">
                                      <p:cBhvr>
                                        <p:cTn id="93" dur="500"/>
                                        <p:tgtEl>
                                          <p:spTgt spid="17"/>
                                        </p:tgtEl>
                                      </p:cBhvr>
                                    </p:animEffect>
                                  </p:childTnLst>
                                </p:cTn>
                              </p:par>
                              <p:par>
                                <p:cTn id="94" presetID="42" presetClass="entr" presetSubtype="0" fill="hold" grpId="0" nodeType="withEffect">
                                  <p:stCondLst>
                                    <p:cond delay="3000"/>
                                  </p:stCondLst>
                                  <p:childTnLst>
                                    <p:set>
                                      <p:cBhvr>
                                        <p:cTn id="95" dur="1" fill="hold">
                                          <p:stCondLst>
                                            <p:cond delay="0"/>
                                          </p:stCondLst>
                                        </p:cTn>
                                        <p:tgtEl>
                                          <p:spTgt spid="18"/>
                                        </p:tgtEl>
                                        <p:attrNameLst>
                                          <p:attrName>style.visibility</p:attrName>
                                        </p:attrNameLst>
                                      </p:cBhvr>
                                      <p:to>
                                        <p:strVal val="visible"/>
                                      </p:to>
                                    </p:set>
                                    <p:animEffect transition="in" filter="fade">
                                      <p:cBhvr>
                                        <p:cTn id="96" dur="500"/>
                                        <p:tgtEl>
                                          <p:spTgt spid="18"/>
                                        </p:tgtEl>
                                      </p:cBhvr>
                                    </p:animEffect>
                                    <p:anim calcmode="lin" valueType="num">
                                      <p:cBhvr>
                                        <p:cTn id="97" dur="500" fill="hold"/>
                                        <p:tgtEl>
                                          <p:spTgt spid="18"/>
                                        </p:tgtEl>
                                        <p:attrNameLst>
                                          <p:attrName>ppt_x</p:attrName>
                                        </p:attrNameLst>
                                      </p:cBhvr>
                                      <p:tavLst>
                                        <p:tav tm="0">
                                          <p:val>
                                            <p:strVal val="#ppt_x"/>
                                          </p:val>
                                        </p:tav>
                                        <p:tav tm="100000">
                                          <p:val>
                                            <p:strVal val="#ppt_x"/>
                                          </p:val>
                                        </p:tav>
                                      </p:tavLst>
                                    </p:anim>
                                    <p:anim calcmode="lin" valueType="num">
                                      <p:cBhvr>
                                        <p:cTn id="98" dur="500" fill="hold"/>
                                        <p:tgtEl>
                                          <p:spTgt spid="18"/>
                                        </p:tgtEl>
                                        <p:attrNameLst>
                                          <p:attrName>ppt_y</p:attrName>
                                        </p:attrNameLst>
                                      </p:cBhvr>
                                      <p:tavLst>
                                        <p:tav tm="0">
                                          <p:val>
                                            <p:strVal val="#ppt_y+.1"/>
                                          </p:val>
                                        </p:tav>
                                        <p:tav tm="100000">
                                          <p:val>
                                            <p:strVal val="#ppt_y"/>
                                          </p:val>
                                        </p:tav>
                                      </p:tavLst>
                                    </p:anim>
                                  </p:childTnLst>
                                </p:cTn>
                              </p:par>
                              <p:par>
                                <p:cTn id="99" presetID="22" presetClass="entr" presetSubtype="4" fill="hold" grpId="0" nodeType="withEffect">
                                  <p:stCondLst>
                                    <p:cond delay="3250"/>
                                  </p:stCondLst>
                                  <p:childTnLst>
                                    <p:set>
                                      <p:cBhvr>
                                        <p:cTn id="100" dur="1" fill="hold">
                                          <p:stCondLst>
                                            <p:cond delay="0"/>
                                          </p:stCondLst>
                                        </p:cTn>
                                        <p:tgtEl>
                                          <p:spTgt spid="19"/>
                                        </p:tgtEl>
                                        <p:attrNameLst>
                                          <p:attrName>style.visibility</p:attrName>
                                        </p:attrNameLst>
                                      </p:cBhvr>
                                      <p:to>
                                        <p:strVal val="visible"/>
                                      </p:to>
                                    </p:set>
                                    <p:animEffect transition="in" filter="wipe(down)">
                                      <p:cBhvr>
                                        <p:cTn id="101" dur="500"/>
                                        <p:tgtEl>
                                          <p:spTgt spid="19"/>
                                        </p:tgtEl>
                                      </p:cBhvr>
                                    </p:animEffect>
                                  </p:childTnLst>
                                </p:cTn>
                              </p:par>
                              <p:par>
                                <p:cTn id="102" presetID="53" presetClass="entr" presetSubtype="16" fill="hold" grpId="0" nodeType="withEffect">
                                  <p:stCondLst>
                                    <p:cond delay="3250"/>
                                  </p:stCondLst>
                                  <p:childTnLst>
                                    <p:set>
                                      <p:cBhvr>
                                        <p:cTn id="103" dur="1" fill="hold">
                                          <p:stCondLst>
                                            <p:cond delay="0"/>
                                          </p:stCondLst>
                                        </p:cTn>
                                        <p:tgtEl>
                                          <p:spTgt spid="27"/>
                                        </p:tgtEl>
                                        <p:attrNameLst>
                                          <p:attrName>style.visibility</p:attrName>
                                        </p:attrNameLst>
                                      </p:cBhvr>
                                      <p:to>
                                        <p:strVal val="visible"/>
                                      </p:to>
                                    </p:set>
                                    <p:anim calcmode="lin" valueType="num">
                                      <p:cBhvr>
                                        <p:cTn id="104" dur="500" fill="hold"/>
                                        <p:tgtEl>
                                          <p:spTgt spid="27"/>
                                        </p:tgtEl>
                                        <p:attrNameLst>
                                          <p:attrName>ppt_w</p:attrName>
                                        </p:attrNameLst>
                                      </p:cBhvr>
                                      <p:tavLst>
                                        <p:tav tm="0">
                                          <p:val>
                                            <p:fltVal val="0"/>
                                          </p:val>
                                        </p:tav>
                                        <p:tav tm="100000">
                                          <p:val>
                                            <p:strVal val="#ppt_w"/>
                                          </p:val>
                                        </p:tav>
                                      </p:tavLst>
                                    </p:anim>
                                    <p:anim calcmode="lin" valueType="num">
                                      <p:cBhvr>
                                        <p:cTn id="105" dur="500" fill="hold"/>
                                        <p:tgtEl>
                                          <p:spTgt spid="27"/>
                                        </p:tgtEl>
                                        <p:attrNameLst>
                                          <p:attrName>ppt_h</p:attrName>
                                        </p:attrNameLst>
                                      </p:cBhvr>
                                      <p:tavLst>
                                        <p:tav tm="0">
                                          <p:val>
                                            <p:fltVal val="0"/>
                                          </p:val>
                                        </p:tav>
                                        <p:tav tm="100000">
                                          <p:val>
                                            <p:strVal val="#ppt_h"/>
                                          </p:val>
                                        </p:tav>
                                      </p:tavLst>
                                    </p:anim>
                                    <p:animEffect transition="in" filter="fade">
                                      <p:cBhvr>
                                        <p:cTn id="106" dur="500"/>
                                        <p:tgtEl>
                                          <p:spTgt spid="27"/>
                                        </p:tgtEl>
                                      </p:cBhvr>
                                    </p:animEffect>
                                  </p:childTnLst>
                                </p:cTn>
                              </p:par>
                              <p:par>
                                <p:cTn id="107" presetID="22" presetClass="entr" presetSubtype="4" fill="hold" grpId="0" nodeType="withEffect">
                                  <p:stCondLst>
                                    <p:cond delay="3500"/>
                                  </p:stCondLst>
                                  <p:childTnLst>
                                    <p:set>
                                      <p:cBhvr>
                                        <p:cTn id="108" dur="1" fill="hold">
                                          <p:stCondLst>
                                            <p:cond delay="0"/>
                                          </p:stCondLst>
                                        </p:cTn>
                                        <p:tgtEl>
                                          <p:spTgt spid="20"/>
                                        </p:tgtEl>
                                        <p:attrNameLst>
                                          <p:attrName>style.visibility</p:attrName>
                                        </p:attrNameLst>
                                      </p:cBhvr>
                                      <p:to>
                                        <p:strVal val="visible"/>
                                      </p:to>
                                    </p:set>
                                    <p:animEffect transition="in" filter="wipe(down)">
                                      <p:cBhvr>
                                        <p:cTn id="109" dur="500"/>
                                        <p:tgtEl>
                                          <p:spTgt spid="20"/>
                                        </p:tgtEl>
                                      </p:cBhvr>
                                    </p:animEffect>
                                  </p:childTnLst>
                                </p:cTn>
                              </p:par>
                              <p:par>
                                <p:cTn id="110" presetID="42" presetClass="entr" presetSubtype="0" fill="hold" grpId="0" nodeType="withEffect">
                                  <p:stCondLst>
                                    <p:cond delay="3500"/>
                                  </p:stCondLst>
                                  <p:childTnLst>
                                    <p:set>
                                      <p:cBhvr>
                                        <p:cTn id="111" dur="1" fill="hold">
                                          <p:stCondLst>
                                            <p:cond delay="0"/>
                                          </p:stCondLst>
                                        </p:cTn>
                                        <p:tgtEl>
                                          <p:spTgt spid="21"/>
                                        </p:tgtEl>
                                        <p:attrNameLst>
                                          <p:attrName>style.visibility</p:attrName>
                                        </p:attrNameLst>
                                      </p:cBhvr>
                                      <p:to>
                                        <p:strVal val="visible"/>
                                      </p:to>
                                    </p:set>
                                    <p:animEffect transition="in" filter="fade">
                                      <p:cBhvr>
                                        <p:cTn id="112" dur="500"/>
                                        <p:tgtEl>
                                          <p:spTgt spid="21"/>
                                        </p:tgtEl>
                                      </p:cBhvr>
                                    </p:animEffect>
                                    <p:anim calcmode="lin" valueType="num">
                                      <p:cBhvr>
                                        <p:cTn id="113" dur="500" fill="hold"/>
                                        <p:tgtEl>
                                          <p:spTgt spid="21"/>
                                        </p:tgtEl>
                                        <p:attrNameLst>
                                          <p:attrName>ppt_x</p:attrName>
                                        </p:attrNameLst>
                                      </p:cBhvr>
                                      <p:tavLst>
                                        <p:tav tm="0">
                                          <p:val>
                                            <p:strVal val="#ppt_x"/>
                                          </p:val>
                                        </p:tav>
                                        <p:tav tm="100000">
                                          <p:val>
                                            <p:strVal val="#ppt_x"/>
                                          </p:val>
                                        </p:tav>
                                      </p:tavLst>
                                    </p:anim>
                                    <p:anim calcmode="lin" valueType="num">
                                      <p:cBhvr>
                                        <p:cTn id="114" dur="500" fill="hold"/>
                                        <p:tgtEl>
                                          <p:spTgt spid="21"/>
                                        </p:tgtEl>
                                        <p:attrNameLst>
                                          <p:attrName>ppt_y</p:attrName>
                                        </p:attrNameLst>
                                      </p:cBhvr>
                                      <p:tavLst>
                                        <p:tav tm="0">
                                          <p:val>
                                            <p:strVal val="#ppt_y+.1"/>
                                          </p:val>
                                        </p:tav>
                                        <p:tav tm="100000">
                                          <p:val>
                                            <p:strVal val="#ppt_y"/>
                                          </p:val>
                                        </p:tav>
                                      </p:tavLst>
                                    </p:anim>
                                  </p:childTnLst>
                                </p:cTn>
                              </p:par>
                              <p:par>
                                <p:cTn id="115" presetID="22" presetClass="entr" presetSubtype="4" fill="hold" grpId="0" nodeType="withEffect">
                                  <p:stCondLst>
                                    <p:cond delay="3750"/>
                                  </p:stCondLst>
                                  <p:childTnLst>
                                    <p:set>
                                      <p:cBhvr>
                                        <p:cTn id="116" dur="1" fill="hold">
                                          <p:stCondLst>
                                            <p:cond delay="0"/>
                                          </p:stCondLst>
                                        </p:cTn>
                                        <p:tgtEl>
                                          <p:spTgt spid="22"/>
                                        </p:tgtEl>
                                        <p:attrNameLst>
                                          <p:attrName>style.visibility</p:attrName>
                                        </p:attrNameLst>
                                      </p:cBhvr>
                                      <p:to>
                                        <p:strVal val="visible"/>
                                      </p:to>
                                    </p:set>
                                    <p:animEffect transition="in" filter="wipe(down)">
                                      <p:cBhvr>
                                        <p:cTn id="117" dur="500"/>
                                        <p:tgtEl>
                                          <p:spTgt spid="22"/>
                                        </p:tgtEl>
                                      </p:cBhvr>
                                    </p:animEffect>
                                  </p:childTnLst>
                                </p:cTn>
                              </p:par>
                              <p:par>
                                <p:cTn id="118" presetID="53" presetClass="entr" presetSubtype="16" fill="hold" grpId="0" nodeType="withEffect">
                                  <p:stCondLst>
                                    <p:cond delay="3750"/>
                                  </p:stCondLst>
                                  <p:childTnLst>
                                    <p:set>
                                      <p:cBhvr>
                                        <p:cTn id="119" dur="1" fill="hold">
                                          <p:stCondLst>
                                            <p:cond delay="0"/>
                                          </p:stCondLst>
                                        </p:cTn>
                                        <p:tgtEl>
                                          <p:spTgt spid="26"/>
                                        </p:tgtEl>
                                        <p:attrNameLst>
                                          <p:attrName>style.visibility</p:attrName>
                                        </p:attrNameLst>
                                      </p:cBhvr>
                                      <p:to>
                                        <p:strVal val="visible"/>
                                      </p:to>
                                    </p:set>
                                    <p:anim calcmode="lin" valueType="num">
                                      <p:cBhvr>
                                        <p:cTn id="120" dur="500" fill="hold"/>
                                        <p:tgtEl>
                                          <p:spTgt spid="26"/>
                                        </p:tgtEl>
                                        <p:attrNameLst>
                                          <p:attrName>ppt_w</p:attrName>
                                        </p:attrNameLst>
                                      </p:cBhvr>
                                      <p:tavLst>
                                        <p:tav tm="0">
                                          <p:val>
                                            <p:fltVal val="0"/>
                                          </p:val>
                                        </p:tav>
                                        <p:tav tm="100000">
                                          <p:val>
                                            <p:strVal val="#ppt_w"/>
                                          </p:val>
                                        </p:tav>
                                      </p:tavLst>
                                    </p:anim>
                                    <p:anim calcmode="lin" valueType="num">
                                      <p:cBhvr>
                                        <p:cTn id="121" dur="500" fill="hold"/>
                                        <p:tgtEl>
                                          <p:spTgt spid="26"/>
                                        </p:tgtEl>
                                        <p:attrNameLst>
                                          <p:attrName>ppt_h</p:attrName>
                                        </p:attrNameLst>
                                      </p:cBhvr>
                                      <p:tavLst>
                                        <p:tav tm="0">
                                          <p:val>
                                            <p:fltVal val="0"/>
                                          </p:val>
                                        </p:tav>
                                        <p:tav tm="100000">
                                          <p:val>
                                            <p:strVal val="#ppt_h"/>
                                          </p:val>
                                        </p:tav>
                                      </p:tavLst>
                                    </p:anim>
                                    <p:animEffect transition="in" filter="fade">
                                      <p:cBhvr>
                                        <p:cTn id="122" dur="500"/>
                                        <p:tgtEl>
                                          <p:spTgt spid="26"/>
                                        </p:tgtEl>
                                      </p:cBhvr>
                                    </p:animEffect>
                                  </p:childTnLst>
                                </p:cTn>
                              </p:par>
                              <p:par>
                                <p:cTn id="123" presetID="22" presetClass="entr" presetSubtype="4" fill="hold" grpId="0" nodeType="withEffect">
                                  <p:stCondLst>
                                    <p:cond delay="4000"/>
                                  </p:stCondLst>
                                  <p:childTnLst>
                                    <p:set>
                                      <p:cBhvr>
                                        <p:cTn id="124" dur="1" fill="hold">
                                          <p:stCondLst>
                                            <p:cond delay="0"/>
                                          </p:stCondLst>
                                        </p:cTn>
                                        <p:tgtEl>
                                          <p:spTgt spid="23"/>
                                        </p:tgtEl>
                                        <p:attrNameLst>
                                          <p:attrName>style.visibility</p:attrName>
                                        </p:attrNameLst>
                                      </p:cBhvr>
                                      <p:to>
                                        <p:strVal val="visible"/>
                                      </p:to>
                                    </p:set>
                                    <p:animEffect transition="in" filter="wipe(down)">
                                      <p:cBhvr>
                                        <p:cTn id="125" dur="500"/>
                                        <p:tgtEl>
                                          <p:spTgt spid="23"/>
                                        </p:tgtEl>
                                      </p:cBhvr>
                                    </p:animEffect>
                                  </p:childTnLst>
                                </p:cTn>
                              </p:par>
                              <p:par>
                                <p:cTn id="126" presetID="42" presetClass="entr" presetSubtype="0" fill="hold" grpId="0" nodeType="withEffect">
                                  <p:stCondLst>
                                    <p:cond delay="4000"/>
                                  </p:stCondLst>
                                  <p:childTnLst>
                                    <p:set>
                                      <p:cBhvr>
                                        <p:cTn id="127" dur="1" fill="hold">
                                          <p:stCondLst>
                                            <p:cond delay="0"/>
                                          </p:stCondLst>
                                        </p:cTn>
                                        <p:tgtEl>
                                          <p:spTgt spid="24"/>
                                        </p:tgtEl>
                                        <p:attrNameLst>
                                          <p:attrName>style.visibility</p:attrName>
                                        </p:attrNameLst>
                                      </p:cBhvr>
                                      <p:to>
                                        <p:strVal val="visible"/>
                                      </p:to>
                                    </p:set>
                                    <p:animEffect transition="in" filter="fade">
                                      <p:cBhvr>
                                        <p:cTn id="128" dur="500"/>
                                        <p:tgtEl>
                                          <p:spTgt spid="24"/>
                                        </p:tgtEl>
                                      </p:cBhvr>
                                    </p:animEffect>
                                    <p:anim calcmode="lin" valueType="num">
                                      <p:cBhvr>
                                        <p:cTn id="129" dur="500" fill="hold"/>
                                        <p:tgtEl>
                                          <p:spTgt spid="24"/>
                                        </p:tgtEl>
                                        <p:attrNameLst>
                                          <p:attrName>ppt_x</p:attrName>
                                        </p:attrNameLst>
                                      </p:cBhvr>
                                      <p:tavLst>
                                        <p:tav tm="0">
                                          <p:val>
                                            <p:strVal val="#ppt_x"/>
                                          </p:val>
                                        </p:tav>
                                        <p:tav tm="100000">
                                          <p:val>
                                            <p:strVal val="#ppt_x"/>
                                          </p:val>
                                        </p:tav>
                                      </p:tavLst>
                                    </p:anim>
                                    <p:anim calcmode="lin" valueType="num">
                                      <p:cBhvr>
                                        <p:cTn id="130" dur="500" fill="hold"/>
                                        <p:tgtEl>
                                          <p:spTgt spid="24"/>
                                        </p:tgtEl>
                                        <p:attrNameLst>
                                          <p:attrName>ppt_y</p:attrName>
                                        </p:attrNameLst>
                                      </p:cBhvr>
                                      <p:tavLst>
                                        <p:tav tm="0">
                                          <p:val>
                                            <p:strVal val="#ppt_y+.1"/>
                                          </p:val>
                                        </p:tav>
                                        <p:tav tm="100000">
                                          <p:val>
                                            <p:strVal val="#ppt_y"/>
                                          </p:val>
                                        </p:tav>
                                      </p:tavLst>
                                    </p:anim>
                                  </p:childTnLst>
                                </p:cTn>
                              </p:par>
                              <p:par>
                                <p:cTn id="131" presetID="49" presetClass="entr" presetSubtype="0" decel="100000" fill="hold" nodeType="withEffect">
                                  <p:stCondLst>
                                    <p:cond delay="4500"/>
                                  </p:stCondLst>
                                  <p:childTnLst>
                                    <p:set>
                                      <p:cBhvr>
                                        <p:cTn id="132" dur="1" fill="hold">
                                          <p:stCondLst>
                                            <p:cond delay="0"/>
                                          </p:stCondLst>
                                        </p:cTn>
                                        <p:tgtEl>
                                          <p:spTgt spid="62"/>
                                        </p:tgtEl>
                                        <p:attrNameLst>
                                          <p:attrName>style.visibility</p:attrName>
                                        </p:attrNameLst>
                                      </p:cBhvr>
                                      <p:to>
                                        <p:strVal val="visible"/>
                                      </p:to>
                                    </p:set>
                                    <p:anim calcmode="lin" valueType="num">
                                      <p:cBhvr>
                                        <p:cTn id="133" dur="500" fill="hold"/>
                                        <p:tgtEl>
                                          <p:spTgt spid="62"/>
                                        </p:tgtEl>
                                        <p:attrNameLst>
                                          <p:attrName>ppt_w</p:attrName>
                                        </p:attrNameLst>
                                      </p:cBhvr>
                                      <p:tavLst>
                                        <p:tav tm="0">
                                          <p:val>
                                            <p:fltVal val="0"/>
                                          </p:val>
                                        </p:tav>
                                        <p:tav tm="100000">
                                          <p:val>
                                            <p:strVal val="#ppt_w"/>
                                          </p:val>
                                        </p:tav>
                                      </p:tavLst>
                                    </p:anim>
                                    <p:anim calcmode="lin" valueType="num">
                                      <p:cBhvr>
                                        <p:cTn id="134" dur="500" fill="hold"/>
                                        <p:tgtEl>
                                          <p:spTgt spid="62"/>
                                        </p:tgtEl>
                                        <p:attrNameLst>
                                          <p:attrName>ppt_h</p:attrName>
                                        </p:attrNameLst>
                                      </p:cBhvr>
                                      <p:tavLst>
                                        <p:tav tm="0">
                                          <p:val>
                                            <p:fltVal val="0"/>
                                          </p:val>
                                        </p:tav>
                                        <p:tav tm="100000">
                                          <p:val>
                                            <p:strVal val="#ppt_h"/>
                                          </p:val>
                                        </p:tav>
                                      </p:tavLst>
                                    </p:anim>
                                    <p:anim calcmode="lin" valueType="num">
                                      <p:cBhvr>
                                        <p:cTn id="135" dur="500" fill="hold"/>
                                        <p:tgtEl>
                                          <p:spTgt spid="62"/>
                                        </p:tgtEl>
                                        <p:attrNameLst>
                                          <p:attrName>style.rotation</p:attrName>
                                        </p:attrNameLst>
                                      </p:cBhvr>
                                      <p:tavLst>
                                        <p:tav tm="0">
                                          <p:val>
                                            <p:fltVal val="360"/>
                                          </p:val>
                                        </p:tav>
                                        <p:tav tm="100000">
                                          <p:val>
                                            <p:fltVal val="0"/>
                                          </p:val>
                                        </p:tav>
                                      </p:tavLst>
                                    </p:anim>
                                    <p:animEffect transition="in" filter="fade">
                                      <p:cBhvr>
                                        <p:cTn id="136" dur="500"/>
                                        <p:tgtEl>
                                          <p:spTgt spid="62"/>
                                        </p:tgtEl>
                                      </p:cBhvr>
                                    </p:animEffect>
                                  </p:childTnLst>
                                </p:cTn>
                              </p:par>
                              <p:par>
                                <p:cTn id="137" presetID="35" presetClass="path" presetSubtype="0" accel="50000" decel="50000" fill="hold" nodeType="withEffect">
                                  <p:stCondLst>
                                    <p:cond delay="4500"/>
                                  </p:stCondLst>
                                  <p:childTnLst>
                                    <p:animMotion origin="layout" path="M -0.06758 2.59259E-6 L 3.54167E-6 2.59259E-6 " pathEditMode="relative" rAng="0" ptsTypes="AA">
                                      <p:cBhvr>
                                        <p:cTn id="138" dur="750" fill="hold"/>
                                        <p:tgtEl>
                                          <p:spTgt spid="62"/>
                                        </p:tgtEl>
                                        <p:attrNameLst>
                                          <p:attrName>ppt_x</p:attrName>
                                          <p:attrName>ppt_y</p:attrName>
                                        </p:attrNameLst>
                                      </p:cBhvr>
                                      <p:rCtr x="3372" y="0"/>
                                    </p:animMotion>
                                  </p:childTnLst>
                                </p:cTn>
                              </p:par>
                              <p:par>
                                <p:cTn id="139" presetID="49" presetClass="entr" presetSubtype="0" decel="100000" fill="hold" nodeType="withEffect">
                                  <p:stCondLst>
                                    <p:cond delay="4500"/>
                                  </p:stCondLst>
                                  <p:childTnLst>
                                    <p:set>
                                      <p:cBhvr>
                                        <p:cTn id="140" dur="1" fill="hold">
                                          <p:stCondLst>
                                            <p:cond delay="0"/>
                                          </p:stCondLst>
                                        </p:cTn>
                                        <p:tgtEl>
                                          <p:spTgt spid="63"/>
                                        </p:tgtEl>
                                        <p:attrNameLst>
                                          <p:attrName>style.visibility</p:attrName>
                                        </p:attrNameLst>
                                      </p:cBhvr>
                                      <p:to>
                                        <p:strVal val="visible"/>
                                      </p:to>
                                    </p:set>
                                    <p:anim calcmode="lin" valueType="num">
                                      <p:cBhvr>
                                        <p:cTn id="141" dur="500" fill="hold"/>
                                        <p:tgtEl>
                                          <p:spTgt spid="63"/>
                                        </p:tgtEl>
                                        <p:attrNameLst>
                                          <p:attrName>ppt_w</p:attrName>
                                        </p:attrNameLst>
                                      </p:cBhvr>
                                      <p:tavLst>
                                        <p:tav tm="0">
                                          <p:val>
                                            <p:fltVal val="0"/>
                                          </p:val>
                                        </p:tav>
                                        <p:tav tm="100000">
                                          <p:val>
                                            <p:strVal val="#ppt_w"/>
                                          </p:val>
                                        </p:tav>
                                      </p:tavLst>
                                    </p:anim>
                                    <p:anim calcmode="lin" valueType="num">
                                      <p:cBhvr>
                                        <p:cTn id="142" dur="500" fill="hold"/>
                                        <p:tgtEl>
                                          <p:spTgt spid="63"/>
                                        </p:tgtEl>
                                        <p:attrNameLst>
                                          <p:attrName>ppt_h</p:attrName>
                                        </p:attrNameLst>
                                      </p:cBhvr>
                                      <p:tavLst>
                                        <p:tav tm="0">
                                          <p:val>
                                            <p:fltVal val="0"/>
                                          </p:val>
                                        </p:tav>
                                        <p:tav tm="100000">
                                          <p:val>
                                            <p:strVal val="#ppt_h"/>
                                          </p:val>
                                        </p:tav>
                                      </p:tavLst>
                                    </p:anim>
                                    <p:anim calcmode="lin" valueType="num">
                                      <p:cBhvr>
                                        <p:cTn id="143" dur="500" fill="hold"/>
                                        <p:tgtEl>
                                          <p:spTgt spid="63"/>
                                        </p:tgtEl>
                                        <p:attrNameLst>
                                          <p:attrName>style.rotation</p:attrName>
                                        </p:attrNameLst>
                                      </p:cBhvr>
                                      <p:tavLst>
                                        <p:tav tm="0">
                                          <p:val>
                                            <p:fltVal val="360"/>
                                          </p:val>
                                        </p:tav>
                                        <p:tav tm="100000">
                                          <p:val>
                                            <p:fltVal val="0"/>
                                          </p:val>
                                        </p:tav>
                                      </p:tavLst>
                                    </p:anim>
                                    <p:animEffect transition="in" filter="fade">
                                      <p:cBhvr>
                                        <p:cTn id="144" dur="500"/>
                                        <p:tgtEl>
                                          <p:spTgt spid="63"/>
                                        </p:tgtEl>
                                      </p:cBhvr>
                                    </p:animEffect>
                                  </p:childTnLst>
                                </p:cTn>
                              </p:par>
                              <p:par>
                                <p:cTn id="145" presetID="35" presetClass="path" presetSubtype="0" accel="50000" decel="50000" fill="hold" nodeType="withEffect">
                                  <p:stCondLst>
                                    <p:cond delay="4500"/>
                                  </p:stCondLst>
                                  <p:childTnLst>
                                    <p:animMotion origin="layout" path="M -0.06758 2.59259E-6 L 3.54167E-6 2.59259E-6 " pathEditMode="relative" rAng="0" ptsTypes="AA">
                                      <p:cBhvr>
                                        <p:cTn id="146" dur="750" fill="hold"/>
                                        <p:tgtEl>
                                          <p:spTgt spid="63"/>
                                        </p:tgtEl>
                                        <p:attrNameLst>
                                          <p:attrName>ppt_x</p:attrName>
                                          <p:attrName>ppt_y</p:attrName>
                                        </p:attrNameLst>
                                      </p:cBhvr>
                                      <p:rCtr x="3372" y="0"/>
                                    </p:animMotion>
                                  </p:childTnLst>
                                </p:cTn>
                              </p:par>
                              <p:par>
                                <p:cTn id="147" presetID="49" presetClass="entr" presetSubtype="0" decel="100000" fill="hold" nodeType="withEffect">
                                  <p:stCondLst>
                                    <p:cond delay="4500"/>
                                  </p:stCondLst>
                                  <p:childTnLst>
                                    <p:set>
                                      <p:cBhvr>
                                        <p:cTn id="148" dur="1" fill="hold">
                                          <p:stCondLst>
                                            <p:cond delay="0"/>
                                          </p:stCondLst>
                                        </p:cTn>
                                        <p:tgtEl>
                                          <p:spTgt spid="64"/>
                                        </p:tgtEl>
                                        <p:attrNameLst>
                                          <p:attrName>style.visibility</p:attrName>
                                        </p:attrNameLst>
                                      </p:cBhvr>
                                      <p:to>
                                        <p:strVal val="visible"/>
                                      </p:to>
                                    </p:set>
                                    <p:anim calcmode="lin" valueType="num">
                                      <p:cBhvr>
                                        <p:cTn id="149" dur="500" fill="hold"/>
                                        <p:tgtEl>
                                          <p:spTgt spid="64"/>
                                        </p:tgtEl>
                                        <p:attrNameLst>
                                          <p:attrName>ppt_w</p:attrName>
                                        </p:attrNameLst>
                                      </p:cBhvr>
                                      <p:tavLst>
                                        <p:tav tm="0">
                                          <p:val>
                                            <p:fltVal val="0"/>
                                          </p:val>
                                        </p:tav>
                                        <p:tav tm="100000">
                                          <p:val>
                                            <p:strVal val="#ppt_w"/>
                                          </p:val>
                                        </p:tav>
                                      </p:tavLst>
                                    </p:anim>
                                    <p:anim calcmode="lin" valueType="num">
                                      <p:cBhvr>
                                        <p:cTn id="150" dur="500" fill="hold"/>
                                        <p:tgtEl>
                                          <p:spTgt spid="64"/>
                                        </p:tgtEl>
                                        <p:attrNameLst>
                                          <p:attrName>ppt_h</p:attrName>
                                        </p:attrNameLst>
                                      </p:cBhvr>
                                      <p:tavLst>
                                        <p:tav tm="0">
                                          <p:val>
                                            <p:fltVal val="0"/>
                                          </p:val>
                                        </p:tav>
                                        <p:tav tm="100000">
                                          <p:val>
                                            <p:strVal val="#ppt_h"/>
                                          </p:val>
                                        </p:tav>
                                      </p:tavLst>
                                    </p:anim>
                                    <p:anim calcmode="lin" valueType="num">
                                      <p:cBhvr>
                                        <p:cTn id="151" dur="500" fill="hold"/>
                                        <p:tgtEl>
                                          <p:spTgt spid="64"/>
                                        </p:tgtEl>
                                        <p:attrNameLst>
                                          <p:attrName>style.rotation</p:attrName>
                                        </p:attrNameLst>
                                      </p:cBhvr>
                                      <p:tavLst>
                                        <p:tav tm="0">
                                          <p:val>
                                            <p:fltVal val="360"/>
                                          </p:val>
                                        </p:tav>
                                        <p:tav tm="100000">
                                          <p:val>
                                            <p:fltVal val="0"/>
                                          </p:val>
                                        </p:tav>
                                      </p:tavLst>
                                    </p:anim>
                                    <p:animEffect transition="in" filter="fade">
                                      <p:cBhvr>
                                        <p:cTn id="152" dur="500"/>
                                        <p:tgtEl>
                                          <p:spTgt spid="64"/>
                                        </p:tgtEl>
                                      </p:cBhvr>
                                    </p:animEffect>
                                  </p:childTnLst>
                                </p:cTn>
                              </p:par>
                              <p:par>
                                <p:cTn id="153" presetID="35" presetClass="path" presetSubtype="0" accel="50000" decel="50000" fill="hold" nodeType="withEffect">
                                  <p:stCondLst>
                                    <p:cond delay="4500"/>
                                  </p:stCondLst>
                                  <p:childTnLst>
                                    <p:animMotion origin="layout" path="M -0.06758 2.59259E-6 L 3.54167E-6 2.59259E-6 " pathEditMode="relative" rAng="0" ptsTypes="AA">
                                      <p:cBhvr>
                                        <p:cTn id="154" dur="750" fill="hold"/>
                                        <p:tgtEl>
                                          <p:spTgt spid="64"/>
                                        </p:tgtEl>
                                        <p:attrNameLst>
                                          <p:attrName>ppt_x</p:attrName>
                                          <p:attrName>ppt_y</p:attrName>
                                        </p:attrNameLst>
                                      </p:cBhvr>
                                      <p:rCtr x="3372" y="0"/>
                                    </p:animMotion>
                                  </p:childTnLst>
                                </p:cTn>
                              </p:par>
                              <p:par>
                                <p:cTn id="155" presetID="49" presetClass="entr" presetSubtype="0" decel="100000" fill="hold" nodeType="withEffect">
                                  <p:stCondLst>
                                    <p:cond delay="4500"/>
                                  </p:stCondLst>
                                  <p:childTnLst>
                                    <p:set>
                                      <p:cBhvr>
                                        <p:cTn id="156" dur="1" fill="hold">
                                          <p:stCondLst>
                                            <p:cond delay="0"/>
                                          </p:stCondLst>
                                        </p:cTn>
                                        <p:tgtEl>
                                          <p:spTgt spid="65"/>
                                        </p:tgtEl>
                                        <p:attrNameLst>
                                          <p:attrName>style.visibility</p:attrName>
                                        </p:attrNameLst>
                                      </p:cBhvr>
                                      <p:to>
                                        <p:strVal val="visible"/>
                                      </p:to>
                                    </p:set>
                                    <p:anim calcmode="lin" valueType="num">
                                      <p:cBhvr>
                                        <p:cTn id="157" dur="500" fill="hold"/>
                                        <p:tgtEl>
                                          <p:spTgt spid="65"/>
                                        </p:tgtEl>
                                        <p:attrNameLst>
                                          <p:attrName>ppt_w</p:attrName>
                                        </p:attrNameLst>
                                      </p:cBhvr>
                                      <p:tavLst>
                                        <p:tav tm="0">
                                          <p:val>
                                            <p:fltVal val="0"/>
                                          </p:val>
                                        </p:tav>
                                        <p:tav tm="100000">
                                          <p:val>
                                            <p:strVal val="#ppt_w"/>
                                          </p:val>
                                        </p:tav>
                                      </p:tavLst>
                                    </p:anim>
                                    <p:anim calcmode="lin" valueType="num">
                                      <p:cBhvr>
                                        <p:cTn id="158" dur="500" fill="hold"/>
                                        <p:tgtEl>
                                          <p:spTgt spid="65"/>
                                        </p:tgtEl>
                                        <p:attrNameLst>
                                          <p:attrName>ppt_h</p:attrName>
                                        </p:attrNameLst>
                                      </p:cBhvr>
                                      <p:tavLst>
                                        <p:tav tm="0">
                                          <p:val>
                                            <p:fltVal val="0"/>
                                          </p:val>
                                        </p:tav>
                                        <p:tav tm="100000">
                                          <p:val>
                                            <p:strVal val="#ppt_h"/>
                                          </p:val>
                                        </p:tav>
                                      </p:tavLst>
                                    </p:anim>
                                    <p:anim calcmode="lin" valueType="num">
                                      <p:cBhvr>
                                        <p:cTn id="159" dur="500" fill="hold"/>
                                        <p:tgtEl>
                                          <p:spTgt spid="65"/>
                                        </p:tgtEl>
                                        <p:attrNameLst>
                                          <p:attrName>style.rotation</p:attrName>
                                        </p:attrNameLst>
                                      </p:cBhvr>
                                      <p:tavLst>
                                        <p:tav tm="0">
                                          <p:val>
                                            <p:fltVal val="360"/>
                                          </p:val>
                                        </p:tav>
                                        <p:tav tm="100000">
                                          <p:val>
                                            <p:fltVal val="0"/>
                                          </p:val>
                                        </p:tav>
                                      </p:tavLst>
                                    </p:anim>
                                    <p:animEffect transition="in" filter="fade">
                                      <p:cBhvr>
                                        <p:cTn id="160" dur="500"/>
                                        <p:tgtEl>
                                          <p:spTgt spid="65"/>
                                        </p:tgtEl>
                                      </p:cBhvr>
                                    </p:animEffect>
                                  </p:childTnLst>
                                </p:cTn>
                              </p:par>
                              <p:par>
                                <p:cTn id="161" presetID="35" presetClass="path" presetSubtype="0" accel="50000" decel="50000" fill="hold" nodeType="withEffect">
                                  <p:stCondLst>
                                    <p:cond delay="4500"/>
                                  </p:stCondLst>
                                  <p:childTnLst>
                                    <p:animMotion origin="layout" path="M -0.06758 2.59259E-6 L 3.54167E-6 2.59259E-6 " pathEditMode="relative" rAng="0" ptsTypes="AA">
                                      <p:cBhvr>
                                        <p:cTn id="162" dur="750" fill="hold"/>
                                        <p:tgtEl>
                                          <p:spTgt spid="65"/>
                                        </p:tgtEl>
                                        <p:attrNameLst>
                                          <p:attrName>ppt_x</p:attrName>
                                          <p:attrName>ppt_y</p:attrName>
                                        </p:attrNameLst>
                                      </p:cBhvr>
                                      <p:rCtr x="3372" y="0"/>
                                    </p:animMotion>
                                  </p:childTnLst>
                                </p:cTn>
                              </p:par>
                              <p:par>
                                <p:cTn id="163" presetID="53" presetClass="entr" presetSubtype="16" fill="hold" nodeType="withEffect">
                                  <p:stCondLst>
                                    <p:cond delay="4750"/>
                                  </p:stCondLst>
                                  <p:childTnLst>
                                    <p:set>
                                      <p:cBhvr>
                                        <p:cTn id="164" dur="1" fill="hold">
                                          <p:stCondLst>
                                            <p:cond delay="0"/>
                                          </p:stCondLst>
                                        </p:cTn>
                                        <p:tgtEl>
                                          <p:spTgt spid="32"/>
                                        </p:tgtEl>
                                        <p:attrNameLst>
                                          <p:attrName>style.visibility</p:attrName>
                                        </p:attrNameLst>
                                      </p:cBhvr>
                                      <p:to>
                                        <p:strVal val="visible"/>
                                      </p:to>
                                    </p:set>
                                    <p:anim calcmode="lin" valueType="num">
                                      <p:cBhvr>
                                        <p:cTn id="165" dur="500" fill="hold"/>
                                        <p:tgtEl>
                                          <p:spTgt spid="32"/>
                                        </p:tgtEl>
                                        <p:attrNameLst>
                                          <p:attrName>ppt_w</p:attrName>
                                        </p:attrNameLst>
                                      </p:cBhvr>
                                      <p:tavLst>
                                        <p:tav tm="0">
                                          <p:val>
                                            <p:fltVal val="0"/>
                                          </p:val>
                                        </p:tav>
                                        <p:tav tm="100000">
                                          <p:val>
                                            <p:strVal val="#ppt_w"/>
                                          </p:val>
                                        </p:tav>
                                      </p:tavLst>
                                    </p:anim>
                                    <p:anim calcmode="lin" valueType="num">
                                      <p:cBhvr>
                                        <p:cTn id="166" dur="500" fill="hold"/>
                                        <p:tgtEl>
                                          <p:spTgt spid="32"/>
                                        </p:tgtEl>
                                        <p:attrNameLst>
                                          <p:attrName>ppt_h</p:attrName>
                                        </p:attrNameLst>
                                      </p:cBhvr>
                                      <p:tavLst>
                                        <p:tav tm="0">
                                          <p:val>
                                            <p:fltVal val="0"/>
                                          </p:val>
                                        </p:tav>
                                        <p:tav tm="100000">
                                          <p:val>
                                            <p:strVal val="#ppt_h"/>
                                          </p:val>
                                        </p:tav>
                                      </p:tavLst>
                                    </p:anim>
                                    <p:animEffect transition="in" filter="fade">
                                      <p:cBhvr>
                                        <p:cTn id="167" dur="500"/>
                                        <p:tgtEl>
                                          <p:spTgt spid="32"/>
                                        </p:tgtEl>
                                      </p:cBhvr>
                                    </p:animEffect>
                                  </p:childTnLst>
                                </p:cTn>
                              </p:par>
                              <p:par>
                                <p:cTn id="168" presetID="35" presetClass="path" presetSubtype="0" accel="50000" decel="50000" fill="hold" nodeType="withEffect">
                                  <p:stCondLst>
                                    <p:cond delay="4750"/>
                                  </p:stCondLst>
                                  <p:childTnLst>
                                    <p:animMotion origin="layout" path="M 0.0737 -2.96296E-6 L -4.16667E-6 -2.96296E-6 " pathEditMode="relative" rAng="0" ptsTypes="AA">
                                      <p:cBhvr>
                                        <p:cTn id="169" dur="750" fill="hold"/>
                                        <p:tgtEl>
                                          <p:spTgt spid="32"/>
                                        </p:tgtEl>
                                        <p:attrNameLst>
                                          <p:attrName>ppt_x</p:attrName>
                                          <p:attrName>ppt_y</p:attrName>
                                        </p:attrNameLst>
                                      </p:cBhvr>
                                      <p:rCtr x="-3685" y="0"/>
                                    </p:animMotion>
                                  </p:childTnLst>
                                </p:cTn>
                              </p:par>
                              <p:par>
                                <p:cTn id="170" presetID="53" presetClass="entr" presetSubtype="16" fill="hold" nodeType="withEffect">
                                  <p:stCondLst>
                                    <p:cond delay="4750"/>
                                  </p:stCondLst>
                                  <p:childTnLst>
                                    <p:set>
                                      <p:cBhvr>
                                        <p:cTn id="171" dur="1" fill="hold">
                                          <p:stCondLst>
                                            <p:cond delay="0"/>
                                          </p:stCondLst>
                                        </p:cTn>
                                        <p:tgtEl>
                                          <p:spTgt spid="36"/>
                                        </p:tgtEl>
                                        <p:attrNameLst>
                                          <p:attrName>style.visibility</p:attrName>
                                        </p:attrNameLst>
                                      </p:cBhvr>
                                      <p:to>
                                        <p:strVal val="visible"/>
                                      </p:to>
                                    </p:set>
                                    <p:anim calcmode="lin" valueType="num">
                                      <p:cBhvr>
                                        <p:cTn id="172" dur="500" fill="hold"/>
                                        <p:tgtEl>
                                          <p:spTgt spid="36"/>
                                        </p:tgtEl>
                                        <p:attrNameLst>
                                          <p:attrName>ppt_w</p:attrName>
                                        </p:attrNameLst>
                                      </p:cBhvr>
                                      <p:tavLst>
                                        <p:tav tm="0">
                                          <p:val>
                                            <p:fltVal val="0"/>
                                          </p:val>
                                        </p:tav>
                                        <p:tav tm="100000">
                                          <p:val>
                                            <p:strVal val="#ppt_w"/>
                                          </p:val>
                                        </p:tav>
                                      </p:tavLst>
                                    </p:anim>
                                    <p:anim calcmode="lin" valueType="num">
                                      <p:cBhvr>
                                        <p:cTn id="173" dur="500" fill="hold"/>
                                        <p:tgtEl>
                                          <p:spTgt spid="36"/>
                                        </p:tgtEl>
                                        <p:attrNameLst>
                                          <p:attrName>ppt_h</p:attrName>
                                        </p:attrNameLst>
                                      </p:cBhvr>
                                      <p:tavLst>
                                        <p:tav tm="0">
                                          <p:val>
                                            <p:fltVal val="0"/>
                                          </p:val>
                                        </p:tav>
                                        <p:tav tm="100000">
                                          <p:val>
                                            <p:strVal val="#ppt_h"/>
                                          </p:val>
                                        </p:tav>
                                      </p:tavLst>
                                    </p:anim>
                                    <p:animEffect transition="in" filter="fade">
                                      <p:cBhvr>
                                        <p:cTn id="174" dur="500"/>
                                        <p:tgtEl>
                                          <p:spTgt spid="36"/>
                                        </p:tgtEl>
                                      </p:cBhvr>
                                    </p:animEffect>
                                  </p:childTnLst>
                                </p:cTn>
                              </p:par>
                              <p:par>
                                <p:cTn id="175" presetID="35" presetClass="path" presetSubtype="0" accel="50000" decel="50000" fill="hold" nodeType="withEffect">
                                  <p:stCondLst>
                                    <p:cond delay="4750"/>
                                  </p:stCondLst>
                                  <p:childTnLst>
                                    <p:animMotion origin="layout" path="M 0.0737 -2.96296E-6 L -4.16667E-6 -2.96296E-6 " pathEditMode="relative" rAng="0" ptsTypes="AA">
                                      <p:cBhvr>
                                        <p:cTn id="176" dur="750" fill="hold"/>
                                        <p:tgtEl>
                                          <p:spTgt spid="36"/>
                                        </p:tgtEl>
                                        <p:attrNameLst>
                                          <p:attrName>ppt_x</p:attrName>
                                          <p:attrName>ppt_y</p:attrName>
                                        </p:attrNameLst>
                                      </p:cBhvr>
                                      <p:rCtr x="-3685" y="0"/>
                                    </p:animMotion>
                                  </p:childTnLst>
                                </p:cTn>
                              </p:par>
                              <p:par>
                                <p:cTn id="177" presetID="53" presetClass="entr" presetSubtype="16" fill="hold" nodeType="withEffect">
                                  <p:stCondLst>
                                    <p:cond delay="4750"/>
                                  </p:stCondLst>
                                  <p:childTnLst>
                                    <p:set>
                                      <p:cBhvr>
                                        <p:cTn id="178" dur="1" fill="hold">
                                          <p:stCondLst>
                                            <p:cond delay="0"/>
                                          </p:stCondLst>
                                        </p:cTn>
                                        <p:tgtEl>
                                          <p:spTgt spid="40"/>
                                        </p:tgtEl>
                                        <p:attrNameLst>
                                          <p:attrName>style.visibility</p:attrName>
                                        </p:attrNameLst>
                                      </p:cBhvr>
                                      <p:to>
                                        <p:strVal val="visible"/>
                                      </p:to>
                                    </p:set>
                                    <p:anim calcmode="lin" valueType="num">
                                      <p:cBhvr>
                                        <p:cTn id="179" dur="500" fill="hold"/>
                                        <p:tgtEl>
                                          <p:spTgt spid="40"/>
                                        </p:tgtEl>
                                        <p:attrNameLst>
                                          <p:attrName>ppt_w</p:attrName>
                                        </p:attrNameLst>
                                      </p:cBhvr>
                                      <p:tavLst>
                                        <p:tav tm="0">
                                          <p:val>
                                            <p:fltVal val="0"/>
                                          </p:val>
                                        </p:tav>
                                        <p:tav tm="100000">
                                          <p:val>
                                            <p:strVal val="#ppt_w"/>
                                          </p:val>
                                        </p:tav>
                                      </p:tavLst>
                                    </p:anim>
                                    <p:anim calcmode="lin" valueType="num">
                                      <p:cBhvr>
                                        <p:cTn id="180" dur="500" fill="hold"/>
                                        <p:tgtEl>
                                          <p:spTgt spid="40"/>
                                        </p:tgtEl>
                                        <p:attrNameLst>
                                          <p:attrName>ppt_h</p:attrName>
                                        </p:attrNameLst>
                                      </p:cBhvr>
                                      <p:tavLst>
                                        <p:tav tm="0">
                                          <p:val>
                                            <p:fltVal val="0"/>
                                          </p:val>
                                        </p:tav>
                                        <p:tav tm="100000">
                                          <p:val>
                                            <p:strVal val="#ppt_h"/>
                                          </p:val>
                                        </p:tav>
                                      </p:tavLst>
                                    </p:anim>
                                    <p:animEffect transition="in" filter="fade">
                                      <p:cBhvr>
                                        <p:cTn id="181" dur="500"/>
                                        <p:tgtEl>
                                          <p:spTgt spid="40"/>
                                        </p:tgtEl>
                                      </p:cBhvr>
                                    </p:animEffect>
                                  </p:childTnLst>
                                </p:cTn>
                              </p:par>
                              <p:par>
                                <p:cTn id="182" presetID="35" presetClass="path" presetSubtype="0" accel="50000" decel="50000" fill="hold" nodeType="withEffect">
                                  <p:stCondLst>
                                    <p:cond delay="4750"/>
                                  </p:stCondLst>
                                  <p:childTnLst>
                                    <p:animMotion origin="layout" path="M 0.0737 -2.96296E-6 L -4.16667E-6 -2.96296E-6 " pathEditMode="relative" rAng="0" ptsTypes="AA">
                                      <p:cBhvr>
                                        <p:cTn id="183" dur="750" fill="hold"/>
                                        <p:tgtEl>
                                          <p:spTgt spid="40"/>
                                        </p:tgtEl>
                                        <p:attrNameLst>
                                          <p:attrName>ppt_x</p:attrName>
                                          <p:attrName>ppt_y</p:attrName>
                                        </p:attrNameLst>
                                      </p:cBhvr>
                                      <p:rCtr x="-3685" y="0"/>
                                    </p:animMotion>
                                  </p:childTnLst>
                                </p:cTn>
                              </p:par>
                              <p:par>
                                <p:cTn id="184" presetID="53" presetClass="entr" presetSubtype="16" fill="hold" nodeType="withEffect">
                                  <p:stCondLst>
                                    <p:cond delay="4750"/>
                                  </p:stCondLst>
                                  <p:childTnLst>
                                    <p:set>
                                      <p:cBhvr>
                                        <p:cTn id="185" dur="1" fill="hold">
                                          <p:stCondLst>
                                            <p:cond delay="0"/>
                                          </p:stCondLst>
                                        </p:cTn>
                                        <p:tgtEl>
                                          <p:spTgt spid="44"/>
                                        </p:tgtEl>
                                        <p:attrNameLst>
                                          <p:attrName>style.visibility</p:attrName>
                                        </p:attrNameLst>
                                      </p:cBhvr>
                                      <p:to>
                                        <p:strVal val="visible"/>
                                      </p:to>
                                    </p:set>
                                    <p:anim calcmode="lin" valueType="num">
                                      <p:cBhvr>
                                        <p:cTn id="186" dur="500" fill="hold"/>
                                        <p:tgtEl>
                                          <p:spTgt spid="44"/>
                                        </p:tgtEl>
                                        <p:attrNameLst>
                                          <p:attrName>ppt_w</p:attrName>
                                        </p:attrNameLst>
                                      </p:cBhvr>
                                      <p:tavLst>
                                        <p:tav tm="0">
                                          <p:val>
                                            <p:fltVal val="0"/>
                                          </p:val>
                                        </p:tav>
                                        <p:tav tm="100000">
                                          <p:val>
                                            <p:strVal val="#ppt_w"/>
                                          </p:val>
                                        </p:tav>
                                      </p:tavLst>
                                    </p:anim>
                                    <p:anim calcmode="lin" valueType="num">
                                      <p:cBhvr>
                                        <p:cTn id="187" dur="500" fill="hold"/>
                                        <p:tgtEl>
                                          <p:spTgt spid="44"/>
                                        </p:tgtEl>
                                        <p:attrNameLst>
                                          <p:attrName>ppt_h</p:attrName>
                                        </p:attrNameLst>
                                      </p:cBhvr>
                                      <p:tavLst>
                                        <p:tav tm="0">
                                          <p:val>
                                            <p:fltVal val="0"/>
                                          </p:val>
                                        </p:tav>
                                        <p:tav tm="100000">
                                          <p:val>
                                            <p:strVal val="#ppt_h"/>
                                          </p:val>
                                        </p:tav>
                                      </p:tavLst>
                                    </p:anim>
                                    <p:animEffect transition="in" filter="fade">
                                      <p:cBhvr>
                                        <p:cTn id="188" dur="500"/>
                                        <p:tgtEl>
                                          <p:spTgt spid="44"/>
                                        </p:tgtEl>
                                      </p:cBhvr>
                                    </p:animEffect>
                                  </p:childTnLst>
                                </p:cTn>
                              </p:par>
                              <p:par>
                                <p:cTn id="189" presetID="35" presetClass="path" presetSubtype="0" accel="50000" decel="50000" fill="hold" nodeType="withEffect">
                                  <p:stCondLst>
                                    <p:cond delay="4750"/>
                                  </p:stCondLst>
                                  <p:childTnLst>
                                    <p:animMotion origin="layout" path="M 0.0737 -2.96296E-6 L -4.16667E-6 -2.96296E-6 " pathEditMode="relative" rAng="0" ptsTypes="AA">
                                      <p:cBhvr>
                                        <p:cTn id="190" dur="750" fill="hold"/>
                                        <p:tgtEl>
                                          <p:spTgt spid="44"/>
                                        </p:tgtEl>
                                        <p:attrNameLst>
                                          <p:attrName>ppt_x</p:attrName>
                                          <p:attrName>ppt_y</p:attrName>
                                        </p:attrNameLst>
                                      </p:cBhvr>
                                      <p:rCtr x="-368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3" grpId="0"/>
      <p:bldP spid="3" grpId="1"/>
      <p:bldP spid="4" grpId="0" animBg="1"/>
      <p:bldP spid="5" grpId="0" animBg="1"/>
      <p:bldP spid="6" grpId="0"/>
      <p:bldP spid="7" grpId="0" animBg="1"/>
      <p:bldP spid="8" grpId="0" animBg="1"/>
      <p:bldP spid="9" grpId="0"/>
      <p:bldP spid="10" grpId="0" animBg="1"/>
      <p:bldP spid="11" grpId="0" animBg="1"/>
      <p:bldP spid="12" grpId="0"/>
      <p:bldP spid="13" grpId="0" animBg="1"/>
      <p:bldP spid="14" grpId="0" animBg="1"/>
      <p:bldP spid="15" grpId="0"/>
      <p:bldP spid="16" grpId="0" animBg="1"/>
      <p:bldP spid="17" grpId="0" animBg="1"/>
      <p:bldP spid="18" grpId="0"/>
      <p:bldP spid="19" grpId="0" animBg="1"/>
      <p:bldP spid="20" grpId="0" animBg="1"/>
      <p:bldP spid="21" grpId="0"/>
      <p:bldP spid="22" grpId="0" animBg="1"/>
      <p:bldP spid="23" grpId="0" animBg="1"/>
      <p:bldP spid="24" grpId="0"/>
      <p:bldP spid="25" grpId="0" animBg="1"/>
      <p:bldP spid="26" grpId="0" animBg="1"/>
      <p:bldP spid="27" grpId="0" animBg="1"/>
      <p:bldP spid="28" grpId="0" animBg="1"/>
      <p:bldP spid="29" grpId="0" animBg="1"/>
      <p:bldP spid="30" grpId="0" animBg="1"/>
      <p:bldP spid="31"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vText Placeholder 3">
            <a:extLst>
              <a:ext uri="{FF2B5EF4-FFF2-40B4-BE49-F238E27FC236}">
                <a16:creationId xmlns:a16="http://schemas.microsoft.com/office/drawing/2014/main" id="{096769FC-63CE-6D3E-9660-B0559440119F}"/>
              </a:ext>
            </a:extLst>
          </p:cNvPr>
          <p:cNvSpPr>
            <a:spLocks noGrp="1"/>
          </p:cNvSpPr>
          <p:nvPr>
            <p:ph type="body" sz="quarter" idx="14"/>
          </p:nvPr>
        </p:nvSpPr>
        <p:spPr/>
        <p:txBody>
          <a:bodyPr>
            <a:normAutofit lnSpcReduction="10000"/>
          </a:bodyPr>
          <a:lstStyle/>
          <a:p>
            <a:r>
              <a:rPr lang="en-GB"/>
              <a:t>ADD TITLE HERE</a:t>
            </a:r>
            <a:endParaRPr lang="en-US"/>
          </a:p>
        </p:txBody>
      </p:sp>
      <p:sp>
        <p:nvSpPr>
          <p:cNvPr id="5" name="!!vText Placeholder 4">
            <a:extLst>
              <a:ext uri="{FF2B5EF4-FFF2-40B4-BE49-F238E27FC236}">
                <a16:creationId xmlns:a16="http://schemas.microsoft.com/office/drawing/2014/main" id="{090C677A-D961-366A-93A8-6A088B21E2D7}"/>
              </a:ext>
            </a:extLst>
          </p:cNvPr>
          <p:cNvSpPr>
            <a:spLocks noGrp="1"/>
          </p:cNvSpPr>
          <p:nvPr>
            <p:ph type="body" sz="quarter" idx="15"/>
          </p:nvPr>
        </p:nvSpPr>
        <p:spPr/>
        <p:txBody>
          <a:bodyPr/>
          <a:lstStyle/>
          <a:p>
            <a:r>
              <a:rPr lang="en-GB"/>
              <a:t>Insert a subtitle here to describe the content</a:t>
            </a:r>
            <a:endParaRPr lang="en-US"/>
          </a:p>
        </p:txBody>
      </p:sp>
      <p:graphicFrame>
        <p:nvGraphicFramePr>
          <p:cNvPr id="7" name="!!vChart Placeholder 6">
            <a:extLst>
              <a:ext uri="{FF2B5EF4-FFF2-40B4-BE49-F238E27FC236}">
                <a16:creationId xmlns:a16="http://schemas.microsoft.com/office/drawing/2014/main" id="{9BA56F2A-8E8D-51A8-5FFE-D78B9A3BAD2F}"/>
              </a:ext>
            </a:extLst>
          </p:cNvPr>
          <p:cNvGraphicFramePr>
            <a:graphicFrameLocks noGrp="1"/>
          </p:cNvGraphicFramePr>
          <p:nvPr>
            <p:ph type="chart" sz="quarter" idx="16"/>
            <p:extLst>
              <p:ext uri="{D42A27DB-BD31-4B8C-83A1-F6EECF244321}">
                <p14:modId xmlns:p14="http://schemas.microsoft.com/office/powerpoint/2010/main" val="1296630888"/>
              </p:ext>
            </p:extLst>
          </p:nvPr>
        </p:nvGraphicFramePr>
        <p:xfrm>
          <a:off x="1631950" y="1989138"/>
          <a:ext cx="9217025" cy="4367212"/>
        </p:xfrm>
        <a:graphic>
          <a:graphicData uri="http://schemas.openxmlformats.org/drawingml/2006/chart">
            <c:chart xmlns:c="http://schemas.openxmlformats.org/drawingml/2006/chart" xmlns:r="http://schemas.openxmlformats.org/officeDocument/2006/relationships" r:id="rId2"/>
          </a:graphicData>
        </a:graphic>
      </p:graphicFrame>
      <p:grpSp>
        <p:nvGrpSpPr>
          <p:cNvPr id="2" name="!!Sidebarbase">
            <a:extLst>
              <a:ext uri="{FF2B5EF4-FFF2-40B4-BE49-F238E27FC236}">
                <a16:creationId xmlns:a16="http://schemas.microsoft.com/office/drawing/2014/main" id="{ABEC2246-F675-DCBE-05D0-EFEE2CCDBFE1}"/>
              </a:ext>
            </a:extLst>
          </p:cNvPr>
          <p:cNvGrpSpPr/>
          <p:nvPr/>
        </p:nvGrpSpPr>
        <p:grpSpPr>
          <a:xfrm>
            <a:off x="387099" y="701670"/>
            <a:ext cx="596333" cy="5454661"/>
            <a:chOff x="387099" y="701670"/>
            <a:chExt cx="596333" cy="5454661"/>
          </a:xfrm>
        </p:grpSpPr>
        <p:sp>
          <p:nvSpPr>
            <p:cNvPr id="3" name="Rectangle: Rounded Corners 2">
              <a:extLst>
                <a:ext uri="{FF2B5EF4-FFF2-40B4-BE49-F238E27FC236}">
                  <a16:creationId xmlns:a16="http://schemas.microsoft.com/office/drawing/2014/main" id="{602CBB0A-88F0-86F6-7C69-BC4994F85C61}"/>
                </a:ext>
              </a:extLst>
            </p:cNvPr>
            <p:cNvSpPr/>
            <p:nvPr/>
          </p:nvSpPr>
          <p:spPr>
            <a:xfrm>
              <a:off x="387099" y="701670"/>
              <a:ext cx="596333" cy="5454661"/>
            </a:xfrm>
            <a:prstGeom prst="roundRect">
              <a:avLst>
                <a:gd name="adj" fmla="val 23899"/>
              </a:avLst>
            </a:prstGeom>
            <a:gradFill flip="none" rotWithShape="1">
              <a:gsLst>
                <a:gs pos="11000">
                  <a:schemeClr val="accent4"/>
                </a:gs>
                <a:gs pos="0">
                  <a:schemeClr val="accent6"/>
                </a:gs>
                <a:gs pos="100000">
                  <a:schemeClr val="accent4"/>
                </a:gs>
              </a:gsLst>
              <a:lin ang="10800000" scaled="0"/>
              <a:tileRect/>
            </a:gradFill>
            <a:ln>
              <a:noFill/>
            </a:ln>
            <a:effectLst>
              <a:innerShdw blurRad="50800" dist="63500" dir="13200000">
                <a:schemeClr val="accent5">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Graphic 7">
              <a:hlinkClick r:id="rId3" action="ppaction://hlinksldjump"/>
              <a:extLst>
                <a:ext uri="{FF2B5EF4-FFF2-40B4-BE49-F238E27FC236}">
                  <a16:creationId xmlns:a16="http://schemas.microsoft.com/office/drawing/2014/main" id="{A24CF0B6-2E82-AF51-1365-BEF000237963}"/>
                </a:ext>
              </a:extLst>
            </p:cNvPr>
            <p:cNvSpPr/>
            <p:nvPr/>
          </p:nvSpPr>
          <p:spPr>
            <a:xfrm>
              <a:off x="589536" y="5196814"/>
              <a:ext cx="191458" cy="192767"/>
            </a:xfrm>
            <a:custGeom>
              <a:avLst/>
              <a:gdLst>
                <a:gd name="connsiteX0" fmla="*/ 257196 w 269443"/>
                <a:gd name="connsiteY0" fmla="*/ 36993 h 271285"/>
                <a:gd name="connsiteX1" fmla="*/ 12247 w 269443"/>
                <a:gd name="connsiteY1" fmla="*/ 36993 h 271285"/>
                <a:gd name="connsiteX2" fmla="*/ 12247 w 269443"/>
                <a:gd name="connsiteY2" fmla="*/ 12331 h 271285"/>
                <a:gd name="connsiteX3" fmla="*/ 257196 w 269443"/>
                <a:gd name="connsiteY3" fmla="*/ 12331 h 271285"/>
                <a:gd name="connsiteX4" fmla="*/ 257196 w 269443"/>
                <a:gd name="connsiteY4" fmla="*/ 36993 h 271285"/>
                <a:gd name="connsiteX5" fmla="*/ 257196 w 269443"/>
                <a:gd name="connsiteY5" fmla="*/ 0 h 271285"/>
                <a:gd name="connsiteX6" fmla="*/ 12247 w 269443"/>
                <a:gd name="connsiteY6" fmla="*/ 0 h 271285"/>
                <a:gd name="connsiteX7" fmla="*/ 0 w 269443"/>
                <a:gd name="connsiteY7" fmla="*/ 12331 h 271285"/>
                <a:gd name="connsiteX8" fmla="*/ 0 w 269443"/>
                <a:gd name="connsiteY8" fmla="*/ 36993 h 271285"/>
                <a:gd name="connsiteX9" fmla="*/ 12247 w 269443"/>
                <a:gd name="connsiteY9" fmla="*/ 49325 h 271285"/>
                <a:gd name="connsiteX10" fmla="*/ 257196 w 269443"/>
                <a:gd name="connsiteY10" fmla="*/ 49325 h 271285"/>
                <a:gd name="connsiteX11" fmla="*/ 269443 w 269443"/>
                <a:gd name="connsiteY11" fmla="*/ 36993 h 271285"/>
                <a:gd name="connsiteX12" fmla="*/ 269443 w 269443"/>
                <a:gd name="connsiteY12" fmla="*/ 12331 h 271285"/>
                <a:gd name="connsiteX13" fmla="*/ 257196 w 269443"/>
                <a:gd name="connsiteY13" fmla="*/ 0 h 271285"/>
                <a:gd name="connsiteX14" fmla="*/ 257196 w 269443"/>
                <a:gd name="connsiteY14" fmla="*/ 184967 h 271285"/>
                <a:gd name="connsiteX15" fmla="*/ 12247 w 269443"/>
                <a:gd name="connsiteY15" fmla="*/ 184967 h 271285"/>
                <a:gd name="connsiteX16" fmla="*/ 12247 w 269443"/>
                <a:gd name="connsiteY16" fmla="*/ 160305 h 271285"/>
                <a:gd name="connsiteX17" fmla="*/ 257196 w 269443"/>
                <a:gd name="connsiteY17" fmla="*/ 160305 h 271285"/>
                <a:gd name="connsiteX18" fmla="*/ 257196 w 269443"/>
                <a:gd name="connsiteY18" fmla="*/ 184967 h 271285"/>
                <a:gd name="connsiteX19" fmla="*/ 257196 w 269443"/>
                <a:gd name="connsiteY19" fmla="*/ 147974 h 271285"/>
                <a:gd name="connsiteX20" fmla="*/ 12247 w 269443"/>
                <a:gd name="connsiteY20" fmla="*/ 147974 h 271285"/>
                <a:gd name="connsiteX21" fmla="*/ 0 w 269443"/>
                <a:gd name="connsiteY21" fmla="*/ 160305 h 271285"/>
                <a:gd name="connsiteX22" fmla="*/ 0 w 269443"/>
                <a:gd name="connsiteY22" fmla="*/ 184967 h 271285"/>
                <a:gd name="connsiteX23" fmla="*/ 12247 w 269443"/>
                <a:gd name="connsiteY23" fmla="*/ 197298 h 271285"/>
                <a:gd name="connsiteX24" fmla="*/ 257196 w 269443"/>
                <a:gd name="connsiteY24" fmla="*/ 197298 h 271285"/>
                <a:gd name="connsiteX25" fmla="*/ 269443 w 269443"/>
                <a:gd name="connsiteY25" fmla="*/ 184967 h 271285"/>
                <a:gd name="connsiteX26" fmla="*/ 269443 w 269443"/>
                <a:gd name="connsiteY26" fmla="*/ 160305 h 271285"/>
                <a:gd name="connsiteX27" fmla="*/ 257196 w 269443"/>
                <a:gd name="connsiteY27" fmla="*/ 147974 h 271285"/>
                <a:gd name="connsiteX28" fmla="*/ 257196 w 269443"/>
                <a:gd name="connsiteY28" fmla="*/ 110980 h 271285"/>
                <a:gd name="connsiteX29" fmla="*/ 85732 w 269443"/>
                <a:gd name="connsiteY29" fmla="*/ 110980 h 271285"/>
                <a:gd name="connsiteX30" fmla="*/ 85732 w 269443"/>
                <a:gd name="connsiteY30" fmla="*/ 86318 h 271285"/>
                <a:gd name="connsiteX31" fmla="*/ 257196 w 269443"/>
                <a:gd name="connsiteY31" fmla="*/ 86318 h 271285"/>
                <a:gd name="connsiteX32" fmla="*/ 257196 w 269443"/>
                <a:gd name="connsiteY32" fmla="*/ 110980 h 271285"/>
                <a:gd name="connsiteX33" fmla="*/ 257196 w 269443"/>
                <a:gd name="connsiteY33" fmla="*/ 73987 h 271285"/>
                <a:gd name="connsiteX34" fmla="*/ 85732 w 269443"/>
                <a:gd name="connsiteY34" fmla="*/ 73987 h 271285"/>
                <a:gd name="connsiteX35" fmla="*/ 73484 w 269443"/>
                <a:gd name="connsiteY35" fmla="*/ 86318 h 271285"/>
                <a:gd name="connsiteX36" fmla="*/ 73484 w 269443"/>
                <a:gd name="connsiteY36" fmla="*/ 110980 h 271285"/>
                <a:gd name="connsiteX37" fmla="*/ 85732 w 269443"/>
                <a:gd name="connsiteY37" fmla="*/ 123311 h 271285"/>
                <a:gd name="connsiteX38" fmla="*/ 257196 w 269443"/>
                <a:gd name="connsiteY38" fmla="*/ 123311 h 271285"/>
                <a:gd name="connsiteX39" fmla="*/ 269443 w 269443"/>
                <a:gd name="connsiteY39" fmla="*/ 110980 h 271285"/>
                <a:gd name="connsiteX40" fmla="*/ 269443 w 269443"/>
                <a:gd name="connsiteY40" fmla="*/ 86318 h 271285"/>
                <a:gd name="connsiteX41" fmla="*/ 257196 w 269443"/>
                <a:gd name="connsiteY41" fmla="*/ 73987 h 271285"/>
                <a:gd name="connsiteX42" fmla="*/ 257196 w 269443"/>
                <a:gd name="connsiteY42" fmla="*/ 258954 h 271285"/>
                <a:gd name="connsiteX43" fmla="*/ 85732 w 269443"/>
                <a:gd name="connsiteY43" fmla="*/ 258954 h 271285"/>
                <a:gd name="connsiteX44" fmla="*/ 85732 w 269443"/>
                <a:gd name="connsiteY44" fmla="*/ 234292 h 271285"/>
                <a:gd name="connsiteX45" fmla="*/ 257196 w 269443"/>
                <a:gd name="connsiteY45" fmla="*/ 234292 h 271285"/>
                <a:gd name="connsiteX46" fmla="*/ 257196 w 269443"/>
                <a:gd name="connsiteY46" fmla="*/ 258954 h 271285"/>
                <a:gd name="connsiteX47" fmla="*/ 257196 w 269443"/>
                <a:gd name="connsiteY47" fmla="*/ 221960 h 271285"/>
                <a:gd name="connsiteX48" fmla="*/ 85732 w 269443"/>
                <a:gd name="connsiteY48" fmla="*/ 221960 h 271285"/>
                <a:gd name="connsiteX49" fmla="*/ 73484 w 269443"/>
                <a:gd name="connsiteY49" fmla="*/ 234292 h 271285"/>
                <a:gd name="connsiteX50" fmla="*/ 73484 w 269443"/>
                <a:gd name="connsiteY50" fmla="*/ 258954 h 271285"/>
                <a:gd name="connsiteX51" fmla="*/ 85732 w 269443"/>
                <a:gd name="connsiteY51" fmla="*/ 271285 h 271285"/>
                <a:gd name="connsiteX52" fmla="*/ 257196 w 269443"/>
                <a:gd name="connsiteY52" fmla="*/ 271285 h 271285"/>
                <a:gd name="connsiteX53" fmla="*/ 269443 w 269443"/>
                <a:gd name="connsiteY53" fmla="*/ 258954 h 271285"/>
                <a:gd name="connsiteX54" fmla="*/ 269443 w 269443"/>
                <a:gd name="connsiteY54" fmla="*/ 234292 h 271285"/>
                <a:gd name="connsiteX55" fmla="*/ 257196 w 269443"/>
                <a:gd name="connsiteY55" fmla="*/ 221960 h 271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269443" h="271285">
                  <a:moveTo>
                    <a:pt x="257196" y="36993"/>
                  </a:moveTo>
                  <a:lnTo>
                    <a:pt x="12247" y="36993"/>
                  </a:lnTo>
                  <a:lnTo>
                    <a:pt x="12247" y="12331"/>
                  </a:lnTo>
                  <a:lnTo>
                    <a:pt x="257196" y="12331"/>
                  </a:lnTo>
                  <a:lnTo>
                    <a:pt x="257196" y="36993"/>
                  </a:lnTo>
                  <a:close/>
                  <a:moveTo>
                    <a:pt x="257196" y="0"/>
                  </a:moveTo>
                  <a:lnTo>
                    <a:pt x="12247" y="0"/>
                  </a:lnTo>
                  <a:cubicBezTo>
                    <a:pt x="5487" y="0"/>
                    <a:pt x="0" y="5524"/>
                    <a:pt x="0" y="12331"/>
                  </a:cubicBezTo>
                  <a:lnTo>
                    <a:pt x="0" y="36993"/>
                  </a:lnTo>
                  <a:cubicBezTo>
                    <a:pt x="0" y="43800"/>
                    <a:pt x="5487" y="49325"/>
                    <a:pt x="12247" y="49325"/>
                  </a:cubicBezTo>
                  <a:lnTo>
                    <a:pt x="257196" y="49325"/>
                  </a:lnTo>
                  <a:cubicBezTo>
                    <a:pt x="263956" y="49325"/>
                    <a:pt x="269443" y="43800"/>
                    <a:pt x="269443" y="36993"/>
                  </a:cubicBezTo>
                  <a:lnTo>
                    <a:pt x="269443" y="12331"/>
                  </a:lnTo>
                  <a:cubicBezTo>
                    <a:pt x="269443" y="5524"/>
                    <a:pt x="263956" y="0"/>
                    <a:pt x="257196" y="0"/>
                  </a:cubicBezTo>
                  <a:moveTo>
                    <a:pt x="257196" y="184967"/>
                  </a:moveTo>
                  <a:lnTo>
                    <a:pt x="12247" y="184967"/>
                  </a:lnTo>
                  <a:lnTo>
                    <a:pt x="12247" y="160305"/>
                  </a:lnTo>
                  <a:lnTo>
                    <a:pt x="257196" y="160305"/>
                  </a:lnTo>
                  <a:lnTo>
                    <a:pt x="257196" y="184967"/>
                  </a:lnTo>
                  <a:close/>
                  <a:moveTo>
                    <a:pt x="257196" y="147974"/>
                  </a:moveTo>
                  <a:lnTo>
                    <a:pt x="12247" y="147974"/>
                  </a:lnTo>
                  <a:cubicBezTo>
                    <a:pt x="5487" y="147974"/>
                    <a:pt x="0" y="153498"/>
                    <a:pt x="0" y="160305"/>
                  </a:cubicBezTo>
                  <a:lnTo>
                    <a:pt x="0" y="184967"/>
                  </a:lnTo>
                  <a:cubicBezTo>
                    <a:pt x="0" y="191780"/>
                    <a:pt x="5487" y="197298"/>
                    <a:pt x="12247" y="197298"/>
                  </a:cubicBezTo>
                  <a:lnTo>
                    <a:pt x="257196" y="197298"/>
                  </a:lnTo>
                  <a:cubicBezTo>
                    <a:pt x="263956" y="197298"/>
                    <a:pt x="269443" y="191780"/>
                    <a:pt x="269443" y="184967"/>
                  </a:cubicBezTo>
                  <a:lnTo>
                    <a:pt x="269443" y="160305"/>
                  </a:lnTo>
                  <a:cubicBezTo>
                    <a:pt x="269443" y="153498"/>
                    <a:pt x="263956" y="147974"/>
                    <a:pt x="257196" y="147974"/>
                  </a:cubicBezTo>
                  <a:moveTo>
                    <a:pt x="257196" y="110980"/>
                  </a:moveTo>
                  <a:lnTo>
                    <a:pt x="85732" y="110980"/>
                  </a:lnTo>
                  <a:lnTo>
                    <a:pt x="85732" y="86318"/>
                  </a:lnTo>
                  <a:lnTo>
                    <a:pt x="257196" y="86318"/>
                  </a:lnTo>
                  <a:lnTo>
                    <a:pt x="257196" y="110980"/>
                  </a:lnTo>
                  <a:close/>
                  <a:moveTo>
                    <a:pt x="257196" y="73987"/>
                  </a:moveTo>
                  <a:lnTo>
                    <a:pt x="85732" y="73987"/>
                  </a:lnTo>
                  <a:cubicBezTo>
                    <a:pt x="78971" y="73987"/>
                    <a:pt x="73484" y="79511"/>
                    <a:pt x="73484" y="86318"/>
                  </a:cubicBezTo>
                  <a:lnTo>
                    <a:pt x="73484" y="110980"/>
                  </a:lnTo>
                  <a:cubicBezTo>
                    <a:pt x="73484" y="117787"/>
                    <a:pt x="78971" y="123311"/>
                    <a:pt x="85732" y="123311"/>
                  </a:cubicBezTo>
                  <a:lnTo>
                    <a:pt x="257196" y="123311"/>
                  </a:lnTo>
                  <a:cubicBezTo>
                    <a:pt x="263956" y="123311"/>
                    <a:pt x="269443" y="117787"/>
                    <a:pt x="269443" y="110980"/>
                  </a:cubicBezTo>
                  <a:lnTo>
                    <a:pt x="269443" y="86318"/>
                  </a:lnTo>
                  <a:cubicBezTo>
                    <a:pt x="269443" y="79511"/>
                    <a:pt x="263956" y="73987"/>
                    <a:pt x="257196" y="73987"/>
                  </a:cubicBezTo>
                  <a:moveTo>
                    <a:pt x="257196" y="258954"/>
                  </a:moveTo>
                  <a:lnTo>
                    <a:pt x="85732" y="258954"/>
                  </a:lnTo>
                  <a:lnTo>
                    <a:pt x="85732" y="234292"/>
                  </a:lnTo>
                  <a:lnTo>
                    <a:pt x="257196" y="234292"/>
                  </a:lnTo>
                  <a:lnTo>
                    <a:pt x="257196" y="258954"/>
                  </a:lnTo>
                  <a:close/>
                  <a:moveTo>
                    <a:pt x="257196" y="221960"/>
                  </a:moveTo>
                  <a:lnTo>
                    <a:pt x="85732" y="221960"/>
                  </a:lnTo>
                  <a:cubicBezTo>
                    <a:pt x="78971" y="221960"/>
                    <a:pt x="73484" y="227485"/>
                    <a:pt x="73484" y="234292"/>
                  </a:cubicBezTo>
                  <a:lnTo>
                    <a:pt x="73484" y="258954"/>
                  </a:lnTo>
                  <a:cubicBezTo>
                    <a:pt x="73484" y="265761"/>
                    <a:pt x="78971" y="271285"/>
                    <a:pt x="85732" y="271285"/>
                  </a:cubicBezTo>
                  <a:lnTo>
                    <a:pt x="257196" y="271285"/>
                  </a:lnTo>
                  <a:cubicBezTo>
                    <a:pt x="263956" y="271285"/>
                    <a:pt x="269443" y="265761"/>
                    <a:pt x="269443" y="258954"/>
                  </a:cubicBezTo>
                  <a:lnTo>
                    <a:pt x="269443" y="234292"/>
                  </a:lnTo>
                  <a:cubicBezTo>
                    <a:pt x="269443" y="227485"/>
                    <a:pt x="263956" y="221960"/>
                    <a:pt x="257196" y="221960"/>
                  </a:cubicBezTo>
                </a:path>
              </a:pathLst>
            </a:custGeom>
            <a:gradFill>
              <a:gsLst>
                <a:gs pos="100000">
                  <a:schemeClr val="accent2">
                    <a:alpha val="80000"/>
                  </a:schemeClr>
                </a:gs>
                <a:gs pos="0">
                  <a:schemeClr val="accent1"/>
                </a:gs>
              </a:gsLst>
              <a:path path="circle">
                <a:fillToRect r="100000" b="100000"/>
              </a:path>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8" name="Graphic 8">
              <a:hlinkClick r:id="rId4" action="ppaction://hlinksldjump"/>
              <a:extLst>
                <a:ext uri="{FF2B5EF4-FFF2-40B4-BE49-F238E27FC236}">
                  <a16:creationId xmlns:a16="http://schemas.microsoft.com/office/drawing/2014/main" id="{D4BB44B9-9AE2-F9F5-F94E-21ED122273EA}"/>
                </a:ext>
              </a:extLst>
            </p:cNvPr>
            <p:cNvSpPr/>
            <p:nvPr/>
          </p:nvSpPr>
          <p:spPr>
            <a:xfrm flipV="1">
              <a:off x="576834" y="4251870"/>
              <a:ext cx="216863" cy="218346"/>
            </a:xfrm>
            <a:custGeom>
              <a:avLst/>
              <a:gdLst>
                <a:gd name="connsiteX0" fmla="*/ 183747 w 269443"/>
                <a:gd name="connsiteY0" fmla="*/ 160336 h 271285"/>
                <a:gd name="connsiteX1" fmla="*/ 208241 w 269443"/>
                <a:gd name="connsiteY1" fmla="*/ 135674 h 271285"/>
                <a:gd name="connsiteX2" fmla="*/ 183747 w 269443"/>
                <a:gd name="connsiteY2" fmla="*/ 111012 h 271285"/>
                <a:gd name="connsiteX3" fmla="*/ 159252 w 269443"/>
                <a:gd name="connsiteY3" fmla="*/ 135674 h 271285"/>
                <a:gd name="connsiteX4" fmla="*/ 183747 w 269443"/>
                <a:gd name="connsiteY4" fmla="*/ 160336 h 271285"/>
                <a:gd name="connsiteX5" fmla="*/ 183747 w 269443"/>
                <a:gd name="connsiteY5" fmla="*/ 98681 h 271285"/>
                <a:gd name="connsiteX6" fmla="*/ 220489 w 269443"/>
                <a:gd name="connsiteY6" fmla="*/ 135674 h 271285"/>
                <a:gd name="connsiteX7" fmla="*/ 183747 w 269443"/>
                <a:gd name="connsiteY7" fmla="*/ 172667 h 271285"/>
                <a:gd name="connsiteX8" fmla="*/ 147004 w 269443"/>
                <a:gd name="connsiteY8" fmla="*/ 135674 h 271285"/>
                <a:gd name="connsiteX9" fmla="*/ 183747 w 269443"/>
                <a:gd name="connsiteY9" fmla="*/ 98681 h 271285"/>
                <a:gd name="connsiteX10" fmla="*/ 85767 w 269443"/>
                <a:gd name="connsiteY10" fmla="*/ 179530 h 271285"/>
                <a:gd name="connsiteX11" fmla="*/ 105339 w 269443"/>
                <a:gd name="connsiteY11" fmla="*/ 148005 h 271285"/>
                <a:gd name="connsiteX12" fmla="*/ 66196 w 269443"/>
                <a:gd name="connsiteY12" fmla="*/ 148005 h 271285"/>
                <a:gd name="connsiteX13" fmla="*/ 85767 w 269443"/>
                <a:gd name="connsiteY13" fmla="*/ 179530 h 271285"/>
                <a:gd name="connsiteX14" fmla="*/ 55149 w 269443"/>
                <a:gd name="connsiteY14" fmla="*/ 135674 h 271285"/>
                <a:gd name="connsiteX15" fmla="*/ 116386 w 269443"/>
                <a:gd name="connsiteY15" fmla="*/ 135674 h 271285"/>
                <a:gd name="connsiteX16" fmla="*/ 122510 w 269443"/>
                <a:gd name="connsiteY16" fmla="*/ 141840 h 271285"/>
                <a:gd name="connsiteX17" fmla="*/ 121389 w 269443"/>
                <a:gd name="connsiteY17" fmla="*/ 145200 h 271285"/>
                <a:gd name="connsiteX18" fmla="*/ 121481 w 269443"/>
                <a:gd name="connsiteY18" fmla="*/ 145261 h 271285"/>
                <a:gd name="connsiteX19" fmla="*/ 90862 w 269443"/>
                <a:gd name="connsiteY19" fmla="*/ 194586 h 271285"/>
                <a:gd name="connsiteX20" fmla="*/ 90770 w 269443"/>
                <a:gd name="connsiteY20" fmla="*/ 194524 h 271285"/>
                <a:gd name="connsiteX21" fmla="*/ 85767 w 269443"/>
                <a:gd name="connsiteY21" fmla="*/ 197330 h 271285"/>
                <a:gd name="connsiteX22" fmla="*/ 80770 w 269443"/>
                <a:gd name="connsiteY22" fmla="*/ 194524 h 271285"/>
                <a:gd name="connsiteX23" fmla="*/ 80672 w 269443"/>
                <a:gd name="connsiteY23" fmla="*/ 194586 h 271285"/>
                <a:gd name="connsiteX24" fmla="*/ 50054 w 269443"/>
                <a:gd name="connsiteY24" fmla="*/ 145261 h 271285"/>
                <a:gd name="connsiteX25" fmla="*/ 50152 w 269443"/>
                <a:gd name="connsiteY25" fmla="*/ 145200 h 271285"/>
                <a:gd name="connsiteX26" fmla="*/ 49025 w 269443"/>
                <a:gd name="connsiteY26" fmla="*/ 141840 h 271285"/>
                <a:gd name="connsiteX27" fmla="*/ 55149 w 269443"/>
                <a:gd name="connsiteY27" fmla="*/ 135674 h 271285"/>
                <a:gd name="connsiteX28" fmla="*/ 257231 w 269443"/>
                <a:gd name="connsiteY28" fmla="*/ 234323 h 271285"/>
                <a:gd name="connsiteX29" fmla="*/ 12283 w 269443"/>
                <a:gd name="connsiteY29" fmla="*/ 234323 h 271285"/>
                <a:gd name="connsiteX30" fmla="*/ 12283 w 269443"/>
                <a:gd name="connsiteY30" fmla="*/ 246654 h 271285"/>
                <a:gd name="connsiteX31" fmla="*/ 257231 w 269443"/>
                <a:gd name="connsiteY31" fmla="*/ 246654 h 271285"/>
                <a:gd name="connsiteX32" fmla="*/ 257231 w 269443"/>
                <a:gd name="connsiteY32" fmla="*/ 234323 h 271285"/>
                <a:gd name="connsiteX33" fmla="*/ 244984 w 269443"/>
                <a:gd name="connsiteY33" fmla="*/ 74018 h 271285"/>
                <a:gd name="connsiteX34" fmla="*/ 24530 w 269443"/>
                <a:gd name="connsiteY34" fmla="*/ 74018 h 271285"/>
                <a:gd name="connsiteX35" fmla="*/ 24530 w 269443"/>
                <a:gd name="connsiteY35" fmla="*/ 221992 h 271285"/>
                <a:gd name="connsiteX36" fmla="*/ 244984 w 269443"/>
                <a:gd name="connsiteY36" fmla="*/ 221992 h 271285"/>
                <a:gd name="connsiteX37" fmla="*/ 244984 w 269443"/>
                <a:gd name="connsiteY37" fmla="*/ 74018 h 271285"/>
                <a:gd name="connsiteX38" fmla="*/ 257231 w 269443"/>
                <a:gd name="connsiteY38" fmla="*/ 258985 h 271285"/>
                <a:gd name="connsiteX39" fmla="*/ 147004 w 269443"/>
                <a:gd name="connsiteY39" fmla="*/ 258985 h 271285"/>
                <a:gd name="connsiteX40" fmla="*/ 134757 w 269443"/>
                <a:gd name="connsiteY40" fmla="*/ 271317 h 271285"/>
                <a:gd name="connsiteX41" fmla="*/ 122510 w 269443"/>
                <a:gd name="connsiteY41" fmla="*/ 258985 h 271285"/>
                <a:gd name="connsiteX42" fmla="*/ 12283 w 269443"/>
                <a:gd name="connsiteY42" fmla="*/ 258985 h 271285"/>
                <a:gd name="connsiteX43" fmla="*/ 36 w 269443"/>
                <a:gd name="connsiteY43" fmla="*/ 246654 h 271285"/>
                <a:gd name="connsiteX44" fmla="*/ 36 w 269443"/>
                <a:gd name="connsiteY44" fmla="*/ 234323 h 271285"/>
                <a:gd name="connsiteX45" fmla="*/ 12283 w 269443"/>
                <a:gd name="connsiteY45" fmla="*/ 221992 h 271285"/>
                <a:gd name="connsiteX46" fmla="*/ 12283 w 269443"/>
                <a:gd name="connsiteY46" fmla="*/ 74018 h 271285"/>
                <a:gd name="connsiteX47" fmla="*/ 24530 w 269443"/>
                <a:gd name="connsiteY47" fmla="*/ 61687 h 271285"/>
                <a:gd name="connsiteX48" fmla="*/ 128633 w 269443"/>
                <a:gd name="connsiteY48" fmla="*/ 61687 h 271285"/>
                <a:gd name="connsiteX49" fmla="*/ 128633 w 269443"/>
                <a:gd name="connsiteY49" fmla="*/ 45743 h 271285"/>
                <a:gd name="connsiteX50" fmla="*/ 93685 w 269443"/>
                <a:gd name="connsiteY50" fmla="*/ 10556 h 271285"/>
                <a:gd name="connsiteX51" fmla="*/ 91891 w 269443"/>
                <a:gd name="connsiteY51" fmla="*/ 6197 h 271285"/>
                <a:gd name="connsiteX52" fmla="*/ 98015 w 269443"/>
                <a:gd name="connsiteY52" fmla="*/ 32 h 271285"/>
                <a:gd name="connsiteX53" fmla="*/ 102344 w 269443"/>
                <a:gd name="connsiteY53" fmla="*/ 1838 h 271285"/>
                <a:gd name="connsiteX54" fmla="*/ 134757 w 269443"/>
                <a:gd name="connsiteY54" fmla="*/ 34472 h 271285"/>
                <a:gd name="connsiteX55" fmla="*/ 167170 w 269443"/>
                <a:gd name="connsiteY55" fmla="*/ 1838 h 271285"/>
                <a:gd name="connsiteX56" fmla="*/ 171499 w 269443"/>
                <a:gd name="connsiteY56" fmla="*/ 32 h 271285"/>
                <a:gd name="connsiteX57" fmla="*/ 177623 w 269443"/>
                <a:gd name="connsiteY57" fmla="*/ 6197 h 271285"/>
                <a:gd name="connsiteX58" fmla="*/ 175829 w 269443"/>
                <a:gd name="connsiteY58" fmla="*/ 10556 h 271285"/>
                <a:gd name="connsiteX59" fmla="*/ 140881 w 269443"/>
                <a:gd name="connsiteY59" fmla="*/ 45743 h 271285"/>
                <a:gd name="connsiteX60" fmla="*/ 140881 w 269443"/>
                <a:gd name="connsiteY60" fmla="*/ 61687 h 271285"/>
                <a:gd name="connsiteX61" fmla="*/ 244984 w 269443"/>
                <a:gd name="connsiteY61" fmla="*/ 61687 h 271285"/>
                <a:gd name="connsiteX62" fmla="*/ 257231 w 269443"/>
                <a:gd name="connsiteY62" fmla="*/ 74018 h 271285"/>
                <a:gd name="connsiteX63" fmla="*/ 257231 w 269443"/>
                <a:gd name="connsiteY63" fmla="*/ 221992 h 271285"/>
                <a:gd name="connsiteX64" fmla="*/ 269479 w 269443"/>
                <a:gd name="connsiteY64" fmla="*/ 234323 h 271285"/>
                <a:gd name="connsiteX65" fmla="*/ 269479 w 269443"/>
                <a:gd name="connsiteY65" fmla="*/ 246654 h 271285"/>
                <a:gd name="connsiteX66" fmla="*/ 257231 w 269443"/>
                <a:gd name="connsiteY66" fmla="*/ 258985 h 271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269443" h="271285">
                  <a:moveTo>
                    <a:pt x="183747" y="160336"/>
                  </a:moveTo>
                  <a:cubicBezTo>
                    <a:pt x="197274" y="160336"/>
                    <a:pt x="208241" y="149294"/>
                    <a:pt x="208241" y="135674"/>
                  </a:cubicBezTo>
                  <a:cubicBezTo>
                    <a:pt x="208241" y="122054"/>
                    <a:pt x="197274" y="111012"/>
                    <a:pt x="183747" y="111012"/>
                  </a:cubicBezTo>
                  <a:cubicBezTo>
                    <a:pt x="170219" y="111012"/>
                    <a:pt x="159252" y="122054"/>
                    <a:pt x="159252" y="135674"/>
                  </a:cubicBezTo>
                  <a:cubicBezTo>
                    <a:pt x="159252" y="149294"/>
                    <a:pt x="170219" y="160336"/>
                    <a:pt x="183747" y="160336"/>
                  </a:cubicBezTo>
                  <a:moveTo>
                    <a:pt x="183747" y="98681"/>
                  </a:moveTo>
                  <a:cubicBezTo>
                    <a:pt x="204041" y="98681"/>
                    <a:pt x="220489" y="115241"/>
                    <a:pt x="220489" y="135674"/>
                  </a:cubicBezTo>
                  <a:cubicBezTo>
                    <a:pt x="220489" y="156101"/>
                    <a:pt x="204041" y="172667"/>
                    <a:pt x="183747" y="172667"/>
                  </a:cubicBezTo>
                  <a:cubicBezTo>
                    <a:pt x="163453" y="172667"/>
                    <a:pt x="147004" y="156101"/>
                    <a:pt x="147004" y="135674"/>
                  </a:cubicBezTo>
                  <a:cubicBezTo>
                    <a:pt x="147004" y="115241"/>
                    <a:pt x="163453" y="98681"/>
                    <a:pt x="183747" y="98681"/>
                  </a:cubicBezTo>
                  <a:moveTo>
                    <a:pt x="85767" y="179530"/>
                  </a:moveTo>
                  <a:lnTo>
                    <a:pt x="105339" y="148005"/>
                  </a:lnTo>
                  <a:lnTo>
                    <a:pt x="66196" y="148005"/>
                  </a:lnTo>
                  <a:lnTo>
                    <a:pt x="85767" y="179530"/>
                  </a:lnTo>
                  <a:close/>
                  <a:moveTo>
                    <a:pt x="55149" y="135674"/>
                  </a:moveTo>
                  <a:lnTo>
                    <a:pt x="116386" y="135674"/>
                  </a:lnTo>
                  <a:cubicBezTo>
                    <a:pt x="119766" y="135674"/>
                    <a:pt x="122510" y="138430"/>
                    <a:pt x="122510" y="141840"/>
                  </a:cubicBezTo>
                  <a:cubicBezTo>
                    <a:pt x="122510" y="143104"/>
                    <a:pt x="122038" y="144213"/>
                    <a:pt x="121389" y="145200"/>
                  </a:cubicBezTo>
                  <a:lnTo>
                    <a:pt x="121481" y="145261"/>
                  </a:lnTo>
                  <a:lnTo>
                    <a:pt x="90862" y="194586"/>
                  </a:lnTo>
                  <a:lnTo>
                    <a:pt x="90770" y="194524"/>
                  </a:lnTo>
                  <a:cubicBezTo>
                    <a:pt x="89668" y="196171"/>
                    <a:pt x="87892" y="197330"/>
                    <a:pt x="85767" y="197330"/>
                  </a:cubicBezTo>
                  <a:cubicBezTo>
                    <a:pt x="83642" y="197330"/>
                    <a:pt x="81867" y="196171"/>
                    <a:pt x="80770" y="194524"/>
                  </a:cubicBezTo>
                  <a:lnTo>
                    <a:pt x="80672" y="194586"/>
                  </a:lnTo>
                  <a:lnTo>
                    <a:pt x="50054" y="145261"/>
                  </a:lnTo>
                  <a:lnTo>
                    <a:pt x="50152" y="145200"/>
                  </a:lnTo>
                  <a:cubicBezTo>
                    <a:pt x="49497" y="144213"/>
                    <a:pt x="49025" y="143104"/>
                    <a:pt x="49025" y="141840"/>
                  </a:cubicBezTo>
                  <a:cubicBezTo>
                    <a:pt x="49025" y="138430"/>
                    <a:pt x="51769" y="135674"/>
                    <a:pt x="55149" y="135674"/>
                  </a:cubicBezTo>
                  <a:moveTo>
                    <a:pt x="257231" y="234323"/>
                  </a:moveTo>
                  <a:lnTo>
                    <a:pt x="12283" y="234323"/>
                  </a:lnTo>
                  <a:lnTo>
                    <a:pt x="12283" y="246654"/>
                  </a:lnTo>
                  <a:lnTo>
                    <a:pt x="257231" y="246654"/>
                  </a:lnTo>
                  <a:lnTo>
                    <a:pt x="257231" y="234323"/>
                  </a:lnTo>
                  <a:close/>
                  <a:moveTo>
                    <a:pt x="244984" y="74018"/>
                  </a:moveTo>
                  <a:lnTo>
                    <a:pt x="24530" y="74018"/>
                  </a:lnTo>
                  <a:lnTo>
                    <a:pt x="24530" y="221992"/>
                  </a:lnTo>
                  <a:lnTo>
                    <a:pt x="244984" y="221992"/>
                  </a:lnTo>
                  <a:lnTo>
                    <a:pt x="244984" y="74018"/>
                  </a:lnTo>
                  <a:close/>
                  <a:moveTo>
                    <a:pt x="257231" y="258985"/>
                  </a:moveTo>
                  <a:lnTo>
                    <a:pt x="147004" y="258985"/>
                  </a:lnTo>
                  <a:cubicBezTo>
                    <a:pt x="147004" y="265792"/>
                    <a:pt x="141518" y="271317"/>
                    <a:pt x="134757" y="271317"/>
                  </a:cubicBezTo>
                  <a:cubicBezTo>
                    <a:pt x="127996" y="271317"/>
                    <a:pt x="122510" y="265792"/>
                    <a:pt x="122510" y="258985"/>
                  </a:cubicBezTo>
                  <a:lnTo>
                    <a:pt x="12283" y="258985"/>
                  </a:lnTo>
                  <a:cubicBezTo>
                    <a:pt x="5522" y="258985"/>
                    <a:pt x="36" y="253461"/>
                    <a:pt x="36" y="246654"/>
                  </a:cubicBezTo>
                  <a:lnTo>
                    <a:pt x="36" y="234323"/>
                  </a:lnTo>
                  <a:cubicBezTo>
                    <a:pt x="36" y="227510"/>
                    <a:pt x="5522" y="221992"/>
                    <a:pt x="12283" y="221992"/>
                  </a:cubicBezTo>
                  <a:lnTo>
                    <a:pt x="12283" y="74018"/>
                  </a:lnTo>
                  <a:cubicBezTo>
                    <a:pt x="12283" y="67205"/>
                    <a:pt x="17770" y="61687"/>
                    <a:pt x="24530" y="61687"/>
                  </a:cubicBezTo>
                  <a:lnTo>
                    <a:pt x="128633" y="61687"/>
                  </a:lnTo>
                  <a:lnTo>
                    <a:pt x="128633" y="45743"/>
                  </a:lnTo>
                  <a:lnTo>
                    <a:pt x="93685" y="10556"/>
                  </a:lnTo>
                  <a:cubicBezTo>
                    <a:pt x="92577" y="9434"/>
                    <a:pt x="91891" y="7893"/>
                    <a:pt x="91891" y="6197"/>
                  </a:cubicBezTo>
                  <a:cubicBezTo>
                    <a:pt x="91891" y="2788"/>
                    <a:pt x="94634" y="32"/>
                    <a:pt x="98015" y="32"/>
                  </a:cubicBezTo>
                  <a:cubicBezTo>
                    <a:pt x="99705" y="32"/>
                    <a:pt x="101236" y="716"/>
                    <a:pt x="102344" y="1838"/>
                  </a:cubicBezTo>
                  <a:lnTo>
                    <a:pt x="134757" y="34472"/>
                  </a:lnTo>
                  <a:lnTo>
                    <a:pt x="167170" y="1838"/>
                  </a:lnTo>
                  <a:cubicBezTo>
                    <a:pt x="168278" y="716"/>
                    <a:pt x="169809" y="32"/>
                    <a:pt x="171499" y="32"/>
                  </a:cubicBezTo>
                  <a:cubicBezTo>
                    <a:pt x="174880" y="32"/>
                    <a:pt x="177623" y="2788"/>
                    <a:pt x="177623" y="6197"/>
                  </a:cubicBezTo>
                  <a:cubicBezTo>
                    <a:pt x="177623" y="7893"/>
                    <a:pt x="176937" y="9434"/>
                    <a:pt x="175829" y="10556"/>
                  </a:cubicBezTo>
                  <a:lnTo>
                    <a:pt x="140881" y="45743"/>
                  </a:lnTo>
                  <a:lnTo>
                    <a:pt x="140881" y="61687"/>
                  </a:lnTo>
                  <a:lnTo>
                    <a:pt x="244984" y="61687"/>
                  </a:lnTo>
                  <a:cubicBezTo>
                    <a:pt x="251744" y="61687"/>
                    <a:pt x="257231" y="67205"/>
                    <a:pt x="257231" y="74018"/>
                  </a:cubicBezTo>
                  <a:lnTo>
                    <a:pt x="257231" y="221992"/>
                  </a:lnTo>
                  <a:cubicBezTo>
                    <a:pt x="263992" y="221992"/>
                    <a:pt x="269479" y="227510"/>
                    <a:pt x="269479" y="234323"/>
                  </a:cubicBezTo>
                  <a:lnTo>
                    <a:pt x="269479" y="246654"/>
                  </a:lnTo>
                  <a:cubicBezTo>
                    <a:pt x="269479" y="253461"/>
                    <a:pt x="263992" y="258985"/>
                    <a:pt x="257231" y="258985"/>
                  </a:cubicBezTo>
                </a:path>
              </a:pathLst>
            </a:custGeom>
            <a:gradFill>
              <a:gsLst>
                <a:gs pos="100000">
                  <a:schemeClr val="accent2">
                    <a:alpha val="80000"/>
                  </a:schemeClr>
                </a:gs>
                <a:gs pos="0">
                  <a:schemeClr val="accent1"/>
                </a:gs>
              </a:gsLst>
              <a:path path="circle">
                <a:fillToRect r="100000" b="100000"/>
              </a:path>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9" name="Graphic 9">
              <a:hlinkClick r:id="rId5" action="ppaction://hlinksldjump"/>
              <a:extLst>
                <a:ext uri="{FF2B5EF4-FFF2-40B4-BE49-F238E27FC236}">
                  <a16:creationId xmlns:a16="http://schemas.microsoft.com/office/drawing/2014/main" id="{7C858BDC-2738-DC6D-1273-4CB97FCDD4CC}"/>
                </a:ext>
              </a:extLst>
            </p:cNvPr>
            <p:cNvSpPr/>
            <p:nvPr/>
          </p:nvSpPr>
          <p:spPr>
            <a:xfrm flipV="1">
              <a:off x="576834" y="3336700"/>
              <a:ext cx="216863" cy="188571"/>
            </a:xfrm>
            <a:custGeom>
              <a:avLst/>
              <a:gdLst>
                <a:gd name="connsiteX0" fmla="*/ 134749 w 269443"/>
                <a:gd name="connsiteY0" fmla="*/ 62330 h 234291"/>
                <a:gd name="connsiteX1" fmla="*/ 20395 w 269443"/>
                <a:gd name="connsiteY1" fmla="*/ 117161 h 234291"/>
                <a:gd name="connsiteX2" fmla="*/ 57590 w 269443"/>
                <a:gd name="connsiteY2" fmla="*/ 134992 h 234291"/>
                <a:gd name="connsiteX3" fmla="*/ 132116 w 269443"/>
                <a:gd name="connsiteY3" fmla="*/ 99262 h 234291"/>
                <a:gd name="connsiteX4" fmla="*/ 132134 w 269443"/>
                <a:gd name="connsiteY4" fmla="*/ 99299 h 234291"/>
                <a:gd name="connsiteX5" fmla="*/ 134749 w 269443"/>
                <a:gd name="connsiteY5" fmla="*/ 98664 h 234291"/>
                <a:gd name="connsiteX6" fmla="*/ 137364 w 269443"/>
                <a:gd name="connsiteY6" fmla="*/ 99299 h 234291"/>
                <a:gd name="connsiteX7" fmla="*/ 137382 w 269443"/>
                <a:gd name="connsiteY7" fmla="*/ 99262 h 234291"/>
                <a:gd name="connsiteX8" fmla="*/ 211908 w 269443"/>
                <a:gd name="connsiteY8" fmla="*/ 134992 h 234291"/>
                <a:gd name="connsiteX9" fmla="*/ 249103 w 269443"/>
                <a:gd name="connsiteY9" fmla="*/ 117161 h 234291"/>
                <a:gd name="connsiteX10" fmla="*/ 134749 w 269443"/>
                <a:gd name="connsiteY10" fmla="*/ 62330 h 234291"/>
                <a:gd name="connsiteX11" fmla="*/ 249103 w 269443"/>
                <a:gd name="connsiteY11" fmla="*/ 67836 h 234291"/>
                <a:gd name="connsiteX12" fmla="*/ 134749 w 269443"/>
                <a:gd name="connsiteY12" fmla="*/ 13006 h 234291"/>
                <a:gd name="connsiteX13" fmla="*/ 20395 w 269443"/>
                <a:gd name="connsiteY13" fmla="*/ 67836 h 234291"/>
                <a:gd name="connsiteX14" fmla="*/ 57590 w 269443"/>
                <a:gd name="connsiteY14" fmla="*/ 85667 h 234291"/>
                <a:gd name="connsiteX15" fmla="*/ 132116 w 269443"/>
                <a:gd name="connsiteY15" fmla="*/ 49938 h 234291"/>
                <a:gd name="connsiteX16" fmla="*/ 132134 w 269443"/>
                <a:gd name="connsiteY16" fmla="*/ 49974 h 234291"/>
                <a:gd name="connsiteX17" fmla="*/ 134749 w 269443"/>
                <a:gd name="connsiteY17" fmla="*/ 49339 h 234291"/>
                <a:gd name="connsiteX18" fmla="*/ 137364 w 269443"/>
                <a:gd name="connsiteY18" fmla="*/ 49974 h 234291"/>
                <a:gd name="connsiteX19" fmla="*/ 137382 w 269443"/>
                <a:gd name="connsiteY19" fmla="*/ 49938 h 234291"/>
                <a:gd name="connsiteX20" fmla="*/ 211908 w 269443"/>
                <a:gd name="connsiteY20" fmla="*/ 85667 h 234291"/>
                <a:gd name="connsiteX21" fmla="*/ 249103 w 269443"/>
                <a:gd name="connsiteY21" fmla="*/ 67836 h 234291"/>
                <a:gd name="connsiteX22" fmla="*/ 20395 w 269443"/>
                <a:gd name="connsiteY22" fmla="*/ 166485 h 234291"/>
                <a:gd name="connsiteX23" fmla="*/ 134749 w 269443"/>
                <a:gd name="connsiteY23" fmla="*/ 221310 h 234291"/>
                <a:gd name="connsiteX24" fmla="*/ 249103 w 269443"/>
                <a:gd name="connsiteY24" fmla="*/ 166485 h 234291"/>
                <a:gd name="connsiteX25" fmla="*/ 134749 w 269443"/>
                <a:gd name="connsiteY25" fmla="*/ 111655 h 234291"/>
                <a:gd name="connsiteX26" fmla="*/ 20395 w 269443"/>
                <a:gd name="connsiteY26" fmla="*/ 166485 h 234291"/>
                <a:gd name="connsiteX27" fmla="*/ 269471 w 269443"/>
                <a:gd name="connsiteY27" fmla="*/ 117161 h 234291"/>
                <a:gd name="connsiteX28" fmla="*/ 265962 w 269443"/>
                <a:gd name="connsiteY28" fmla="*/ 122685 h 234291"/>
                <a:gd name="connsiteX29" fmla="*/ 265980 w 269443"/>
                <a:gd name="connsiteY29" fmla="*/ 122722 h 234291"/>
                <a:gd name="connsiteX30" fmla="*/ 226151 w 269443"/>
                <a:gd name="connsiteY30" fmla="*/ 141823 h 234291"/>
                <a:gd name="connsiteX31" fmla="*/ 265980 w 269443"/>
                <a:gd name="connsiteY31" fmla="*/ 160918 h 234291"/>
                <a:gd name="connsiteX32" fmla="*/ 265962 w 269443"/>
                <a:gd name="connsiteY32" fmla="*/ 160955 h 234291"/>
                <a:gd name="connsiteX33" fmla="*/ 269471 w 269443"/>
                <a:gd name="connsiteY33" fmla="*/ 166485 h 234291"/>
                <a:gd name="connsiteX34" fmla="*/ 265962 w 269443"/>
                <a:gd name="connsiteY34" fmla="*/ 172010 h 234291"/>
                <a:gd name="connsiteX35" fmla="*/ 265980 w 269443"/>
                <a:gd name="connsiteY35" fmla="*/ 172047 h 234291"/>
                <a:gd name="connsiteX36" fmla="*/ 137382 w 269443"/>
                <a:gd name="connsiteY36" fmla="*/ 233702 h 234291"/>
                <a:gd name="connsiteX37" fmla="*/ 137364 w 269443"/>
                <a:gd name="connsiteY37" fmla="*/ 233665 h 234291"/>
                <a:gd name="connsiteX38" fmla="*/ 134749 w 269443"/>
                <a:gd name="connsiteY38" fmla="*/ 234307 h 234291"/>
                <a:gd name="connsiteX39" fmla="*/ 132134 w 269443"/>
                <a:gd name="connsiteY39" fmla="*/ 233665 h 234291"/>
                <a:gd name="connsiteX40" fmla="*/ 132116 w 269443"/>
                <a:gd name="connsiteY40" fmla="*/ 233702 h 234291"/>
                <a:gd name="connsiteX41" fmla="*/ 3518 w 269443"/>
                <a:gd name="connsiteY41" fmla="*/ 172047 h 234291"/>
                <a:gd name="connsiteX42" fmla="*/ 3536 w 269443"/>
                <a:gd name="connsiteY42" fmla="*/ 172010 h 234291"/>
                <a:gd name="connsiteX43" fmla="*/ 28 w 269443"/>
                <a:gd name="connsiteY43" fmla="*/ 166485 h 234291"/>
                <a:gd name="connsiteX44" fmla="*/ 3536 w 269443"/>
                <a:gd name="connsiteY44" fmla="*/ 160955 h 234291"/>
                <a:gd name="connsiteX45" fmla="*/ 3518 w 269443"/>
                <a:gd name="connsiteY45" fmla="*/ 160918 h 234291"/>
                <a:gd name="connsiteX46" fmla="*/ 43347 w 269443"/>
                <a:gd name="connsiteY46" fmla="*/ 141823 h 234291"/>
                <a:gd name="connsiteX47" fmla="*/ 3518 w 269443"/>
                <a:gd name="connsiteY47" fmla="*/ 122722 h 234291"/>
                <a:gd name="connsiteX48" fmla="*/ 3536 w 269443"/>
                <a:gd name="connsiteY48" fmla="*/ 122685 h 234291"/>
                <a:gd name="connsiteX49" fmla="*/ 28 w 269443"/>
                <a:gd name="connsiteY49" fmla="*/ 117161 h 234291"/>
                <a:gd name="connsiteX50" fmla="*/ 3536 w 269443"/>
                <a:gd name="connsiteY50" fmla="*/ 111630 h 234291"/>
                <a:gd name="connsiteX51" fmla="*/ 3518 w 269443"/>
                <a:gd name="connsiteY51" fmla="*/ 111593 h 234291"/>
                <a:gd name="connsiteX52" fmla="*/ 43347 w 269443"/>
                <a:gd name="connsiteY52" fmla="*/ 92498 h 234291"/>
                <a:gd name="connsiteX53" fmla="*/ 3518 w 269443"/>
                <a:gd name="connsiteY53" fmla="*/ 73398 h 234291"/>
                <a:gd name="connsiteX54" fmla="*/ 3536 w 269443"/>
                <a:gd name="connsiteY54" fmla="*/ 73361 h 234291"/>
                <a:gd name="connsiteX55" fmla="*/ 28 w 269443"/>
                <a:gd name="connsiteY55" fmla="*/ 67836 h 234291"/>
                <a:gd name="connsiteX56" fmla="*/ 3536 w 269443"/>
                <a:gd name="connsiteY56" fmla="*/ 62306 h 234291"/>
                <a:gd name="connsiteX57" fmla="*/ 3518 w 269443"/>
                <a:gd name="connsiteY57" fmla="*/ 62269 h 234291"/>
                <a:gd name="connsiteX58" fmla="*/ 132116 w 269443"/>
                <a:gd name="connsiteY58" fmla="*/ 613 h 234291"/>
                <a:gd name="connsiteX59" fmla="*/ 132134 w 269443"/>
                <a:gd name="connsiteY59" fmla="*/ 650 h 234291"/>
                <a:gd name="connsiteX60" fmla="*/ 134749 w 269443"/>
                <a:gd name="connsiteY60" fmla="*/ 15 h 234291"/>
                <a:gd name="connsiteX61" fmla="*/ 137364 w 269443"/>
                <a:gd name="connsiteY61" fmla="*/ 650 h 234291"/>
                <a:gd name="connsiteX62" fmla="*/ 137382 w 269443"/>
                <a:gd name="connsiteY62" fmla="*/ 613 h 234291"/>
                <a:gd name="connsiteX63" fmla="*/ 265980 w 269443"/>
                <a:gd name="connsiteY63" fmla="*/ 62269 h 234291"/>
                <a:gd name="connsiteX64" fmla="*/ 265962 w 269443"/>
                <a:gd name="connsiteY64" fmla="*/ 62306 h 234291"/>
                <a:gd name="connsiteX65" fmla="*/ 269471 w 269443"/>
                <a:gd name="connsiteY65" fmla="*/ 67836 h 234291"/>
                <a:gd name="connsiteX66" fmla="*/ 265962 w 269443"/>
                <a:gd name="connsiteY66" fmla="*/ 73361 h 234291"/>
                <a:gd name="connsiteX67" fmla="*/ 265980 w 269443"/>
                <a:gd name="connsiteY67" fmla="*/ 73398 h 234291"/>
                <a:gd name="connsiteX68" fmla="*/ 226151 w 269443"/>
                <a:gd name="connsiteY68" fmla="*/ 92498 h 234291"/>
                <a:gd name="connsiteX69" fmla="*/ 265980 w 269443"/>
                <a:gd name="connsiteY69" fmla="*/ 111593 h 234291"/>
                <a:gd name="connsiteX70" fmla="*/ 265962 w 269443"/>
                <a:gd name="connsiteY70" fmla="*/ 111630 h 234291"/>
                <a:gd name="connsiteX71" fmla="*/ 269471 w 269443"/>
                <a:gd name="connsiteY71" fmla="*/ 117161 h 2342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269443" h="234291">
                  <a:moveTo>
                    <a:pt x="134749" y="62330"/>
                  </a:moveTo>
                  <a:lnTo>
                    <a:pt x="20395" y="117161"/>
                  </a:lnTo>
                  <a:lnTo>
                    <a:pt x="57590" y="134992"/>
                  </a:lnTo>
                  <a:lnTo>
                    <a:pt x="132116" y="99262"/>
                  </a:lnTo>
                  <a:lnTo>
                    <a:pt x="132134" y="99299"/>
                  </a:lnTo>
                  <a:cubicBezTo>
                    <a:pt x="132930" y="98917"/>
                    <a:pt x="133806" y="98664"/>
                    <a:pt x="134749" y="98664"/>
                  </a:cubicBezTo>
                  <a:cubicBezTo>
                    <a:pt x="135692" y="98664"/>
                    <a:pt x="136568" y="98917"/>
                    <a:pt x="137364" y="99299"/>
                  </a:cubicBezTo>
                  <a:lnTo>
                    <a:pt x="137382" y="99262"/>
                  </a:lnTo>
                  <a:lnTo>
                    <a:pt x="211908" y="134992"/>
                  </a:lnTo>
                  <a:lnTo>
                    <a:pt x="249103" y="117161"/>
                  </a:lnTo>
                  <a:lnTo>
                    <a:pt x="134749" y="62330"/>
                  </a:lnTo>
                  <a:close/>
                  <a:moveTo>
                    <a:pt x="249103" y="67836"/>
                  </a:moveTo>
                  <a:lnTo>
                    <a:pt x="134749" y="13006"/>
                  </a:lnTo>
                  <a:lnTo>
                    <a:pt x="20395" y="67836"/>
                  </a:lnTo>
                  <a:lnTo>
                    <a:pt x="57590" y="85667"/>
                  </a:lnTo>
                  <a:lnTo>
                    <a:pt x="132116" y="49938"/>
                  </a:lnTo>
                  <a:lnTo>
                    <a:pt x="132134" y="49974"/>
                  </a:lnTo>
                  <a:cubicBezTo>
                    <a:pt x="132930" y="49592"/>
                    <a:pt x="133806" y="49339"/>
                    <a:pt x="134749" y="49339"/>
                  </a:cubicBezTo>
                  <a:cubicBezTo>
                    <a:pt x="135692" y="49339"/>
                    <a:pt x="136568" y="49592"/>
                    <a:pt x="137364" y="49974"/>
                  </a:cubicBezTo>
                  <a:lnTo>
                    <a:pt x="137382" y="49938"/>
                  </a:lnTo>
                  <a:lnTo>
                    <a:pt x="211908" y="85667"/>
                  </a:lnTo>
                  <a:lnTo>
                    <a:pt x="249103" y="67836"/>
                  </a:lnTo>
                  <a:close/>
                  <a:moveTo>
                    <a:pt x="20395" y="166485"/>
                  </a:moveTo>
                  <a:lnTo>
                    <a:pt x="134749" y="221310"/>
                  </a:lnTo>
                  <a:lnTo>
                    <a:pt x="249103" y="166485"/>
                  </a:lnTo>
                  <a:lnTo>
                    <a:pt x="134749" y="111655"/>
                  </a:lnTo>
                  <a:lnTo>
                    <a:pt x="20395" y="166485"/>
                  </a:lnTo>
                  <a:close/>
                  <a:moveTo>
                    <a:pt x="269471" y="117161"/>
                  </a:moveTo>
                  <a:cubicBezTo>
                    <a:pt x="269471" y="119615"/>
                    <a:pt x="268025" y="121686"/>
                    <a:pt x="265962" y="122685"/>
                  </a:cubicBezTo>
                  <a:lnTo>
                    <a:pt x="265980" y="122722"/>
                  </a:lnTo>
                  <a:lnTo>
                    <a:pt x="226151" y="141823"/>
                  </a:lnTo>
                  <a:lnTo>
                    <a:pt x="265980" y="160918"/>
                  </a:lnTo>
                  <a:lnTo>
                    <a:pt x="265962" y="160955"/>
                  </a:lnTo>
                  <a:cubicBezTo>
                    <a:pt x="268025" y="161947"/>
                    <a:pt x="269471" y="164025"/>
                    <a:pt x="269471" y="166485"/>
                  </a:cubicBezTo>
                  <a:cubicBezTo>
                    <a:pt x="269471" y="168933"/>
                    <a:pt x="268025" y="171011"/>
                    <a:pt x="265962" y="172010"/>
                  </a:cubicBezTo>
                  <a:lnTo>
                    <a:pt x="265980" y="172047"/>
                  </a:lnTo>
                  <a:lnTo>
                    <a:pt x="137382" y="233702"/>
                  </a:lnTo>
                  <a:lnTo>
                    <a:pt x="137364" y="233665"/>
                  </a:lnTo>
                  <a:cubicBezTo>
                    <a:pt x="136568" y="234054"/>
                    <a:pt x="135692" y="234307"/>
                    <a:pt x="134749" y="234307"/>
                  </a:cubicBezTo>
                  <a:cubicBezTo>
                    <a:pt x="133806" y="234307"/>
                    <a:pt x="132930" y="234054"/>
                    <a:pt x="132134" y="233665"/>
                  </a:cubicBezTo>
                  <a:lnTo>
                    <a:pt x="132116" y="233702"/>
                  </a:lnTo>
                  <a:lnTo>
                    <a:pt x="3518" y="172047"/>
                  </a:lnTo>
                  <a:lnTo>
                    <a:pt x="3536" y="172010"/>
                  </a:lnTo>
                  <a:cubicBezTo>
                    <a:pt x="1473" y="171011"/>
                    <a:pt x="28" y="168933"/>
                    <a:pt x="28" y="166485"/>
                  </a:cubicBezTo>
                  <a:cubicBezTo>
                    <a:pt x="28" y="164025"/>
                    <a:pt x="1473" y="161947"/>
                    <a:pt x="3536" y="160955"/>
                  </a:cubicBezTo>
                  <a:lnTo>
                    <a:pt x="3518" y="160918"/>
                  </a:lnTo>
                  <a:lnTo>
                    <a:pt x="43347" y="141823"/>
                  </a:lnTo>
                  <a:lnTo>
                    <a:pt x="3518" y="122722"/>
                  </a:lnTo>
                  <a:lnTo>
                    <a:pt x="3536" y="122685"/>
                  </a:lnTo>
                  <a:cubicBezTo>
                    <a:pt x="1473" y="121686"/>
                    <a:pt x="28" y="119615"/>
                    <a:pt x="28" y="117161"/>
                  </a:cubicBezTo>
                  <a:cubicBezTo>
                    <a:pt x="28" y="114701"/>
                    <a:pt x="1473" y="112623"/>
                    <a:pt x="3536" y="111630"/>
                  </a:cubicBezTo>
                  <a:lnTo>
                    <a:pt x="3518" y="111593"/>
                  </a:lnTo>
                  <a:lnTo>
                    <a:pt x="43347" y="92498"/>
                  </a:lnTo>
                  <a:lnTo>
                    <a:pt x="3518" y="73398"/>
                  </a:lnTo>
                  <a:lnTo>
                    <a:pt x="3536" y="73361"/>
                  </a:lnTo>
                  <a:cubicBezTo>
                    <a:pt x="1473" y="72362"/>
                    <a:pt x="28" y="70290"/>
                    <a:pt x="28" y="67836"/>
                  </a:cubicBezTo>
                  <a:cubicBezTo>
                    <a:pt x="28" y="65376"/>
                    <a:pt x="1473" y="63298"/>
                    <a:pt x="3536" y="62306"/>
                  </a:cubicBezTo>
                  <a:lnTo>
                    <a:pt x="3518" y="62269"/>
                  </a:lnTo>
                  <a:lnTo>
                    <a:pt x="132116" y="613"/>
                  </a:lnTo>
                  <a:lnTo>
                    <a:pt x="132134" y="650"/>
                  </a:lnTo>
                  <a:cubicBezTo>
                    <a:pt x="132930" y="268"/>
                    <a:pt x="133806" y="15"/>
                    <a:pt x="134749" y="15"/>
                  </a:cubicBezTo>
                  <a:cubicBezTo>
                    <a:pt x="135692" y="15"/>
                    <a:pt x="136568" y="268"/>
                    <a:pt x="137364" y="650"/>
                  </a:cubicBezTo>
                  <a:lnTo>
                    <a:pt x="137382" y="613"/>
                  </a:lnTo>
                  <a:lnTo>
                    <a:pt x="265980" y="62269"/>
                  </a:lnTo>
                  <a:lnTo>
                    <a:pt x="265962" y="62306"/>
                  </a:lnTo>
                  <a:cubicBezTo>
                    <a:pt x="268025" y="63298"/>
                    <a:pt x="269471" y="65376"/>
                    <a:pt x="269471" y="67836"/>
                  </a:cubicBezTo>
                  <a:cubicBezTo>
                    <a:pt x="269471" y="70290"/>
                    <a:pt x="268025" y="72362"/>
                    <a:pt x="265962" y="73361"/>
                  </a:cubicBezTo>
                  <a:lnTo>
                    <a:pt x="265980" y="73398"/>
                  </a:lnTo>
                  <a:lnTo>
                    <a:pt x="226151" y="92498"/>
                  </a:lnTo>
                  <a:lnTo>
                    <a:pt x="265980" y="111593"/>
                  </a:lnTo>
                  <a:lnTo>
                    <a:pt x="265962" y="111630"/>
                  </a:lnTo>
                  <a:cubicBezTo>
                    <a:pt x="268025" y="112623"/>
                    <a:pt x="269471" y="114701"/>
                    <a:pt x="269471" y="117161"/>
                  </a:cubicBezTo>
                </a:path>
              </a:pathLst>
            </a:custGeom>
            <a:gradFill>
              <a:gsLst>
                <a:gs pos="100000">
                  <a:schemeClr val="accent2">
                    <a:alpha val="80000"/>
                  </a:schemeClr>
                </a:gs>
                <a:gs pos="0">
                  <a:schemeClr val="accent1"/>
                </a:gs>
              </a:gsLst>
              <a:path path="circle">
                <a:fillToRect r="100000" b="100000"/>
              </a:path>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0" name="Graphic 6">
              <a:hlinkClick r:id="rId6" action="ppaction://hlinksldjump"/>
              <a:extLst>
                <a:ext uri="{FF2B5EF4-FFF2-40B4-BE49-F238E27FC236}">
                  <a16:creationId xmlns:a16="http://schemas.microsoft.com/office/drawing/2014/main" id="{097743DB-2222-8A46-CD3E-191D805B2A7F}"/>
                </a:ext>
              </a:extLst>
            </p:cNvPr>
            <p:cNvSpPr/>
            <p:nvPr/>
          </p:nvSpPr>
          <p:spPr>
            <a:xfrm flipV="1">
              <a:off x="576834" y="2391755"/>
              <a:ext cx="216863" cy="218346"/>
            </a:xfrm>
            <a:custGeom>
              <a:avLst/>
              <a:gdLst>
                <a:gd name="connsiteX0" fmla="*/ 134749 w 269443"/>
                <a:gd name="connsiteY0" fmla="*/ 12339 h 271285"/>
                <a:gd name="connsiteX1" fmla="*/ 12275 w 269443"/>
                <a:gd name="connsiteY1" fmla="*/ 135650 h 271285"/>
                <a:gd name="connsiteX2" fmla="*/ 134749 w 269443"/>
                <a:gd name="connsiteY2" fmla="*/ 258961 h 271285"/>
                <a:gd name="connsiteX3" fmla="*/ 257223 w 269443"/>
                <a:gd name="connsiteY3" fmla="*/ 135650 h 271285"/>
                <a:gd name="connsiteX4" fmla="*/ 134749 w 269443"/>
                <a:gd name="connsiteY4" fmla="*/ 12339 h 271285"/>
                <a:gd name="connsiteX5" fmla="*/ 228056 w 269443"/>
                <a:gd name="connsiteY5" fmla="*/ 37944 h 271285"/>
                <a:gd name="connsiteX6" fmla="*/ 269471 w 269443"/>
                <a:gd name="connsiteY6" fmla="*/ 135650 h 271285"/>
                <a:gd name="connsiteX7" fmla="*/ 134749 w 269443"/>
                <a:gd name="connsiteY7" fmla="*/ 271293 h 271285"/>
                <a:gd name="connsiteX8" fmla="*/ 28 w 269443"/>
                <a:gd name="connsiteY8" fmla="*/ 135650 h 271285"/>
                <a:gd name="connsiteX9" fmla="*/ 41442 w 269443"/>
                <a:gd name="connsiteY9" fmla="*/ 37944 h 271285"/>
                <a:gd name="connsiteX10" fmla="*/ 26317 w 269443"/>
                <a:gd name="connsiteY10" fmla="*/ 10532 h 271285"/>
                <a:gd name="connsiteX11" fmla="*/ 24522 w 269443"/>
                <a:gd name="connsiteY11" fmla="*/ 6173 h 271285"/>
                <a:gd name="connsiteX12" fmla="*/ 30646 w 269443"/>
                <a:gd name="connsiteY12" fmla="*/ 8 h 271285"/>
                <a:gd name="connsiteX13" fmla="*/ 34975 w 269443"/>
                <a:gd name="connsiteY13" fmla="*/ 1814 h 271285"/>
                <a:gd name="connsiteX14" fmla="*/ 36421 w 269443"/>
                <a:gd name="connsiteY14" fmla="*/ 4428 h 271285"/>
                <a:gd name="connsiteX15" fmla="*/ 50481 w 269443"/>
                <a:gd name="connsiteY15" fmla="*/ 29911 h 271285"/>
                <a:gd name="connsiteX16" fmla="*/ 134749 w 269443"/>
                <a:gd name="connsiteY16" fmla="*/ 8 h 271285"/>
                <a:gd name="connsiteX17" fmla="*/ 219017 w 269443"/>
                <a:gd name="connsiteY17" fmla="*/ 29911 h 271285"/>
                <a:gd name="connsiteX18" fmla="*/ 233077 w 269443"/>
                <a:gd name="connsiteY18" fmla="*/ 4428 h 271285"/>
                <a:gd name="connsiteX19" fmla="*/ 238852 w 269443"/>
                <a:gd name="connsiteY19" fmla="*/ 8 h 271285"/>
                <a:gd name="connsiteX20" fmla="*/ 244976 w 269443"/>
                <a:gd name="connsiteY20" fmla="*/ 6173 h 271285"/>
                <a:gd name="connsiteX21" fmla="*/ 243181 w 269443"/>
                <a:gd name="connsiteY21" fmla="*/ 10532 h 271285"/>
                <a:gd name="connsiteX22" fmla="*/ 228056 w 269443"/>
                <a:gd name="connsiteY22" fmla="*/ 37944 h 271285"/>
                <a:gd name="connsiteX23" fmla="*/ 134749 w 269443"/>
                <a:gd name="connsiteY23" fmla="*/ 61663 h 271285"/>
                <a:gd name="connsiteX24" fmla="*/ 61265 w 269443"/>
                <a:gd name="connsiteY24" fmla="*/ 135650 h 271285"/>
                <a:gd name="connsiteX25" fmla="*/ 134749 w 269443"/>
                <a:gd name="connsiteY25" fmla="*/ 209637 h 271285"/>
                <a:gd name="connsiteX26" fmla="*/ 208233 w 269443"/>
                <a:gd name="connsiteY26" fmla="*/ 135650 h 271285"/>
                <a:gd name="connsiteX27" fmla="*/ 134749 w 269443"/>
                <a:gd name="connsiteY27" fmla="*/ 61663 h 271285"/>
                <a:gd name="connsiteX28" fmla="*/ 134749 w 269443"/>
                <a:gd name="connsiteY28" fmla="*/ 221968 h 271285"/>
                <a:gd name="connsiteX29" fmla="*/ 49017 w 269443"/>
                <a:gd name="connsiteY29" fmla="*/ 135650 h 271285"/>
                <a:gd name="connsiteX30" fmla="*/ 134749 w 269443"/>
                <a:gd name="connsiteY30" fmla="*/ 49332 h 271285"/>
                <a:gd name="connsiteX31" fmla="*/ 220481 w 269443"/>
                <a:gd name="connsiteY31" fmla="*/ 135650 h 271285"/>
                <a:gd name="connsiteX32" fmla="*/ 134749 w 269443"/>
                <a:gd name="connsiteY32" fmla="*/ 221968 h 271285"/>
                <a:gd name="connsiteX33" fmla="*/ 134749 w 269443"/>
                <a:gd name="connsiteY33" fmla="*/ 110988 h 271285"/>
                <a:gd name="connsiteX34" fmla="*/ 110254 w 269443"/>
                <a:gd name="connsiteY34" fmla="*/ 135650 h 271285"/>
                <a:gd name="connsiteX35" fmla="*/ 134749 w 269443"/>
                <a:gd name="connsiteY35" fmla="*/ 160312 h 271285"/>
                <a:gd name="connsiteX36" fmla="*/ 159244 w 269443"/>
                <a:gd name="connsiteY36" fmla="*/ 135650 h 271285"/>
                <a:gd name="connsiteX37" fmla="*/ 134749 w 269443"/>
                <a:gd name="connsiteY37" fmla="*/ 110988 h 271285"/>
                <a:gd name="connsiteX38" fmla="*/ 134749 w 269443"/>
                <a:gd name="connsiteY38" fmla="*/ 172643 h 271285"/>
                <a:gd name="connsiteX39" fmla="*/ 98007 w 269443"/>
                <a:gd name="connsiteY39" fmla="*/ 135650 h 271285"/>
                <a:gd name="connsiteX40" fmla="*/ 134749 w 269443"/>
                <a:gd name="connsiteY40" fmla="*/ 98657 h 271285"/>
                <a:gd name="connsiteX41" fmla="*/ 171491 w 269443"/>
                <a:gd name="connsiteY41" fmla="*/ 135650 h 271285"/>
                <a:gd name="connsiteX42" fmla="*/ 134749 w 269443"/>
                <a:gd name="connsiteY42" fmla="*/ 172643 h 271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69443" h="271285">
                  <a:moveTo>
                    <a:pt x="134749" y="12339"/>
                  </a:moveTo>
                  <a:cubicBezTo>
                    <a:pt x="67107" y="12339"/>
                    <a:pt x="12275" y="67545"/>
                    <a:pt x="12275" y="135650"/>
                  </a:cubicBezTo>
                  <a:cubicBezTo>
                    <a:pt x="12275" y="203755"/>
                    <a:pt x="67107" y="258961"/>
                    <a:pt x="134749" y="258961"/>
                  </a:cubicBezTo>
                  <a:cubicBezTo>
                    <a:pt x="202391" y="258961"/>
                    <a:pt x="257223" y="203755"/>
                    <a:pt x="257223" y="135650"/>
                  </a:cubicBezTo>
                  <a:cubicBezTo>
                    <a:pt x="257223" y="67545"/>
                    <a:pt x="202391" y="12339"/>
                    <a:pt x="134749" y="12339"/>
                  </a:cubicBezTo>
                  <a:moveTo>
                    <a:pt x="228056" y="37944"/>
                  </a:moveTo>
                  <a:cubicBezTo>
                    <a:pt x="253543" y="62625"/>
                    <a:pt x="269471" y="97239"/>
                    <a:pt x="269471" y="135650"/>
                  </a:cubicBezTo>
                  <a:cubicBezTo>
                    <a:pt x="269471" y="210562"/>
                    <a:pt x="209152" y="271293"/>
                    <a:pt x="134749" y="271293"/>
                  </a:cubicBezTo>
                  <a:cubicBezTo>
                    <a:pt x="60346" y="271293"/>
                    <a:pt x="28" y="210562"/>
                    <a:pt x="28" y="135650"/>
                  </a:cubicBezTo>
                  <a:cubicBezTo>
                    <a:pt x="28" y="97239"/>
                    <a:pt x="15955" y="62625"/>
                    <a:pt x="41442" y="37944"/>
                  </a:cubicBezTo>
                  <a:lnTo>
                    <a:pt x="26317" y="10532"/>
                  </a:lnTo>
                  <a:cubicBezTo>
                    <a:pt x="25208" y="9410"/>
                    <a:pt x="24522" y="7869"/>
                    <a:pt x="24522" y="6173"/>
                  </a:cubicBezTo>
                  <a:cubicBezTo>
                    <a:pt x="24522" y="2764"/>
                    <a:pt x="27266" y="8"/>
                    <a:pt x="30646" y="8"/>
                  </a:cubicBezTo>
                  <a:cubicBezTo>
                    <a:pt x="32336" y="8"/>
                    <a:pt x="33867" y="692"/>
                    <a:pt x="34975" y="1814"/>
                  </a:cubicBezTo>
                  <a:cubicBezTo>
                    <a:pt x="35680" y="2523"/>
                    <a:pt x="36127" y="3442"/>
                    <a:pt x="36421" y="4428"/>
                  </a:cubicBezTo>
                  <a:lnTo>
                    <a:pt x="50481" y="29911"/>
                  </a:lnTo>
                  <a:cubicBezTo>
                    <a:pt x="73561" y="11235"/>
                    <a:pt x="102838" y="8"/>
                    <a:pt x="134749" y="8"/>
                  </a:cubicBezTo>
                  <a:cubicBezTo>
                    <a:pt x="166660" y="8"/>
                    <a:pt x="195937" y="11235"/>
                    <a:pt x="219017" y="29911"/>
                  </a:cubicBezTo>
                  <a:lnTo>
                    <a:pt x="233077" y="4428"/>
                  </a:lnTo>
                  <a:cubicBezTo>
                    <a:pt x="233837" y="1894"/>
                    <a:pt x="236084" y="8"/>
                    <a:pt x="238852" y="8"/>
                  </a:cubicBezTo>
                  <a:cubicBezTo>
                    <a:pt x="242232" y="8"/>
                    <a:pt x="244976" y="2764"/>
                    <a:pt x="244976" y="6173"/>
                  </a:cubicBezTo>
                  <a:cubicBezTo>
                    <a:pt x="244976" y="7869"/>
                    <a:pt x="244290" y="9410"/>
                    <a:pt x="243181" y="10532"/>
                  </a:cubicBezTo>
                  <a:lnTo>
                    <a:pt x="228056" y="37944"/>
                  </a:lnTo>
                  <a:close/>
                  <a:moveTo>
                    <a:pt x="134749" y="61663"/>
                  </a:moveTo>
                  <a:cubicBezTo>
                    <a:pt x="94167" y="61663"/>
                    <a:pt x="61265" y="94791"/>
                    <a:pt x="61265" y="135650"/>
                  </a:cubicBezTo>
                  <a:cubicBezTo>
                    <a:pt x="61265" y="176509"/>
                    <a:pt x="94167" y="209637"/>
                    <a:pt x="134749" y="209637"/>
                  </a:cubicBezTo>
                  <a:cubicBezTo>
                    <a:pt x="175331" y="209637"/>
                    <a:pt x="208233" y="176509"/>
                    <a:pt x="208233" y="135650"/>
                  </a:cubicBezTo>
                  <a:cubicBezTo>
                    <a:pt x="208233" y="94791"/>
                    <a:pt x="175331" y="61663"/>
                    <a:pt x="134749" y="61663"/>
                  </a:cubicBezTo>
                  <a:moveTo>
                    <a:pt x="134749" y="221968"/>
                  </a:moveTo>
                  <a:cubicBezTo>
                    <a:pt x="87401" y="221968"/>
                    <a:pt x="49017" y="183322"/>
                    <a:pt x="49017" y="135650"/>
                  </a:cubicBezTo>
                  <a:cubicBezTo>
                    <a:pt x="49017" y="87978"/>
                    <a:pt x="87401" y="49332"/>
                    <a:pt x="134749" y="49332"/>
                  </a:cubicBezTo>
                  <a:cubicBezTo>
                    <a:pt x="182097" y="49332"/>
                    <a:pt x="220481" y="87978"/>
                    <a:pt x="220481" y="135650"/>
                  </a:cubicBezTo>
                  <a:cubicBezTo>
                    <a:pt x="220481" y="183322"/>
                    <a:pt x="182097" y="221968"/>
                    <a:pt x="134749" y="221968"/>
                  </a:cubicBezTo>
                  <a:moveTo>
                    <a:pt x="134749" y="110988"/>
                  </a:moveTo>
                  <a:cubicBezTo>
                    <a:pt x="121222" y="110988"/>
                    <a:pt x="110254" y="122030"/>
                    <a:pt x="110254" y="135650"/>
                  </a:cubicBezTo>
                  <a:cubicBezTo>
                    <a:pt x="110254" y="149270"/>
                    <a:pt x="121222" y="160312"/>
                    <a:pt x="134749" y="160312"/>
                  </a:cubicBezTo>
                  <a:cubicBezTo>
                    <a:pt x="148276" y="160312"/>
                    <a:pt x="159244" y="149270"/>
                    <a:pt x="159244" y="135650"/>
                  </a:cubicBezTo>
                  <a:cubicBezTo>
                    <a:pt x="159244" y="122030"/>
                    <a:pt x="148276" y="110988"/>
                    <a:pt x="134749" y="110988"/>
                  </a:cubicBezTo>
                  <a:moveTo>
                    <a:pt x="134749" y="172643"/>
                  </a:moveTo>
                  <a:cubicBezTo>
                    <a:pt x="114455" y="172643"/>
                    <a:pt x="98007" y="156083"/>
                    <a:pt x="98007" y="135650"/>
                  </a:cubicBezTo>
                  <a:cubicBezTo>
                    <a:pt x="98007" y="115223"/>
                    <a:pt x="114455" y="98657"/>
                    <a:pt x="134749" y="98657"/>
                  </a:cubicBezTo>
                  <a:cubicBezTo>
                    <a:pt x="155043" y="98657"/>
                    <a:pt x="171491" y="115223"/>
                    <a:pt x="171491" y="135650"/>
                  </a:cubicBezTo>
                  <a:cubicBezTo>
                    <a:pt x="171491" y="156083"/>
                    <a:pt x="155043" y="172643"/>
                    <a:pt x="134749" y="172643"/>
                  </a:cubicBezTo>
                </a:path>
              </a:pathLst>
            </a:custGeom>
            <a:gradFill>
              <a:gsLst>
                <a:gs pos="100000">
                  <a:schemeClr val="accent2">
                    <a:alpha val="80000"/>
                  </a:schemeClr>
                </a:gs>
                <a:gs pos="0">
                  <a:schemeClr val="accent1"/>
                </a:gs>
              </a:gsLst>
              <a:path path="circle">
                <a:fillToRect r="100000" b="100000"/>
              </a:path>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1" name="Graphic 5">
              <a:hlinkClick r:id="rId7" action="ppaction://hlinksldjump"/>
              <a:extLst>
                <a:ext uri="{FF2B5EF4-FFF2-40B4-BE49-F238E27FC236}">
                  <a16:creationId xmlns:a16="http://schemas.microsoft.com/office/drawing/2014/main" id="{77AFF1EF-D9C4-F24D-9B2E-2DD020F00A98}"/>
                </a:ext>
              </a:extLst>
            </p:cNvPr>
            <p:cNvSpPr/>
            <p:nvPr/>
          </p:nvSpPr>
          <p:spPr>
            <a:xfrm flipV="1">
              <a:off x="576835" y="1469299"/>
              <a:ext cx="216863" cy="198495"/>
            </a:xfrm>
            <a:custGeom>
              <a:avLst/>
              <a:gdLst>
                <a:gd name="connsiteX0" fmla="*/ 255449 w 269443"/>
                <a:gd name="connsiteY0" fmla="*/ 168309 h 246622"/>
                <a:gd name="connsiteX1" fmla="*/ 226098 w 269443"/>
                <a:gd name="connsiteY1" fmla="*/ 138758 h 246622"/>
                <a:gd name="connsiteX2" fmla="*/ 217439 w 269443"/>
                <a:gd name="connsiteY2" fmla="*/ 147476 h 246622"/>
                <a:gd name="connsiteX3" fmla="*/ 246790 w 269443"/>
                <a:gd name="connsiteY3" fmla="*/ 177027 h 246622"/>
                <a:gd name="connsiteX4" fmla="*/ 251119 w 269443"/>
                <a:gd name="connsiteY4" fmla="*/ 178834 h 246622"/>
                <a:gd name="connsiteX5" fmla="*/ 257243 w 269443"/>
                <a:gd name="connsiteY5" fmla="*/ 172668 h 246622"/>
                <a:gd name="connsiteX6" fmla="*/ 255449 w 269443"/>
                <a:gd name="connsiteY6" fmla="*/ 168309 h 246622"/>
                <a:gd name="connsiteX7" fmla="*/ 269490 w 269443"/>
                <a:gd name="connsiteY7" fmla="*/ 172668 h 246622"/>
                <a:gd name="connsiteX8" fmla="*/ 251119 w 269443"/>
                <a:gd name="connsiteY8" fmla="*/ 191165 h 246622"/>
                <a:gd name="connsiteX9" fmla="*/ 238125 w 269443"/>
                <a:gd name="connsiteY9" fmla="*/ 185746 h 246622"/>
                <a:gd name="connsiteX10" fmla="*/ 85038 w 269443"/>
                <a:gd name="connsiteY10" fmla="*/ 31606 h 246622"/>
                <a:gd name="connsiteX11" fmla="*/ 79655 w 269443"/>
                <a:gd name="connsiteY11" fmla="*/ 18529 h 246622"/>
                <a:gd name="connsiteX12" fmla="*/ 98026 w 269443"/>
                <a:gd name="connsiteY12" fmla="*/ 32 h 246622"/>
                <a:gd name="connsiteX13" fmla="*/ 111021 w 269443"/>
                <a:gd name="connsiteY13" fmla="*/ 5452 h 246622"/>
                <a:gd name="connsiteX14" fmla="*/ 264114 w 269443"/>
                <a:gd name="connsiteY14" fmla="*/ 159591 h 246622"/>
                <a:gd name="connsiteX15" fmla="*/ 269490 w 269443"/>
                <a:gd name="connsiteY15" fmla="*/ 172668 h 246622"/>
                <a:gd name="connsiteX16" fmla="*/ 251119 w 269443"/>
                <a:gd name="connsiteY16" fmla="*/ 86350 h 246622"/>
                <a:gd name="connsiteX17" fmla="*/ 232748 w 269443"/>
                <a:gd name="connsiteY17" fmla="*/ 86350 h 246622"/>
                <a:gd name="connsiteX18" fmla="*/ 232748 w 269443"/>
                <a:gd name="connsiteY18" fmla="*/ 110575 h 246622"/>
                <a:gd name="connsiteX19" fmla="*/ 196441 w 269443"/>
                <a:gd name="connsiteY19" fmla="*/ 74019 h 246622"/>
                <a:gd name="connsiteX20" fmla="*/ 251119 w 269443"/>
                <a:gd name="connsiteY20" fmla="*/ 74019 h 246622"/>
                <a:gd name="connsiteX21" fmla="*/ 257243 w 269443"/>
                <a:gd name="connsiteY21" fmla="*/ 67854 h 246622"/>
                <a:gd name="connsiteX22" fmla="*/ 251119 w 269443"/>
                <a:gd name="connsiteY22" fmla="*/ 61688 h 246622"/>
                <a:gd name="connsiteX23" fmla="*/ 184193 w 269443"/>
                <a:gd name="connsiteY23" fmla="*/ 61688 h 246622"/>
                <a:gd name="connsiteX24" fmla="*/ 171946 w 269443"/>
                <a:gd name="connsiteY24" fmla="*/ 49357 h 246622"/>
                <a:gd name="connsiteX25" fmla="*/ 251119 w 269443"/>
                <a:gd name="connsiteY25" fmla="*/ 49357 h 246622"/>
                <a:gd name="connsiteX26" fmla="*/ 269490 w 269443"/>
                <a:gd name="connsiteY26" fmla="*/ 67854 h 246622"/>
                <a:gd name="connsiteX27" fmla="*/ 251119 w 269443"/>
                <a:gd name="connsiteY27" fmla="*/ 86350 h 246622"/>
                <a:gd name="connsiteX28" fmla="*/ 97592 w 269443"/>
                <a:gd name="connsiteY28" fmla="*/ 61688 h 246622"/>
                <a:gd name="connsiteX29" fmla="*/ 18418 w 269443"/>
                <a:gd name="connsiteY29" fmla="*/ 61688 h 246622"/>
                <a:gd name="connsiteX30" fmla="*/ 12295 w 269443"/>
                <a:gd name="connsiteY30" fmla="*/ 67854 h 246622"/>
                <a:gd name="connsiteX31" fmla="*/ 18418 w 269443"/>
                <a:gd name="connsiteY31" fmla="*/ 74019 h 246622"/>
                <a:gd name="connsiteX32" fmla="*/ 109839 w 269443"/>
                <a:gd name="connsiteY32" fmla="*/ 74019 h 246622"/>
                <a:gd name="connsiteX33" fmla="*/ 158829 w 269443"/>
                <a:gd name="connsiteY33" fmla="*/ 123344 h 246622"/>
                <a:gd name="connsiteX34" fmla="*/ 49037 w 269443"/>
                <a:gd name="connsiteY34" fmla="*/ 123344 h 246622"/>
                <a:gd name="connsiteX35" fmla="*/ 49037 w 269443"/>
                <a:gd name="connsiteY35" fmla="*/ 234324 h 246622"/>
                <a:gd name="connsiteX36" fmla="*/ 220501 w 269443"/>
                <a:gd name="connsiteY36" fmla="*/ 234324 h 246622"/>
                <a:gd name="connsiteX37" fmla="*/ 220501 w 269443"/>
                <a:gd name="connsiteY37" fmla="*/ 185431 h 246622"/>
                <a:gd name="connsiteX38" fmla="*/ 232748 w 269443"/>
                <a:gd name="connsiteY38" fmla="*/ 197762 h 246622"/>
                <a:gd name="connsiteX39" fmla="*/ 232748 w 269443"/>
                <a:gd name="connsiteY39" fmla="*/ 240490 h 246622"/>
                <a:gd name="connsiteX40" fmla="*/ 226624 w 269443"/>
                <a:gd name="connsiteY40" fmla="*/ 246655 h 246622"/>
                <a:gd name="connsiteX41" fmla="*/ 42913 w 269443"/>
                <a:gd name="connsiteY41" fmla="*/ 246655 h 246622"/>
                <a:gd name="connsiteX42" fmla="*/ 36789 w 269443"/>
                <a:gd name="connsiteY42" fmla="*/ 240490 h 246622"/>
                <a:gd name="connsiteX43" fmla="*/ 36789 w 269443"/>
                <a:gd name="connsiteY43" fmla="*/ 86350 h 246622"/>
                <a:gd name="connsiteX44" fmla="*/ 18418 w 269443"/>
                <a:gd name="connsiteY44" fmla="*/ 86350 h 246622"/>
                <a:gd name="connsiteX45" fmla="*/ 47 w 269443"/>
                <a:gd name="connsiteY45" fmla="*/ 67854 h 246622"/>
                <a:gd name="connsiteX46" fmla="*/ 18418 w 269443"/>
                <a:gd name="connsiteY46" fmla="*/ 49357 h 246622"/>
                <a:gd name="connsiteX47" fmla="*/ 85344 w 269443"/>
                <a:gd name="connsiteY47" fmla="*/ 49357 h 246622"/>
                <a:gd name="connsiteX48" fmla="*/ 97592 w 269443"/>
                <a:gd name="connsiteY48" fmla="*/ 61688 h 246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69443" h="246622">
                  <a:moveTo>
                    <a:pt x="255449" y="168309"/>
                  </a:moveTo>
                  <a:lnTo>
                    <a:pt x="226098" y="138758"/>
                  </a:lnTo>
                  <a:lnTo>
                    <a:pt x="217439" y="147476"/>
                  </a:lnTo>
                  <a:lnTo>
                    <a:pt x="246790" y="177027"/>
                  </a:lnTo>
                  <a:cubicBezTo>
                    <a:pt x="247898" y="178150"/>
                    <a:pt x="249429" y="178834"/>
                    <a:pt x="251119" y="178834"/>
                  </a:cubicBezTo>
                  <a:cubicBezTo>
                    <a:pt x="254499" y="178834"/>
                    <a:pt x="257243" y="176078"/>
                    <a:pt x="257243" y="172668"/>
                  </a:cubicBezTo>
                  <a:cubicBezTo>
                    <a:pt x="257243" y="170967"/>
                    <a:pt x="256557" y="169425"/>
                    <a:pt x="255449" y="168309"/>
                  </a:cubicBezTo>
                  <a:moveTo>
                    <a:pt x="269490" y="172668"/>
                  </a:moveTo>
                  <a:cubicBezTo>
                    <a:pt x="269490" y="182879"/>
                    <a:pt x="261266" y="191165"/>
                    <a:pt x="251119" y="191165"/>
                  </a:cubicBezTo>
                  <a:cubicBezTo>
                    <a:pt x="246043" y="191165"/>
                    <a:pt x="241450" y="189093"/>
                    <a:pt x="238125" y="185746"/>
                  </a:cubicBezTo>
                  <a:lnTo>
                    <a:pt x="85038" y="31606"/>
                  </a:lnTo>
                  <a:cubicBezTo>
                    <a:pt x="81713" y="28258"/>
                    <a:pt x="79655" y="23634"/>
                    <a:pt x="79655" y="18529"/>
                  </a:cubicBezTo>
                  <a:cubicBezTo>
                    <a:pt x="79655" y="8319"/>
                    <a:pt x="87880" y="32"/>
                    <a:pt x="98026" y="32"/>
                  </a:cubicBezTo>
                  <a:cubicBezTo>
                    <a:pt x="103103" y="32"/>
                    <a:pt x="107696" y="2104"/>
                    <a:pt x="111021" y="5452"/>
                  </a:cubicBezTo>
                  <a:lnTo>
                    <a:pt x="264114" y="159591"/>
                  </a:lnTo>
                  <a:cubicBezTo>
                    <a:pt x="267433" y="162939"/>
                    <a:pt x="269490" y="167563"/>
                    <a:pt x="269490" y="172668"/>
                  </a:cubicBezTo>
                  <a:moveTo>
                    <a:pt x="251119" y="86350"/>
                  </a:moveTo>
                  <a:lnTo>
                    <a:pt x="232748" y="86350"/>
                  </a:lnTo>
                  <a:lnTo>
                    <a:pt x="232748" y="110575"/>
                  </a:lnTo>
                  <a:lnTo>
                    <a:pt x="196441" y="74019"/>
                  </a:lnTo>
                  <a:lnTo>
                    <a:pt x="251119" y="74019"/>
                  </a:lnTo>
                  <a:cubicBezTo>
                    <a:pt x="254499" y="74019"/>
                    <a:pt x="257243" y="71257"/>
                    <a:pt x="257243" y="67854"/>
                  </a:cubicBezTo>
                  <a:cubicBezTo>
                    <a:pt x="257243" y="64444"/>
                    <a:pt x="254499" y="61688"/>
                    <a:pt x="251119" y="61688"/>
                  </a:cubicBezTo>
                  <a:lnTo>
                    <a:pt x="184193" y="61688"/>
                  </a:lnTo>
                  <a:lnTo>
                    <a:pt x="171946" y="49357"/>
                  </a:lnTo>
                  <a:lnTo>
                    <a:pt x="251119" y="49357"/>
                  </a:lnTo>
                  <a:cubicBezTo>
                    <a:pt x="261266" y="49357"/>
                    <a:pt x="269490" y="57643"/>
                    <a:pt x="269490" y="67854"/>
                  </a:cubicBezTo>
                  <a:cubicBezTo>
                    <a:pt x="269490" y="78064"/>
                    <a:pt x="261266" y="86350"/>
                    <a:pt x="251119" y="86350"/>
                  </a:cubicBezTo>
                  <a:moveTo>
                    <a:pt x="97592" y="61688"/>
                  </a:moveTo>
                  <a:lnTo>
                    <a:pt x="18418" y="61688"/>
                  </a:lnTo>
                  <a:cubicBezTo>
                    <a:pt x="15038" y="61688"/>
                    <a:pt x="12295" y="64444"/>
                    <a:pt x="12295" y="67854"/>
                  </a:cubicBezTo>
                  <a:cubicBezTo>
                    <a:pt x="12295" y="71257"/>
                    <a:pt x="15038" y="74019"/>
                    <a:pt x="18418" y="74019"/>
                  </a:cubicBezTo>
                  <a:lnTo>
                    <a:pt x="109839" y="74019"/>
                  </a:lnTo>
                  <a:lnTo>
                    <a:pt x="158829" y="123344"/>
                  </a:lnTo>
                  <a:lnTo>
                    <a:pt x="49037" y="123344"/>
                  </a:lnTo>
                  <a:lnTo>
                    <a:pt x="49037" y="234324"/>
                  </a:lnTo>
                  <a:lnTo>
                    <a:pt x="220501" y="234324"/>
                  </a:lnTo>
                  <a:lnTo>
                    <a:pt x="220501" y="185431"/>
                  </a:lnTo>
                  <a:lnTo>
                    <a:pt x="232748" y="197762"/>
                  </a:lnTo>
                  <a:lnTo>
                    <a:pt x="232748" y="240490"/>
                  </a:lnTo>
                  <a:cubicBezTo>
                    <a:pt x="232748" y="243899"/>
                    <a:pt x="230005" y="246655"/>
                    <a:pt x="226624" y="246655"/>
                  </a:cubicBezTo>
                  <a:lnTo>
                    <a:pt x="42913" y="246655"/>
                  </a:lnTo>
                  <a:cubicBezTo>
                    <a:pt x="39533" y="246655"/>
                    <a:pt x="36789" y="243899"/>
                    <a:pt x="36789" y="240490"/>
                  </a:cubicBezTo>
                  <a:lnTo>
                    <a:pt x="36789" y="86350"/>
                  </a:lnTo>
                  <a:lnTo>
                    <a:pt x="18418" y="86350"/>
                  </a:lnTo>
                  <a:cubicBezTo>
                    <a:pt x="8271" y="86350"/>
                    <a:pt x="47" y="78064"/>
                    <a:pt x="47" y="67854"/>
                  </a:cubicBezTo>
                  <a:cubicBezTo>
                    <a:pt x="47" y="57643"/>
                    <a:pt x="8271" y="49357"/>
                    <a:pt x="18418" y="49357"/>
                  </a:cubicBezTo>
                  <a:lnTo>
                    <a:pt x="85344" y="49357"/>
                  </a:lnTo>
                  <a:lnTo>
                    <a:pt x="97592" y="61688"/>
                  </a:lnTo>
                  <a:close/>
                </a:path>
              </a:pathLst>
            </a:custGeom>
            <a:gradFill>
              <a:gsLst>
                <a:gs pos="100000">
                  <a:schemeClr val="accent2">
                    <a:alpha val="80000"/>
                  </a:schemeClr>
                </a:gs>
                <a:gs pos="0">
                  <a:schemeClr val="accent1"/>
                </a:gs>
              </a:gsLst>
              <a:path path="circle">
                <a:fillToRect r="100000" b="100000"/>
              </a:path>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grpSp>
      <p:grpSp>
        <p:nvGrpSpPr>
          <p:cNvPr id="15" name="!!Sidebarslider">
            <a:extLst>
              <a:ext uri="{FF2B5EF4-FFF2-40B4-BE49-F238E27FC236}">
                <a16:creationId xmlns:a16="http://schemas.microsoft.com/office/drawing/2014/main" id="{8F859BC2-5518-9F2F-6A07-0FB45BDE4B79}"/>
              </a:ext>
            </a:extLst>
          </p:cNvPr>
          <p:cNvGrpSpPr/>
          <p:nvPr/>
        </p:nvGrpSpPr>
        <p:grpSpPr>
          <a:xfrm>
            <a:off x="387100" y="4993411"/>
            <a:ext cx="596332" cy="599572"/>
            <a:chOff x="387100" y="1268760"/>
            <a:chExt cx="596332" cy="599572"/>
          </a:xfrm>
        </p:grpSpPr>
        <p:sp>
          <p:nvSpPr>
            <p:cNvPr id="16" name="!!rect1">
              <a:extLst>
                <a:ext uri="{FF2B5EF4-FFF2-40B4-BE49-F238E27FC236}">
                  <a16:creationId xmlns:a16="http://schemas.microsoft.com/office/drawing/2014/main" id="{D1938AD7-44F2-F5E5-9D72-A5252DEC184A}"/>
                </a:ext>
              </a:extLst>
            </p:cNvPr>
            <p:cNvSpPr/>
            <p:nvPr/>
          </p:nvSpPr>
          <p:spPr>
            <a:xfrm>
              <a:off x="387100" y="1268760"/>
              <a:ext cx="596332" cy="599572"/>
            </a:xfrm>
            <a:prstGeom prst="roundRect">
              <a:avLst>
                <a:gd name="adj" fmla="val 0"/>
              </a:avLst>
            </a:prstGeom>
            <a:gradFill flip="none" rotWithShape="1">
              <a:gsLst>
                <a:gs pos="100000">
                  <a:schemeClr val="accent3">
                    <a:alpha val="20000"/>
                  </a:schemeClr>
                </a:gs>
                <a:gs pos="50000">
                  <a:schemeClr val="accent2">
                    <a:alpha val="20000"/>
                  </a:schemeClr>
                </a:gs>
                <a:gs pos="0">
                  <a:schemeClr val="accent1">
                    <a:alpha val="20000"/>
                  </a:schemeClr>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4A997713-65C2-4CEE-149B-293A28C0B1D1}"/>
                </a:ext>
              </a:extLst>
            </p:cNvPr>
            <p:cNvSpPr>
              <a:spLocks noChangeAspect="1"/>
            </p:cNvSpPr>
            <p:nvPr/>
          </p:nvSpPr>
          <p:spPr>
            <a:xfrm>
              <a:off x="942561" y="1406546"/>
              <a:ext cx="40871" cy="324000"/>
            </a:xfrm>
            <a:custGeom>
              <a:avLst/>
              <a:gdLst>
                <a:gd name="connsiteX0" fmla="*/ 35861 w 35861"/>
                <a:gd name="connsiteY0" fmla="*/ 0 h 284284"/>
                <a:gd name="connsiteX1" fmla="*/ 35861 w 35861"/>
                <a:gd name="connsiteY1" fmla="*/ 284284 h 284284"/>
                <a:gd name="connsiteX2" fmla="*/ 11829 w 35861"/>
                <a:gd name="connsiteY2" fmla="*/ 274330 h 284284"/>
                <a:gd name="connsiteX3" fmla="*/ 0 w 35861"/>
                <a:gd name="connsiteY3" fmla="*/ 245773 h 284284"/>
                <a:gd name="connsiteX4" fmla="*/ 0 w 35861"/>
                <a:gd name="connsiteY4" fmla="*/ 38511 h 284284"/>
                <a:gd name="connsiteX5" fmla="*/ 11829 w 35861"/>
                <a:gd name="connsiteY5" fmla="*/ 9955 h 284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861" h="284284">
                  <a:moveTo>
                    <a:pt x="35861" y="0"/>
                  </a:moveTo>
                  <a:lnTo>
                    <a:pt x="35861" y="284284"/>
                  </a:lnTo>
                  <a:lnTo>
                    <a:pt x="11829" y="274330"/>
                  </a:lnTo>
                  <a:cubicBezTo>
                    <a:pt x="4520" y="267021"/>
                    <a:pt x="0" y="256925"/>
                    <a:pt x="0" y="245773"/>
                  </a:cubicBezTo>
                  <a:lnTo>
                    <a:pt x="0" y="38511"/>
                  </a:lnTo>
                  <a:cubicBezTo>
                    <a:pt x="0" y="27359"/>
                    <a:pt x="4520" y="17263"/>
                    <a:pt x="11829" y="9955"/>
                  </a:cubicBezTo>
                  <a:close/>
                </a:path>
              </a:pathLst>
            </a:custGeom>
            <a:gradFill>
              <a:gsLst>
                <a:gs pos="100000">
                  <a:schemeClr val="accent3"/>
                </a:gs>
                <a:gs pos="50000">
                  <a:schemeClr val="accent2"/>
                </a:gs>
                <a:gs pos="0">
                  <a:schemeClr val="accent1"/>
                </a:gs>
              </a:gsLst>
              <a:path path="circle">
                <a:fillToRect r="100000" b="100000"/>
              </a:path>
            </a:gradFill>
            <a:ln w="9525" cap="flat">
              <a:noFill/>
              <a:prstDash val="solid"/>
              <a:miter/>
            </a:ln>
          </p:spPr>
          <p:txBody>
            <a:bodyPr rtlCol="0" anchor="ctr"/>
            <a:lstStyle/>
            <a:p>
              <a:endParaRPr lang="en-US">
                <a:solidFill>
                  <a:schemeClr val="tx1"/>
                </a:solidFill>
              </a:endParaRPr>
            </a:p>
          </p:txBody>
        </p:sp>
      </p:grpSp>
    </p:spTree>
    <p:extLst>
      <p:ext uri="{BB962C8B-B14F-4D97-AF65-F5344CB8AC3E}">
        <p14:creationId xmlns:p14="http://schemas.microsoft.com/office/powerpoint/2010/main" val="36558079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par>
                                <p:cTn id="10" presetID="42" presetClass="path" presetSubtype="0" accel="50000" decel="50000" fill="hold" grpId="1" nodeType="withEffect">
                                  <p:stCondLst>
                                    <p:cond delay="0"/>
                                  </p:stCondLst>
                                  <p:childTnLst>
                                    <p:animMotion origin="layout" path="M 0 0.06829 L 0 -1.48148E-6 " pathEditMode="relative" rAng="0" ptsTypes="AA">
                                      <p:cBhvr>
                                        <p:cTn id="11" dur="750" fill="hold"/>
                                        <p:tgtEl>
                                          <p:spTgt spid="4"/>
                                        </p:tgtEl>
                                        <p:attrNameLst>
                                          <p:attrName>ppt_x</p:attrName>
                                          <p:attrName>ppt_y</p:attrName>
                                        </p:attrNameLst>
                                      </p:cBhvr>
                                      <p:rCtr x="0" y="-3426"/>
                                    </p:animMotion>
                                  </p:childTnLst>
                                </p:cTn>
                              </p:par>
                              <p:par>
                                <p:cTn id="12" presetID="53" presetClass="entr" presetSubtype="16" fill="hold" grpId="0" nodeType="withEffect">
                                  <p:stCondLst>
                                    <p:cond delay="250"/>
                                  </p:stCondLst>
                                  <p:childTnLst>
                                    <p:set>
                                      <p:cBhvr>
                                        <p:cTn id="13" dur="1" fill="hold">
                                          <p:stCondLst>
                                            <p:cond delay="0"/>
                                          </p:stCondLst>
                                        </p:cTn>
                                        <p:tgtEl>
                                          <p:spTgt spid="5"/>
                                        </p:tgtEl>
                                        <p:attrNameLst>
                                          <p:attrName>style.visibility</p:attrName>
                                        </p:attrNameLst>
                                      </p:cBhvr>
                                      <p:to>
                                        <p:strVal val="visible"/>
                                      </p:to>
                                    </p:set>
                                    <p:anim calcmode="lin" valueType="num">
                                      <p:cBhvr>
                                        <p:cTn id="14" dur="500" fill="hold"/>
                                        <p:tgtEl>
                                          <p:spTgt spid="5"/>
                                        </p:tgtEl>
                                        <p:attrNameLst>
                                          <p:attrName>ppt_w</p:attrName>
                                        </p:attrNameLst>
                                      </p:cBhvr>
                                      <p:tavLst>
                                        <p:tav tm="0">
                                          <p:val>
                                            <p:fltVal val="0"/>
                                          </p:val>
                                        </p:tav>
                                        <p:tav tm="100000">
                                          <p:val>
                                            <p:strVal val="#ppt_w"/>
                                          </p:val>
                                        </p:tav>
                                      </p:tavLst>
                                    </p:anim>
                                    <p:anim calcmode="lin" valueType="num">
                                      <p:cBhvr>
                                        <p:cTn id="15" dur="500" fill="hold"/>
                                        <p:tgtEl>
                                          <p:spTgt spid="5"/>
                                        </p:tgtEl>
                                        <p:attrNameLst>
                                          <p:attrName>ppt_h</p:attrName>
                                        </p:attrNameLst>
                                      </p:cBhvr>
                                      <p:tavLst>
                                        <p:tav tm="0">
                                          <p:val>
                                            <p:fltVal val="0"/>
                                          </p:val>
                                        </p:tav>
                                        <p:tav tm="100000">
                                          <p:val>
                                            <p:strVal val="#ppt_h"/>
                                          </p:val>
                                        </p:tav>
                                      </p:tavLst>
                                    </p:anim>
                                    <p:animEffect transition="in" filter="fade">
                                      <p:cBhvr>
                                        <p:cTn id="16" dur="500"/>
                                        <p:tgtEl>
                                          <p:spTgt spid="5"/>
                                        </p:tgtEl>
                                      </p:cBhvr>
                                    </p:animEffect>
                                  </p:childTnLst>
                                </p:cTn>
                              </p:par>
                              <p:par>
                                <p:cTn id="17" presetID="42" presetClass="path" presetSubtype="0" accel="50000" decel="50000" fill="hold" grpId="1" nodeType="withEffect">
                                  <p:stCondLst>
                                    <p:cond delay="250"/>
                                  </p:stCondLst>
                                  <p:childTnLst>
                                    <p:animMotion origin="layout" path="M 0 0.06829 L 0 -1.48148E-6 " pathEditMode="relative" rAng="0" ptsTypes="AA">
                                      <p:cBhvr>
                                        <p:cTn id="18" dur="750" fill="hold"/>
                                        <p:tgtEl>
                                          <p:spTgt spid="5"/>
                                        </p:tgtEl>
                                        <p:attrNameLst>
                                          <p:attrName>ppt_x</p:attrName>
                                          <p:attrName>ppt_y</p:attrName>
                                        </p:attrNameLst>
                                      </p:cBhvr>
                                      <p:rCtr x="0" y="-3426"/>
                                    </p:animMotion>
                                  </p:childTnLst>
                                </p:cTn>
                              </p:par>
                              <p:par>
                                <p:cTn id="19" presetID="22" presetClass="entr" presetSubtype="8" fill="hold" grpId="0" nodeType="withEffect">
                                  <p:stCondLst>
                                    <p:cond delay="500"/>
                                  </p:stCondLst>
                                  <p:childTnLst>
                                    <p:set>
                                      <p:cBhvr>
                                        <p:cTn id="20" dur="1" fill="hold">
                                          <p:stCondLst>
                                            <p:cond delay="0"/>
                                          </p:stCondLst>
                                        </p:cTn>
                                        <p:tgtEl>
                                          <p:spTgt spid="7"/>
                                        </p:tgtEl>
                                        <p:attrNameLst>
                                          <p:attrName>style.visibility</p:attrName>
                                        </p:attrNameLst>
                                      </p:cBhvr>
                                      <p:to>
                                        <p:strVal val="visible"/>
                                      </p:to>
                                    </p:set>
                                    <p:animEffect transition="in" filter="wipe(left)">
                                      <p:cBhvr>
                                        <p:cTn id="21" dur="1250"/>
                                        <p:tgtEl>
                                          <p:spTgt spid="7"/>
                                        </p:tgtEl>
                                      </p:cBhvr>
                                    </p:animEffect>
                                  </p:childTnLst>
                                </p:cTn>
                              </p:par>
                              <p:par>
                                <p:cTn id="22" presetID="42" presetClass="path" presetSubtype="0" accel="50000" decel="50000" fill="hold" grpId="1" nodeType="withEffect">
                                  <p:stCondLst>
                                    <p:cond delay="500"/>
                                  </p:stCondLst>
                                  <p:childTnLst>
                                    <p:animMotion origin="layout" path="M 0.13581 0.05973 L 1.04167E-6 -3.33333E-6 " pathEditMode="relative" rAng="0" ptsTypes="AA">
                                      <p:cBhvr>
                                        <p:cTn id="23" dur="1500" fill="hold"/>
                                        <p:tgtEl>
                                          <p:spTgt spid="7"/>
                                        </p:tgtEl>
                                        <p:attrNameLst>
                                          <p:attrName>ppt_x</p:attrName>
                                          <p:attrName>ppt_y</p:attrName>
                                        </p:attrNameLst>
                                      </p:cBhvr>
                                      <p:rCtr x="-6797" y="-298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5" grpId="0"/>
      <p:bldP spid="5" grpId="1"/>
      <p:bldGraphic spid="7" grpId="0">
        <p:bldAsOne/>
      </p:bldGraphic>
      <p:bldGraphic spid="7" grpId="1">
        <p:bldAsOne/>
      </p:bldGraphic>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S">
            <a:extLst>
              <a:ext uri="{FF2B5EF4-FFF2-40B4-BE49-F238E27FC236}">
                <a16:creationId xmlns:a16="http://schemas.microsoft.com/office/drawing/2014/main" id="{825E3FEB-AC54-9BA9-6C66-98DF3659039E}"/>
              </a:ext>
            </a:extLst>
          </p:cNvPr>
          <p:cNvSpPr/>
          <p:nvPr/>
        </p:nvSpPr>
        <p:spPr>
          <a:xfrm rot="2700000">
            <a:off x="2531785" y="-135215"/>
            <a:ext cx="7128430" cy="7128430"/>
          </a:xfrm>
          <a:prstGeom prst="roundRect">
            <a:avLst/>
          </a:prstGeom>
          <a:gradFill flip="none" rotWithShape="1">
            <a:gsLst>
              <a:gs pos="50000">
                <a:schemeClr val="accent4"/>
              </a:gs>
              <a:gs pos="0">
                <a:schemeClr val="accent6"/>
              </a:gs>
              <a:gs pos="100000">
                <a:schemeClr val="accent4"/>
              </a:gs>
            </a:gsLst>
            <a:lin ang="13500000" scaled="1"/>
            <a:tileRect/>
          </a:gradFill>
          <a:ln>
            <a:noFill/>
          </a:ln>
          <a:effectLst>
            <a:innerShdw blurRad="101600" dist="76200" dir="13500000">
              <a:schemeClr val="accent5">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10s">
            <a:extLst>
              <a:ext uri="{FF2B5EF4-FFF2-40B4-BE49-F238E27FC236}">
                <a16:creationId xmlns:a16="http://schemas.microsoft.com/office/drawing/2014/main" id="{FE79087A-2CC0-475C-04D2-E7F293F93F34}"/>
              </a:ext>
            </a:extLst>
          </p:cNvPr>
          <p:cNvGrpSpPr/>
          <p:nvPr/>
        </p:nvGrpSpPr>
        <p:grpSpPr>
          <a:xfrm>
            <a:off x="3647728" y="980728"/>
            <a:ext cx="4896544" cy="4896544"/>
            <a:chOff x="-4452991" y="-337546"/>
            <a:chExt cx="7128430" cy="7128430"/>
          </a:xfrm>
        </p:grpSpPr>
        <p:sp>
          <p:nvSpPr>
            <p:cNvPr id="4" name="Rectangle: Rounded Corners 3">
              <a:extLst>
                <a:ext uri="{FF2B5EF4-FFF2-40B4-BE49-F238E27FC236}">
                  <a16:creationId xmlns:a16="http://schemas.microsoft.com/office/drawing/2014/main" id="{6B5BC0E7-4C55-4EB4-F49F-DD252207BB38}"/>
                </a:ext>
              </a:extLst>
            </p:cNvPr>
            <p:cNvSpPr/>
            <p:nvPr/>
          </p:nvSpPr>
          <p:spPr>
            <a:xfrm rot="2700000">
              <a:off x="-4452991" y="-337546"/>
              <a:ext cx="7128430" cy="7128430"/>
            </a:xfrm>
            <a:prstGeom prst="roundRect">
              <a:avLst/>
            </a:prstGeom>
            <a:solidFill>
              <a:schemeClr val="accent4"/>
            </a:solidFill>
            <a:ln>
              <a:noFill/>
            </a:ln>
            <a:effectLst>
              <a:outerShdw blurRad="190500" dist="127000" dir="13500000" algn="br" rotWithShape="0">
                <a:schemeClr val="accent6">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D70CD1E4-5257-64CB-3CB6-CD01C23C79B3}"/>
                </a:ext>
              </a:extLst>
            </p:cNvPr>
            <p:cNvSpPr/>
            <p:nvPr/>
          </p:nvSpPr>
          <p:spPr>
            <a:xfrm rot="2700000">
              <a:off x="-4452991" y="-337546"/>
              <a:ext cx="7128430" cy="7128430"/>
            </a:xfrm>
            <a:prstGeom prst="roundRect">
              <a:avLst/>
            </a:prstGeom>
            <a:solidFill>
              <a:schemeClr val="accent4"/>
            </a:solidFill>
            <a:ln>
              <a:noFill/>
            </a:ln>
            <a:effectLst>
              <a:outerShdw blurRad="190500" dist="127000" dir="2700000" algn="tl" rotWithShape="0">
                <a:schemeClr val="accent5">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683159355"/>
      </p:ext>
    </p:extLst>
  </p:cSld>
  <p:clrMapOvr>
    <a:masterClrMapping/>
  </p:clrMapOvr>
  <mc:AlternateContent xmlns:mc="http://schemas.openxmlformats.org/markup-compatibility/2006" xmlns:p14="http://schemas.microsoft.com/office/powerpoint/2010/main">
    <mc:Choice Requires="p14">
      <p:transition spd="slow" p14:dur="1250" advClick="0" advTm="0">
        <p14:reveal/>
      </p:transition>
    </mc:Choice>
    <mc:Fallback xmlns="">
      <p:transition spd="slow" advClick="0" advTm="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10s">
            <a:extLst>
              <a:ext uri="{FF2B5EF4-FFF2-40B4-BE49-F238E27FC236}">
                <a16:creationId xmlns:a16="http://schemas.microsoft.com/office/drawing/2014/main" id="{2887044E-ECCE-53BE-0896-AC6FF6EDDB20}"/>
              </a:ext>
            </a:extLst>
          </p:cNvPr>
          <p:cNvGrpSpPr/>
          <p:nvPr/>
        </p:nvGrpSpPr>
        <p:grpSpPr>
          <a:xfrm>
            <a:off x="2667000" y="0"/>
            <a:ext cx="6858000" cy="6858000"/>
            <a:chOff x="-4452991" y="-337546"/>
            <a:chExt cx="7128430" cy="7128430"/>
          </a:xfrm>
        </p:grpSpPr>
        <p:sp>
          <p:nvSpPr>
            <p:cNvPr id="5" name="Rectangle: Rounded Corners 4">
              <a:extLst>
                <a:ext uri="{FF2B5EF4-FFF2-40B4-BE49-F238E27FC236}">
                  <a16:creationId xmlns:a16="http://schemas.microsoft.com/office/drawing/2014/main" id="{DA68B3FC-A0A2-34BA-3120-C369D03BE2AA}"/>
                </a:ext>
              </a:extLst>
            </p:cNvPr>
            <p:cNvSpPr/>
            <p:nvPr/>
          </p:nvSpPr>
          <p:spPr>
            <a:xfrm rot="2700000">
              <a:off x="-4452991" y="-337546"/>
              <a:ext cx="7128430" cy="7128430"/>
            </a:xfrm>
            <a:prstGeom prst="roundRect">
              <a:avLst/>
            </a:prstGeom>
            <a:solidFill>
              <a:schemeClr val="accent4"/>
            </a:solidFill>
            <a:ln>
              <a:noFill/>
            </a:ln>
            <a:effectLst>
              <a:outerShdw blurRad="190500" dist="127000" dir="13500000" algn="br" rotWithShape="0">
                <a:schemeClr val="accent6">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Rounded Corners 5">
              <a:extLst>
                <a:ext uri="{FF2B5EF4-FFF2-40B4-BE49-F238E27FC236}">
                  <a16:creationId xmlns:a16="http://schemas.microsoft.com/office/drawing/2014/main" id="{66EEDDD8-2644-2449-7A0A-B31A0BF74FB0}"/>
                </a:ext>
              </a:extLst>
            </p:cNvPr>
            <p:cNvSpPr/>
            <p:nvPr/>
          </p:nvSpPr>
          <p:spPr>
            <a:xfrm rot="2700000">
              <a:off x="-4452991" y="-337546"/>
              <a:ext cx="7128430" cy="7128430"/>
            </a:xfrm>
            <a:prstGeom prst="roundRect">
              <a:avLst/>
            </a:prstGeom>
            <a:solidFill>
              <a:schemeClr val="accent4"/>
            </a:solidFill>
            <a:ln>
              <a:noFill/>
            </a:ln>
            <a:effectLst>
              <a:outerShdw blurRad="190500" dist="127000" dir="2700000" algn="tl" rotWithShape="0">
                <a:schemeClr val="accent5">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RectangleS">
            <a:extLst>
              <a:ext uri="{FF2B5EF4-FFF2-40B4-BE49-F238E27FC236}">
                <a16:creationId xmlns:a16="http://schemas.microsoft.com/office/drawing/2014/main" id="{2C1A8B10-155B-2793-E1D0-8636381B20BA}"/>
              </a:ext>
            </a:extLst>
          </p:cNvPr>
          <p:cNvSpPr/>
          <p:nvPr/>
        </p:nvSpPr>
        <p:spPr>
          <a:xfrm rot="2700000">
            <a:off x="3753802" y="1086802"/>
            <a:ext cx="4684396" cy="4684396"/>
          </a:xfrm>
          <a:prstGeom prst="roundRect">
            <a:avLst/>
          </a:prstGeom>
          <a:gradFill flip="none" rotWithShape="1">
            <a:gsLst>
              <a:gs pos="50000">
                <a:schemeClr val="accent4"/>
              </a:gs>
              <a:gs pos="0">
                <a:schemeClr val="accent6"/>
              </a:gs>
              <a:gs pos="100000">
                <a:schemeClr val="accent4"/>
              </a:gs>
            </a:gsLst>
            <a:lin ang="13500000" scaled="1"/>
            <a:tileRect/>
          </a:gradFill>
          <a:ln>
            <a:noFill/>
          </a:ln>
          <a:effectLst>
            <a:innerShdw blurRad="101600" dist="76200" dir="13500000">
              <a:schemeClr val="accent5">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89SR">
            <a:extLst>
              <a:ext uri="{FF2B5EF4-FFF2-40B4-BE49-F238E27FC236}">
                <a16:creationId xmlns:a16="http://schemas.microsoft.com/office/drawing/2014/main" id="{9FAD9F6D-A0B4-41B9-3D2F-7A7CEC70401D}"/>
              </a:ext>
            </a:extLst>
          </p:cNvPr>
          <p:cNvSpPr/>
          <p:nvPr/>
        </p:nvSpPr>
        <p:spPr>
          <a:xfrm rot="2700000">
            <a:off x="5682733" y="996545"/>
            <a:ext cx="826534" cy="826534"/>
          </a:xfrm>
          <a:prstGeom prst="roundRect">
            <a:avLst/>
          </a:prstGeom>
          <a:gradFill flip="none" rotWithShape="1">
            <a:gsLst>
              <a:gs pos="50000">
                <a:schemeClr val="accent4"/>
              </a:gs>
              <a:gs pos="0">
                <a:schemeClr val="accent6"/>
              </a:gs>
              <a:gs pos="100000">
                <a:schemeClr val="accent4"/>
              </a:gs>
            </a:gsLst>
            <a:lin ang="13500000" scaled="1"/>
            <a:tileRect/>
          </a:gradFill>
          <a:ln>
            <a:noFill/>
          </a:ln>
          <a:effectLst>
            <a:innerShdw blurRad="101600" dist="76200" dir="13500000">
              <a:schemeClr val="accent5">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Logo">
            <a:extLst>
              <a:ext uri="{FF2B5EF4-FFF2-40B4-BE49-F238E27FC236}">
                <a16:creationId xmlns:a16="http://schemas.microsoft.com/office/drawing/2014/main" id="{7DDFC9B8-A578-A01F-7922-84EA8A52DC6D}"/>
              </a:ext>
            </a:extLst>
          </p:cNvPr>
          <p:cNvGrpSpPr/>
          <p:nvPr/>
        </p:nvGrpSpPr>
        <p:grpSpPr>
          <a:xfrm>
            <a:off x="5979889" y="1293701"/>
            <a:ext cx="232222" cy="232222"/>
            <a:chOff x="5950936" y="1349892"/>
            <a:chExt cx="232222" cy="232222"/>
          </a:xfrm>
        </p:grpSpPr>
        <p:sp>
          <p:nvSpPr>
            <p:cNvPr id="10" name="Right Triangle 9">
              <a:extLst>
                <a:ext uri="{FF2B5EF4-FFF2-40B4-BE49-F238E27FC236}">
                  <a16:creationId xmlns:a16="http://schemas.microsoft.com/office/drawing/2014/main" id="{6A30A9E3-DA6F-179B-A94E-E707E3A1F7EA}"/>
                </a:ext>
              </a:extLst>
            </p:cNvPr>
            <p:cNvSpPr/>
            <p:nvPr/>
          </p:nvSpPr>
          <p:spPr>
            <a:xfrm flipV="1">
              <a:off x="5950936" y="1349892"/>
              <a:ext cx="232222" cy="232222"/>
            </a:xfrm>
            <a:prstGeom prst="rtTriangle">
              <a:avLst/>
            </a:prstGeom>
            <a:gradFill>
              <a:gsLst>
                <a:gs pos="50000">
                  <a:schemeClr val="accent2"/>
                </a:gs>
                <a:gs pos="0">
                  <a:schemeClr val="accent1"/>
                </a:gs>
                <a:gs pos="100000">
                  <a:schemeClr val="accent3"/>
                </a:gs>
              </a:gsLst>
              <a:path path="circle">
                <a:fillToRect t="100000" r="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Triangle 10">
              <a:extLst>
                <a:ext uri="{FF2B5EF4-FFF2-40B4-BE49-F238E27FC236}">
                  <a16:creationId xmlns:a16="http://schemas.microsoft.com/office/drawing/2014/main" id="{043A1290-B155-1387-155E-DB49CC6F0129}"/>
                </a:ext>
              </a:extLst>
            </p:cNvPr>
            <p:cNvSpPr/>
            <p:nvPr/>
          </p:nvSpPr>
          <p:spPr>
            <a:xfrm>
              <a:off x="5950936" y="1349892"/>
              <a:ext cx="232222" cy="232222"/>
            </a:xfrm>
            <a:prstGeom prst="rtTriangle">
              <a:avLst/>
            </a:prstGeom>
            <a:gradFill>
              <a:gsLst>
                <a:gs pos="50000">
                  <a:schemeClr val="accent2"/>
                </a:gs>
                <a:gs pos="0">
                  <a:schemeClr val="accent1"/>
                </a:gs>
                <a:gs pos="100000">
                  <a:schemeClr val="accent3"/>
                </a:gs>
              </a:gsLst>
              <a:path path="circle">
                <a:fillToRect t="100000" r="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RectangleZX">
            <a:extLst>
              <a:ext uri="{FF2B5EF4-FFF2-40B4-BE49-F238E27FC236}">
                <a16:creationId xmlns:a16="http://schemas.microsoft.com/office/drawing/2014/main" id="{37205AB8-C91A-7D3E-4101-1657803EA503}"/>
              </a:ext>
            </a:extLst>
          </p:cNvPr>
          <p:cNvSpPr/>
          <p:nvPr/>
        </p:nvSpPr>
        <p:spPr>
          <a:xfrm rot="2700000">
            <a:off x="5708980" y="5087414"/>
            <a:ext cx="774041" cy="774041"/>
          </a:xfrm>
          <a:prstGeom prst="roundRect">
            <a:avLst/>
          </a:prstGeom>
          <a:gradFill>
            <a:gsLst>
              <a:gs pos="50000">
                <a:schemeClr val="accent2"/>
              </a:gs>
              <a:gs pos="0">
                <a:schemeClr val="accent1"/>
              </a:gs>
              <a:gs pos="100000">
                <a:schemeClr val="accent3"/>
              </a:gs>
            </a:gsLst>
            <a:path path="circle">
              <a:fillToRect t="100000" r="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WebsiteURL">
            <a:extLst>
              <a:ext uri="{FF2B5EF4-FFF2-40B4-BE49-F238E27FC236}">
                <a16:creationId xmlns:a16="http://schemas.microsoft.com/office/drawing/2014/main" id="{9CD84233-047B-499A-2E6A-8094DD581C3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949667" y="5328101"/>
            <a:ext cx="292668" cy="292668"/>
          </a:xfrm>
          <a:prstGeom prst="rect">
            <a:avLst/>
          </a:prstGeom>
        </p:spPr>
      </p:pic>
      <p:sp>
        <p:nvSpPr>
          <p:cNvPr id="2" name="Text Placeholder 1">
            <a:extLst>
              <a:ext uri="{FF2B5EF4-FFF2-40B4-BE49-F238E27FC236}">
                <a16:creationId xmlns:a16="http://schemas.microsoft.com/office/drawing/2014/main" id="{35C64262-A747-FF03-F8C3-0754AD4B5D3A}"/>
              </a:ext>
            </a:extLst>
          </p:cNvPr>
          <p:cNvSpPr>
            <a:spLocks noGrp="1"/>
          </p:cNvSpPr>
          <p:nvPr>
            <p:ph type="body" sz="quarter" idx="14"/>
          </p:nvPr>
        </p:nvSpPr>
        <p:spPr/>
        <p:txBody>
          <a:bodyPr/>
          <a:lstStyle/>
          <a:p>
            <a:r>
              <a:rPr lang="en-GB"/>
              <a:t>THANK</a:t>
            </a:r>
            <a:endParaRPr lang="en-US"/>
          </a:p>
        </p:txBody>
      </p:sp>
      <p:sp>
        <p:nvSpPr>
          <p:cNvPr id="3" name="Text Placeholder 2">
            <a:extLst>
              <a:ext uri="{FF2B5EF4-FFF2-40B4-BE49-F238E27FC236}">
                <a16:creationId xmlns:a16="http://schemas.microsoft.com/office/drawing/2014/main" id="{C1A3E868-9FE6-A501-177E-1E185928F1B6}"/>
              </a:ext>
            </a:extLst>
          </p:cNvPr>
          <p:cNvSpPr>
            <a:spLocks noGrp="1"/>
          </p:cNvSpPr>
          <p:nvPr>
            <p:ph type="body" sz="quarter" idx="15"/>
          </p:nvPr>
        </p:nvSpPr>
        <p:spPr>
          <a:xfrm>
            <a:off x="3899756" y="3429000"/>
            <a:ext cx="4392488" cy="1015663"/>
          </a:xfrm>
        </p:spPr>
        <p:txBody>
          <a:bodyPr/>
          <a:lstStyle/>
          <a:p>
            <a:r>
              <a:rPr lang="en-GB"/>
              <a:t>YOU</a:t>
            </a:r>
            <a:endParaRPr lang="en-US"/>
          </a:p>
        </p:txBody>
      </p:sp>
    </p:spTree>
    <p:extLst>
      <p:ext uri="{BB962C8B-B14F-4D97-AF65-F5344CB8AC3E}">
        <p14:creationId xmlns:p14="http://schemas.microsoft.com/office/powerpoint/2010/main" val="38331673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par>
                                <p:cTn id="10" presetID="53" presetClass="entr" presetSubtype="16" fill="hold" nodeType="with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p:cTn id="12" dur="500" fill="hold"/>
                                        <p:tgtEl>
                                          <p:spTgt spid="9"/>
                                        </p:tgtEl>
                                        <p:attrNameLst>
                                          <p:attrName>ppt_w</p:attrName>
                                        </p:attrNameLst>
                                      </p:cBhvr>
                                      <p:tavLst>
                                        <p:tav tm="0">
                                          <p:val>
                                            <p:fltVal val="0"/>
                                          </p:val>
                                        </p:tav>
                                        <p:tav tm="100000">
                                          <p:val>
                                            <p:strVal val="#ppt_w"/>
                                          </p:val>
                                        </p:tav>
                                      </p:tavLst>
                                    </p:anim>
                                    <p:anim calcmode="lin" valueType="num">
                                      <p:cBhvr>
                                        <p:cTn id="13" dur="500" fill="hold"/>
                                        <p:tgtEl>
                                          <p:spTgt spid="9"/>
                                        </p:tgtEl>
                                        <p:attrNameLst>
                                          <p:attrName>ppt_h</p:attrName>
                                        </p:attrNameLst>
                                      </p:cBhvr>
                                      <p:tavLst>
                                        <p:tav tm="0">
                                          <p:val>
                                            <p:fltVal val="0"/>
                                          </p:val>
                                        </p:tav>
                                        <p:tav tm="100000">
                                          <p:val>
                                            <p:strVal val="#ppt_h"/>
                                          </p:val>
                                        </p:tav>
                                      </p:tavLst>
                                    </p:anim>
                                    <p:animEffect transition="in" filter="fade">
                                      <p:cBhvr>
                                        <p:cTn id="14" dur="500"/>
                                        <p:tgtEl>
                                          <p:spTgt spid="9"/>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anim calcmode="lin" valueType="num">
                                      <p:cBhvr>
                                        <p:cTn id="17" dur="500" fill="hold"/>
                                        <p:tgtEl>
                                          <p:spTgt spid="13"/>
                                        </p:tgtEl>
                                        <p:attrNameLst>
                                          <p:attrName>ppt_w</p:attrName>
                                        </p:attrNameLst>
                                      </p:cBhvr>
                                      <p:tavLst>
                                        <p:tav tm="0">
                                          <p:val>
                                            <p:fltVal val="0"/>
                                          </p:val>
                                        </p:tav>
                                        <p:tav tm="100000">
                                          <p:val>
                                            <p:strVal val="#ppt_w"/>
                                          </p:val>
                                        </p:tav>
                                      </p:tavLst>
                                    </p:anim>
                                    <p:anim calcmode="lin" valueType="num">
                                      <p:cBhvr>
                                        <p:cTn id="18" dur="500" fill="hold"/>
                                        <p:tgtEl>
                                          <p:spTgt spid="13"/>
                                        </p:tgtEl>
                                        <p:attrNameLst>
                                          <p:attrName>ppt_h</p:attrName>
                                        </p:attrNameLst>
                                      </p:cBhvr>
                                      <p:tavLst>
                                        <p:tav tm="0">
                                          <p:val>
                                            <p:fltVal val="0"/>
                                          </p:val>
                                        </p:tav>
                                        <p:tav tm="100000">
                                          <p:val>
                                            <p:strVal val="#ppt_h"/>
                                          </p:val>
                                        </p:tav>
                                      </p:tavLst>
                                    </p:anim>
                                    <p:animEffect transition="in" filter="fade">
                                      <p:cBhvr>
                                        <p:cTn id="19" dur="500"/>
                                        <p:tgtEl>
                                          <p:spTgt spid="13"/>
                                        </p:tgtEl>
                                      </p:cBhvr>
                                    </p:animEffect>
                                  </p:childTnLst>
                                </p:cTn>
                              </p:par>
                              <p:par>
                                <p:cTn id="20" presetID="53" presetClass="entr" presetSubtype="16" fill="hold" nodeType="withEffect">
                                  <p:stCondLst>
                                    <p:cond delay="0"/>
                                  </p:stCondLst>
                                  <p:childTnLst>
                                    <p:set>
                                      <p:cBhvr>
                                        <p:cTn id="21" dur="1" fill="hold">
                                          <p:stCondLst>
                                            <p:cond delay="0"/>
                                          </p:stCondLst>
                                        </p:cTn>
                                        <p:tgtEl>
                                          <p:spTgt spid="14"/>
                                        </p:tgtEl>
                                        <p:attrNameLst>
                                          <p:attrName>style.visibility</p:attrName>
                                        </p:attrNameLst>
                                      </p:cBhvr>
                                      <p:to>
                                        <p:strVal val="visible"/>
                                      </p:to>
                                    </p:set>
                                    <p:anim calcmode="lin" valueType="num">
                                      <p:cBhvr>
                                        <p:cTn id="22" dur="500" fill="hold"/>
                                        <p:tgtEl>
                                          <p:spTgt spid="14"/>
                                        </p:tgtEl>
                                        <p:attrNameLst>
                                          <p:attrName>ppt_w</p:attrName>
                                        </p:attrNameLst>
                                      </p:cBhvr>
                                      <p:tavLst>
                                        <p:tav tm="0">
                                          <p:val>
                                            <p:fltVal val="0"/>
                                          </p:val>
                                        </p:tav>
                                        <p:tav tm="100000">
                                          <p:val>
                                            <p:strVal val="#ppt_w"/>
                                          </p:val>
                                        </p:tav>
                                      </p:tavLst>
                                    </p:anim>
                                    <p:anim calcmode="lin" valueType="num">
                                      <p:cBhvr>
                                        <p:cTn id="23" dur="500" fill="hold"/>
                                        <p:tgtEl>
                                          <p:spTgt spid="14"/>
                                        </p:tgtEl>
                                        <p:attrNameLst>
                                          <p:attrName>ppt_h</p:attrName>
                                        </p:attrNameLst>
                                      </p:cBhvr>
                                      <p:tavLst>
                                        <p:tav tm="0">
                                          <p:val>
                                            <p:fltVal val="0"/>
                                          </p:val>
                                        </p:tav>
                                        <p:tav tm="100000">
                                          <p:val>
                                            <p:strVal val="#ppt_h"/>
                                          </p:val>
                                        </p:tav>
                                      </p:tavLst>
                                    </p:anim>
                                    <p:animEffect transition="in" filter="fade">
                                      <p:cBhvr>
                                        <p:cTn id="24" dur="500"/>
                                        <p:tgtEl>
                                          <p:spTgt spid="14"/>
                                        </p:tgtEl>
                                      </p:cBhvr>
                                    </p:animEffect>
                                  </p:childTnLst>
                                </p:cTn>
                              </p:par>
                              <p:par>
                                <p:cTn id="25" presetID="22" presetClass="entr" presetSubtype="1" fill="hold" grpId="0" nodeType="withEffect">
                                  <p:stCondLst>
                                    <p:cond delay="250"/>
                                  </p:stCondLst>
                                  <p:iterate type="lt">
                                    <p:tmPct val="0"/>
                                  </p:iterate>
                                  <p:childTnLst>
                                    <p:set>
                                      <p:cBhvr>
                                        <p:cTn id="26" dur="1" fill="hold">
                                          <p:stCondLst>
                                            <p:cond delay="0"/>
                                          </p:stCondLst>
                                        </p:cTn>
                                        <p:tgtEl>
                                          <p:spTgt spid="2">
                                            <p:txEl>
                                              <p:pRg st="0" end="0"/>
                                            </p:txEl>
                                          </p:spTgt>
                                        </p:tgtEl>
                                        <p:attrNameLst>
                                          <p:attrName>style.visibility</p:attrName>
                                        </p:attrNameLst>
                                      </p:cBhvr>
                                      <p:to>
                                        <p:strVal val="visible"/>
                                      </p:to>
                                    </p:set>
                                    <p:animEffect transition="in" filter="wipe(up)">
                                      <p:cBhvr>
                                        <p:cTn id="27" dur="750"/>
                                        <p:tgtEl>
                                          <p:spTgt spid="2">
                                            <p:txEl>
                                              <p:pRg st="0" end="0"/>
                                            </p:txEl>
                                          </p:spTgt>
                                        </p:tgtEl>
                                      </p:cBhvr>
                                    </p:animEffect>
                                  </p:childTnLst>
                                </p:cTn>
                              </p:par>
                              <p:par>
                                <p:cTn id="28" presetID="42" presetClass="path" presetSubtype="0" accel="50000" decel="50000" fill="hold" grpId="1" nodeType="withEffect">
                                  <p:stCondLst>
                                    <p:cond delay="250"/>
                                  </p:stCondLst>
                                  <p:iterate type="lt">
                                    <p:tmPct val="0"/>
                                  </p:iterate>
                                  <p:childTnLst>
                                    <p:animMotion origin="layout" path="M -3.125E-6 -0.09723 L -3.125E-6 3.33333E-6 " pathEditMode="relative" rAng="0" ptsTypes="AA">
                                      <p:cBhvr>
                                        <p:cTn id="29" dur="1000" fill="hold"/>
                                        <p:tgtEl>
                                          <p:spTgt spid="2">
                                            <p:txEl>
                                              <p:pRg st="0" end="0"/>
                                            </p:txEl>
                                          </p:spTgt>
                                        </p:tgtEl>
                                        <p:attrNameLst>
                                          <p:attrName>ppt_x</p:attrName>
                                          <p:attrName>ppt_y</p:attrName>
                                        </p:attrNameLst>
                                      </p:cBhvr>
                                      <p:rCtr x="0" y="4861"/>
                                    </p:animMotion>
                                  </p:childTnLst>
                                </p:cTn>
                              </p:par>
                              <p:par>
                                <p:cTn id="30" presetID="22" presetClass="entr" presetSubtype="1" fill="hold" grpId="0" nodeType="withEffect">
                                  <p:stCondLst>
                                    <p:cond delay="250"/>
                                  </p:stCondLst>
                                  <p:childTnLst>
                                    <p:set>
                                      <p:cBhvr>
                                        <p:cTn id="31" dur="1" fill="hold">
                                          <p:stCondLst>
                                            <p:cond delay="0"/>
                                          </p:stCondLst>
                                        </p:cTn>
                                        <p:tgtEl>
                                          <p:spTgt spid="3">
                                            <p:txEl>
                                              <p:pRg st="0" end="0"/>
                                            </p:txEl>
                                          </p:spTgt>
                                        </p:tgtEl>
                                        <p:attrNameLst>
                                          <p:attrName>style.visibility</p:attrName>
                                        </p:attrNameLst>
                                      </p:cBhvr>
                                      <p:to>
                                        <p:strVal val="visible"/>
                                      </p:to>
                                    </p:set>
                                    <p:animEffect transition="in" filter="wipe(up)">
                                      <p:cBhvr>
                                        <p:cTn id="32" dur="750"/>
                                        <p:tgtEl>
                                          <p:spTgt spid="3">
                                            <p:txEl>
                                              <p:pRg st="0" end="0"/>
                                            </p:txEl>
                                          </p:spTgt>
                                        </p:tgtEl>
                                      </p:cBhvr>
                                    </p:animEffect>
                                  </p:childTnLst>
                                </p:cTn>
                              </p:par>
                              <p:par>
                                <p:cTn id="33" presetID="42" presetClass="path" presetSubtype="0" accel="50000" decel="50000" fill="hold" grpId="1" nodeType="withEffect">
                                  <p:stCondLst>
                                    <p:cond delay="250"/>
                                  </p:stCondLst>
                                  <p:childTnLst>
                                    <p:animMotion origin="layout" path="M -2.91667E-6 0.09329 L -2.91667E-6 1.48148E-6 " pathEditMode="relative" rAng="0" ptsTypes="AA">
                                      <p:cBhvr>
                                        <p:cTn id="34" dur="1000" fill="hold"/>
                                        <p:tgtEl>
                                          <p:spTgt spid="3">
                                            <p:txEl>
                                              <p:pRg st="0" end="0"/>
                                            </p:txEl>
                                          </p:spTgt>
                                        </p:tgtEl>
                                        <p:attrNameLst>
                                          <p:attrName>ppt_x</p:attrName>
                                          <p:attrName>ppt_y</p:attrName>
                                        </p:attrNameLst>
                                      </p:cBhvr>
                                      <p:rCtr x="0" y="-4676"/>
                                    </p:animMotion>
                                  </p:childTnLst>
                                </p:cTn>
                              </p:par>
                              <p:par>
                                <p:cTn id="35" presetID="8" presetClass="emph" presetSubtype="0" repeatCount="indefinite" autoRev="1" fill="hold" nodeType="withEffect">
                                  <p:stCondLst>
                                    <p:cond delay="250"/>
                                  </p:stCondLst>
                                  <p:childTnLst>
                                    <p:animRot by="21600000">
                                      <p:cBhvr>
                                        <p:cTn id="36" dur="10000" fill="hold"/>
                                        <p:tgtEl>
                                          <p:spTgt spid="4"/>
                                        </p:tgtEl>
                                        <p:attrNameLst>
                                          <p:attrName>r</p:attrName>
                                        </p:attrNameLst>
                                      </p:cBhvr>
                                    </p:animRot>
                                  </p:childTnLst>
                                </p:cTn>
                              </p:par>
                              <p:par>
                                <p:cTn id="37" presetID="8" presetClass="emph" presetSubtype="0" repeatCount="indefinite" autoRev="1" fill="hold" grpId="0" nodeType="withEffect">
                                  <p:stCondLst>
                                    <p:cond delay="250"/>
                                  </p:stCondLst>
                                  <p:childTnLst>
                                    <p:animRot by="-21600000">
                                      <p:cBhvr>
                                        <p:cTn id="38" dur="10000" fill="hold"/>
                                        <p:tgtEl>
                                          <p:spTgt spid="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3" grpId="0" animBg="1"/>
      <p:bldP spid="2" grpId="0" build="p"/>
      <p:bldP spid="2" grpId="1" build="p"/>
      <p:bldP spid="3" grpId="0" build="p"/>
      <p:bldP spid="3" grpId="1"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18">
            <a:extLst>
              <a:ext uri="{FF2B5EF4-FFF2-40B4-BE49-F238E27FC236}">
                <a16:creationId xmlns:a16="http://schemas.microsoft.com/office/drawing/2014/main" id="{98329500-D142-2E44-0F0E-65294DDCDBAD}"/>
              </a:ext>
            </a:extLst>
          </p:cNvPr>
          <p:cNvGrpSpPr/>
          <p:nvPr/>
        </p:nvGrpSpPr>
        <p:grpSpPr>
          <a:xfrm rot="5400000">
            <a:off x="7704330" y="2024844"/>
            <a:ext cx="2808313" cy="2808313"/>
            <a:chOff x="-4452992" y="-337546"/>
            <a:chExt cx="7128431" cy="7128431"/>
          </a:xfrm>
        </p:grpSpPr>
        <p:sp>
          <p:nvSpPr>
            <p:cNvPr id="7" name="Rectangle: Rounded Corners 6">
              <a:extLst>
                <a:ext uri="{FF2B5EF4-FFF2-40B4-BE49-F238E27FC236}">
                  <a16:creationId xmlns:a16="http://schemas.microsoft.com/office/drawing/2014/main" id="{8C800E36-E5D5-9DEB-4006-CC6A9597B9C8}"/>
                </a:ext>
              </a:extLst>
            </p:cNvPr>
            <p:cNvSpPr/>
            <p:nvPr/>
          </p:nvSpPr>
          <p:spPr>
            <a:xfrm rot="2700000">
              <a:off x="-4452991" y="-337545"/>
              <a:ext cx="7128430" cy="7128430"/>
            </a:xfrm>
            <a:prstGeom prst="roundRect">
              <a:avLst/>
            </a:prstGeom>
            <a:solidFill>
              <a:schemeClr val="accent4"/>
            </a:solidFill>
            <a:ln>
              <a:noFill/>
            </a:ln>
            <a:effectLst>
              <a:outerShdw blurRad="190500" dist="127000" dir="13500000" algn="br" rotWithShape="0">
                <a:schemeClr val="accent6">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Rounded Corners 7">
              <a:extLst>
                <a:ext uri="{FF2B5EF4-FFF2-40B4-BE49-F238E27FC236}">
                  <a16:creationId xmlns:a16="http://schemas.microsoft.com/office/drawing/2014/main" id="{BE41BB4A-471D-6412-D36D-2DAE7C10FC53}"/>
                </a:ext>
              </a:extLst>
            </p:cNvPr>
            <p:cNvSpPr/>
            <p:nvPr/>
          </p:nvSpPr>
          <p:spPr>
            <a:xfrm rot="2700000">
              <a:off x="-4452992" y="-337546"/>
              <a:ext cx="7128430" cy="7128430"/>
            </a:xfrm>
            <a:prstGeom prst="roundRect">
              <a:avLst/>
            </a:prstGeom>
            <a:solidFill>
              <a:schemeClr val="accent4"/>
            </a:solidFill>
            <a:ln>
              <a:noFill/>
            </a:ln>
            <a:effectLst>
              <a:outerShdw blurRad="190500" dist="127000" dir="2700000" algn="tl" rotWithShape="0">
                <a:schemeClr val="accent5">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 name="!!Group3">
            <a:extLst>
              <a:ext uri="{FF2B5EF4-FFF2-40B4-BE49-F238E27FC236}">
                <a16:creationId xmlns:a16="http://schemas.microsoft.com/office/drawing/2014/main" id="{02C6E844-902B-5655-4471-D1BFE21F7107}"/>
              </a:ext>
            </a:extLst>
          </p:cNvPr>
          <p:cNvGrpSpPr/>
          <p:nvPr/>
        </p:nvGrpSpPr>
        <p:grpSpPr>
          <a:xfrm rot="5400000">
            <a:off x="1679358" y="2024844"/>
            <a:ext cx="2808313" cy="2808313"/>
            <a:chOff x="-4452992" y="-337546"/>
            <a:chExt cx="7128431" cy="7128431"/>
          </a:xfrm>
        </p:grpSpPr>
        <p:sp>
          <p:nvSpPr>
            <p:cNvPr id="10" name="Rectangle: Rounded Corners 9">
              <a:extLst>
                <a:ext uri="{FF2B5EF4-FFF2-40B4-BE49-F238E27FC236}">
                  <a16:creationId xmlns:a16="http://schemas.microsoft.com/office/drawing/2014/main" id="{22A48B95-CA1D-2DC7-E9BF-6AA3C43DF14D}"/>
                </a:ext>
              </a:extLst>
            </p:cNvPr>
            <p:cNvSpPr/>
            <p:nvPr/>
          </p:nvSpPr>
          <p:spPr>
            <a:xfrm rot="2700000">
              <a:off x="-4452991" y="-337545"/>
              <a:ext cx="7128430" cy="7128430"/>
            </a:xfrm>
            <a:prstGeom prst="roundRect">
              <a:avLst/>
            </a:prstGeom>
            <a:solidFill>
              <a:schemeClr val="accent4"/>
            </a:solidFill>
            <a:ln>
              <a:noFill/>
            </a:ln>
            <a:effectLst>
              <a:outerShdw blurRad="190500" dist="127000" dir="13500000" algn="br" rotWithShape="0">
                <a:schemeClr val="accent6">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E99DCFC0-33F9-23E9-6CD1-9DF4D8345596}"/>
                </a:ext>
              </a:extLst>
            </p:cNvPr>
            <p:cNvSpPr/>
            <p:nvPr/>
          </p:nvSpPr>
          <p:spPr>
            <a:xfrm rot="2700000">
              <a:off x="-4452992" y="-337546"/>
              <a:ext cx="7128430" cy="7128430"/>
            </a:xfrm>
            <a:prstGeom prst="roundRect">
              <a:avLst/>
            </a:prstGeom>
            <a:solidFill>
              <a:schemeClr val="accent4"/>
            </a:solidFill>
            <a:ln>
              <a:noFill/>
            </a:ln>
            <a:effectLst>
              <a:outerShdw blurRad="190500" dist="127000" dir="2700000" algn="tl" rotWithShape="0">
                <a:schemeClr val="accent5">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RectangleRounded2">
            <a:extLst>
              <a:ext uri="{FF2B5EF4-FFF2-40B4-BE49-F238E27FC236}">
                <a16:creationId xmlns:a16="http://schemas.microsoft.com/office/drawing/2014/main" id="{169B8C90-DC73-4946-8600-120579EDB1AC}"/>
              </a:ext>
            </a:extLst>
          </p:cNvPr>
          <p:cNvSpPr/>
          <p:nvPr/>
        </p:nvSpPr>
        <p:spPr>
          <a:xfrm rot="2700000">
            <a:off x="3716055" y="1049055"/>
            <a:ext cx="4759890" cy="4759890"/>
          </a:xfrm>
          <a:prstGeom prst="roundRect">
            <a:avLst/>
          </a:prstGeom>
          <a:gradFill flip="none" rotWithShape="1">
            <a:gsLst>
              <a:gs pos="50000">
                <a:schemeClr val="accent4"/>
              </a:gs>
              <a:gs pos="0">
                <a:schemeClr val="accent6"/>
              </a:gs>
              <a:gs pos="100000">
                <a:schemeClr val="accent4"/>
              </a:gs>
            </a:gsLst>
            <a:lin ang="13500000" scaled="1"/>
            <a:tileRect/>
          </a:gradFill>
          <a:ln>
            <a:noFill/>
          </a:ln>
          <a:effectLst>
            <a:innerShdw blurRad="101600" dist="76200" dir="13500000">
              <a:schemeClr val="accent5">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1">
            <a:extLst>
              <a:ext uri="{FF2B5EF4-FFF2-40B4-BE49-F238E27FC236}">
                <a16:creationId xmlns:a16="http://schemas.microsoft.com/office/drawing/2014/main" id="{5DFD197A-565A-D1CB-7809-870301C860FE}"/>
              </a:ext>
            </a:extLst>
          </p:cNvPr>
          <p:cNvGrpSpPr/>
          <p:nvPr/>
        </p:nvGrpSpPr>
        <p:grpSpPr>
          <a:xfrm rot="5400000">
            <a:off x="2357856" y="2703342"/>
            <a:ext cx="1451316" cy="1451316"/>
            <a:chOff x="-4452991" y="-337546"/>
            <a:chExt cx="7128430" cy="7128430"/>
          </a:xfrm>
        </p:grpSpPr>
        <p:sp>
          <p:nvSpPr>
            <p:cNvPr id="14" name="Rectangle: Rounded Corners 13">
              <a:extLst>
                <a:ext uri="{FF2B5EF4-FFF2-40B4-BE49-F238E27FC236}">
                  <a16:creationId xmlns:a16="http://schemas.microsoft.com/office/drawing/2014/main" id="{31D93BA5-FD6C-F621-0B7B-DDBC5F1E83C5}"/>
                </a:ext>
              </a:extLst>
            </p:cNvPr>
            <p:cNvSpPr/>
            <p:nvPr/>
          </p:nvSpPr>
          <p:spPr>
            <a:xfrm rot="2700000">
              <a:off x="-4452991" y="-337546"/>
              <a:ext cx="7128430" cy="7128430"/>
            </a:xfrm>
            <a:prstGeom prst="roundRect">
              <a:avLst/>
            </a:prstGeom>
            <a:solidFill>
              <a:schemeClr val="accent4"/>
            </a:solidFill>
            <a:ln>
              <a:noFill/>
            </a:ln>
            <a:effectLst>
              <a:outerShdw blurRad="190500" dist="127000" dir="13500000" algn="br" rotWithShape="0">
                <a:schemeClr val="accent6">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Rounded Corners 14">
              <a:extLst>
                <a:ext uri="{FF2B5EF4-FFF2-40B4-BE49-F238E27FC236}">
                  <a16:creationId xmlns:a16="http://schemas.microsoft.com/office/drawing/2014/main" id="{E9895EDE-20AB-E005-FD38-9B7B986AA34E}"/>
                </a:ext>
              </a:extLst>
            </p:cNvPr>
            <p:cNvSpPr/>
            <p:nvPr/>
          </p:nvSpPr>
          <p:spPr>
            <a:xfrm rot="2700000">
              <a:off x="-4452991" y="-337546"/>
              <a:ext cx="7128430" cy="7128430"/>
            </a:xfrm>
            <a:prstGeom prst="roundRect">
              <a:avLst/>
            </a:prstGeom>
            <a:solidFill>
              <a:schemeClr val="accent4"/>
            </a:solidFill>
            <a:ln>
              <a:noFill/>
            </a:ln>
            <a:effectLst>
              <a:outerShdw blurRad="190500" dist="127000" dir="2700000" algn="tl" rotWithShape="0">
                <a:schemeClr val="accent5">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13">
            <a:extLst>
              <a:ext uri="{FF2B5EF4-FFF2-40B4-BE49-F238E27FC236}">
                <a16:creationId xmlns:a16="http://schemas.microsoft.com/office/drawing/2014/main" id="{1A76BAF0-66F6-5553-9AF3-40C2072E6605}"/>
              </a:ext>
            </a:extLst>
          </p:cNvPr>
          <p:cNvGrpSpPr/>
          <p:nvPr/>
        </p:nvGrpSpPr>
        <p:grpSpPr>
          <a:xfrm rot="5400000">
            <a:off x="8382828" y="2703342"/>
            <a:ext cx="1451316" cy="1451316"/>
            <a:chOff x="-4452991" y="-337546"/>
            <a:chExt cx="7128430" cy="7128430"/>
          </a:xfrm>
        </p:grpSpPr>
        <p:sp>
          <p:nvSpPr>
            <p:cNvPr id="17" name="Rectangle: Rounded Corners 16">
              <a:extLst>
                <a:ext uri="{FF2B5EF4-FFF2-40B4-BE49-F238E27FC236}">
                  <a16:creationId xmlns:a16="http://schemas.microsoft.com/office/drawing/2014/main" id="{78B9C138-A235-9F3D-6CD8-09FE6FF85023}"/>
                </a:ext>
              </a:extLst>
            </p:cNvPr>
            <p:cNvSpPr/>
            <p:nvPr/>
          </p:nvSpPr>
          <p:spPr>
            <a:xfrm rot="2700000">
              <a:off x="-4452991" y="-337546"/>
              <a:ext cx="7128430" cy="7128430"/>
            </a:xfrm>
            <a:prstGeom prst="roundRect">
              <a:avLst/>
            </a:prstGeom>
            <a:solidFill>
              <a:schemeClr val="accent4"/>
            </a:solidFill>
            <a:ln>
              <a:noFill/>
            </a:ln>
            <a:effectLst>
              <a:outerShdw blurRad="190500" dist="127000" dir="13500000" algn="br" rotWithShape="0">
                <a:schemeClr val="accent6">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Rounded Corners 17">
              <a:extLst>
                <a:ext uri="{FF2B5EF4-FFF2-40B4-BE49-F238E27FC236}">
                  <a16:creationId xmlns:a16="http://schemas.microsoft.com/office/drawing/2014/main" id="{E7B4668A-C737-11D5-07BC-913C7072D032}"/>
                </a:ext>
              </a:extLst>
            </p:cNvPr>
            <p:cNvSpPr/>
            <p:nvPr/>
          </p:nvSpPr>
          <p:spPr>
            <a:xfrm rot="2700000">
              <a:off x="-4452991" y="-337546"/>
              <a:ext cx="7128430" cy="7128430"/>
            </a:xfrm>
            <a:prstGeom prst="roundRect">
              <a:avLst/>
            </a:prstGeom>
            <a:solidFill>
              <a:schemeClr val="accent4"/>
            </a:solidFill>
            <a:ln>
              <a:noFill/>
            </a:ln>
            <a:effectLst>
              <a:outerShdw blurRad="190500" dist="127000" dir="2700000" algn="tl" rotWithShape="0">
                <a:schemeClr val="accent5">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RectangleRounded10">
            <a:extLst>
              <a:ext uri="{FF2B5EF4-FFF2-40B4-BE49-F238E27FC236}">
                <a16:creationId xmlns:a16="http://schemas.microsoft.com/office/drawing/2014/main" id="{9534049C-A3D9-2EE3-6555-ECB7065B20E0}"/>
              </a:ext>
            </a:extLst>
          </p:cNvPr>
          <p:cNvSpPr/>
          <p:nvPr/>
        </p:nvSpPr>
        <p:spPr>
          <a:xfrm rot="2700000">
            <a:off x="5682733" y="994315"/>
            <a:ext cx="826534" cy="826534"/>
          </a:xfrm>
          <a:prstGeom prst="roundRect">
            <a:avLst/>
          </a:prstGeom>
          <a:gradFill flip="none" rotWithShape="1">
            <a:gsLst>
              <a:gs pos="50000">
                <a:schemeClr val="accent4"/>
              </a:gs>
              <a:gs pos="0">
                <a:schemeClr val="accent6"/>
              </a:gs>
              <a:gs pos="100000">
                <a:schemeClr val="accent4"/>
              </a:gs>
            </a:gsLst>
            <a:lin ang="13500000" scaled="1"/>
            <a:tileRect/>
          </a:gradFill>
          <a:ln>
            <a:noFill/>
          </a:ln>
          <a:effectLst>
            <a:innerShdw blurRad="101600" dist="76200" dir="13500000">
              <a:schemeClr val="accent5">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Logo">
            <a:extLst>
              <a:ext uri="{FF2B5EF4-FFF2-40B4-BE49-F238E27FC236}">
                <a16:creationId xmlns:a16="http://schemas.microsoft.com/office/drawing/2014/main" id="{FAAB5E71-3811-9580-2F84-66D139C96C01}"/>
              </a:ext>
            </a:extLst>
          </p:cNvPr>
          <p:cNvGrpSpPr/>
          <p:nvPr/>
        </p:nvGrpSpPr>
        <p:grpSpPr>
          <a:xfrm>
            <a:off x="5979889" y="1291471"/>
            <a:ext cx="232222" cy="232222"/>
            <a:chOff x="5950936" y="1349892"/>
            <a:chExt cx="232222" cy="232222"/>
          </a:xfrm>
        </p:grpSpPr>
        <p:sp>
          <p:nvSpPr>
            <p:cNvPr id="21" name="Right Triangle 20">
              <a:extLst>
                <a:ext uri="{FF2B5EF4-FFF2-40B4-BE49-F238E27FC236}">
                  <a16:creationId xmlns:a16="http://schemas.microsoft.com/office/drawing/2014/main" id="{2518866C-C3D9-AB10-78E2-51865421E9B3}"/>
                </a:ext>
              </a:extLst>
            </p:cNvPr>
            <p:cNvSpPr/>
            <p:nvPr/>
          </p:nvSpPr>
          <p:spPr>
            <a:xfrm flipV="1">
              <a:off x="5950936" y="1349892"/>
              <a:ext cx="232222" cy="232222"/>
            </a:xfrm>
            <a:prstGeom prst="rtTriangle">
              <a:avLst/>
            </a:prstGeom>
            <a:gradFill>
              <a:gsLst>
                <a:gs pos="50000">
                  <a:schemeClr val="accent2"/>
                </a:gs>
                <a:gs pos="0">
                  <a:schemeClr val="accent1"/>
                </a:gs>
                <a:gs pos="100000">
                  <a:schemeClr val="accent3"/>
                </a:gs>
              </a:gsLst>
              <a:path path="circle">
                <a:fillToRect t="100000" r="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ight Triangle 21">
              <a:extLst>
                <a:ext uri="{FF2B5EF4-FFF2-40B4-BE49-F238E27FC236}">
                  <a16:creationId xmlns:a16="http://schemas.microsoft.com/office/drawing/2014/main" id="{10536A86-8D34-CFAF-E5D7-C7EA15773917}"/>
                </a:ext>
              </a:extLst>
            </p:cNvPr>
            <p:cNvSpPr/>
            <p:nvPr/>
          </p:nvSpPr>
          <p:spPr>
            <a:xfrm>
              <a:off x="5950936" y="1349892"/>
              <a:ext cx="232222" cy="232222"/>
            </a:xfrm>
            <a:prstGeom prst="rtTriangle">
              <a:avLst/>
            </a:prstGeom>
            <a:gradFill>
              <a:gsLst>
                <a:gs pos="50000">
                  <a:schemeClr val="accent2"/>
                </a:gs>
                <a:gs pos="0">
                  <a:schemeClr val="accent1"/>
                </a:gs>
                <a:gs pos="100000">
                  <a:schemeClr val="accent3"/>
                </a:gs>
              </a:gsLst>
              <a:path path="circle">
                <a:fillToRect t="100000" r="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3" name="!!WebsiteIcon">
            <a:extLst>
              <a:ext uri="{FF2B5EF4-FFF2-40B4-BE49-F238E27FC236}">
                <a16:creationId xmlns:a16="http://schemas.microsoft.com/office/drawing/2014/main" id="{A6057B59-DF7C-BD39-6558-A9EE0B6112B8}"/>
              </a:ext>
            </a:extLst>
          </p:cNvPr>
          <p:cNvSpPr/>
          <p:nvPr/>
        </p:nvSpPr>
        <p:spPr>
          <a:xfrm flipV="1">
            <a:off x="5879976" y="5324490"/>
            <a:ext cx="432048" cy="432048"/>
          </a:xfrm>
          <a:custGeom>
            <a:avLst/>
            <a:gdLst>
              <a:gd name="connsiteX0" fmla="*/ 258766 w 313069"/>
              <a:gd name="connsiteY0" fmla="*/ 57704 h 313069"/>
              <a:gd name="connsiteX1" fmla="*/ 229849 w 313069"/>
              <a:gd name="connsiteY1" fmla="*/ 76481 h 313069"/>
              <a:gd name="connsiteX2" fmla="*/ 230433 w 313069"/>
              <a:gd name="connsiteY2" fmla="*/ 78238 h 313069"/>
              <a:gd name="connsiteX3" fmla="*/ 238530 w 313069"/>
              <a:gd name="connsiteY3" fmla="*/ 112904 h 313069"/>
              <a:gd name="connsiteX4" fmla="*/ 239185 w 313069"/>
              <a:gd name="connsiteY4" fmla="*/ 117593 h 313069"/>
              <a:gd name="connsiteX5" fmla="*/ 240793 w 313069"/>
              <a:gd name="connsiteY5" fmla="*/ 131809 h 313069"/>
              <a:gd name="connsiteX6" fmla="*/ 241241 w 313069"/>
              <a:gd name="connsiteY6" fmla="*/ 137202 h 313069"/>
              <a:gd name="connsiteX7" fmla="*/ 241696 w 313069"/>
              <a:gd name="connsiteY7" fmla="*/ 149433 h 313069"/>
              <a:gd name="connsiteX8" fmla="*/ 298590 w 313069"/>
              <a:gd name="connsiteY8" fmla="*/ 149433 h 313069"/>
              <a:gd name="connsiteX9" fmla="*/ 258766 w 313069"/>
              <a:gd name="connsiteY9" fmla="*/ 57704 h 313069"/>
              <a:gd name="connsiteX10" fmla="*/ 198813 w 313069"/>
              <a:gd name="connsiteY10" fmla="*/ 20619 h 313069"/>
              <a:gd name="connsiteX11" fmla="*/ 207614 w 313069"/>
              <a:gd name="connsiteY11" fmla="*/ 31264 h 313069"/>
              <a:gd name="connsiteX12" fmla="*/ 208397 w 313069"/>
              <a:gd name="connsiteY12" fmla="*/ 32352 h 313069"/>
              <a:gd name="connsiteX13" fmla="*/ 223538 w 313069"/>
              <a:gd name="connsiteY13" fmla="*/ 59618 h 313069"/>
              <a:gd name="connsiteX14" fmla="*/ 224228 w 313069"/>
              <a:gd name="connsiteY14" fmla="*/ 61297 h 313069"/>
              <a:gd name="connsiteX15" fmla="*/ 224940 w 313069"/>
              <a:gd name="connsiteY15" fmla="*/ 63211 h 313069"/>
              <a:gd name="connsiteX16" fmla="*/ 248491 w 313069"/>
              <a:gd name="connsiteY16" fmla="*/ 48056 h 313069"/>
              <a:gd name="connsiteX17" fmla="*/ 198813 w 313069"/>
              <a:gd name="connsiteY17" fmla="*/ 20619 h 313069"/>
              <a:gd name="connsiteX18" fmla="*/ 163692 w 313069"/>
              <a:gd name="connsiteY18" fmla="*/ 14956 h 313069"/>
              <a:gd name="connsiteX19" fmla="*/ 163692 w 313069"/>
              <a:gd name="connsiteY19" fmla="*/ 77975 h 313069"/>
              <a:gd name="connsiteX20" fmla="*/ 212417 w 313069"/>
              <a:gd name="connsiteY20" fmla="*/ 68576 h 313069"/>
              <a:gd name="connsiteX21" fmla="*/ 163692 w 313069"/>
              <a:gd name="connsiteY21" fmla="*/ 14956 h 313069"/>
              <a:gd name="connsiteX22" fmla="*/ 163692 w 313069"/>
              <a:gd name="connsiteY22" fmla="*/ 149433 h 313069"/>
              <a:gd name="connsiteX23" fmla="*/ 227558 w 313069"/>
              <a:gd name="connsiteY23" fmla="*/ 149433 h 313069"/>
              <a:gd name="connsiteX24" fmla="*/ 217028 w 313069"/>
              <a:gd name="connsiteY24" fmla="*/ 81931 h 313069"/>
              <a:gd name="connsiteX25" fmla="*/ 163692 w 313069"/>
              <a:gd name="connsiteY25" fmla="*/ 92191 h 313069"/>
              <a:gd name="connsiteX26" fmla="*/ 163692 w 313069"/>
              <a:gd name="connsiteY26" fmla="*/ 149433 h 313069"/>
              <a:gd name="connsiteX27" fmla="*/ 163692 w 313069"/>
              <a:gd name="connsiteY27" fmla="*/ 220899 h 313069"/>
              <a:gd name="connsiteX28" fmla="*/ 217028 w 313069"/>
              <a:gd name="connsiteY28" fmla="*/ 231159 h 313069"/>
              <a:gd name="connsiteX29" fmla="*/ 227558 w 313069"/>
              <a:gd name="connsiteY29" fmla="*/ 163664 h 313069"/>
              <a:gd name="connsiteX30" fmla="*/ 163692 w 313069"/>
              <a:gd name="connsiteY30" fmla="*/ 163664 h 313069"/>
              <a:gd name="connsiteX31" fmla="*/ 163692 w 313069"/>
              <a:gd name="connsiteY31" fmla="*/ 220899 h 313069"/>
              <a:gd name="connsiteX32" fmla="*/ 163692 w 313069"/>
              <a:gd name="connsiteY32" fmla="*/ 298135 h 313069"/>
              <a:gd name="connsiteX33" fmla="*/ 212417 w 313069"/>
              <a:gd name="connsiteY33" fmla="*/ 244514 h 313069"/>
              <a:gd name="connsiteX34" fmla="*/ 163692 w 313069"/>
              <a:gd name="connsiteY34" fmla="*/ 235122 h 313069"/>
              <a:gd name="connsiteX35" fmla="*/ 163692 w 313069"/>
              <a:gd name="connsiteY35" fmla="*/ 298135 h 313069"/>
              <a:gd name="connsiteX36" fmla="*/ 248491 w 313069"/>
              <a:gd name="connsiteY36" fmla="*/ 265042 h 313069"/>
              <a:gd name="connsiteX37" fmla="*/ 224940 w 313069"/>
              <a:gd name="connsiteY37" fmla="*/ 249879 h 313069"/>
              <a:gd name="connsiteX38" fmla="*/ 224228 w 313069"/>
              <a:gd name="connsiteY38" fmla="*/ 251786 h 313069"/>
              <a:gd name="connsiteX39" fmla="*/ 223538 w 313069"/>
              <a:gd name="connsiteY39" fmla="*/ 253479 h 313069"/>
              <a:gd name="connsiteX40" fmla="*/ 208397 w 313069"/>
              <a:gd name="connsiteY40" fmla="*/ 280745 h 313069"/>
              <a:gd name="connsiteX41" fmla="*/ 207614 w 313069"/>
              <a:gd name="connsiteY41" fmla="*/ 281826 h 313069"/>
              <a:gd name="connsiteX42" fmla="*/ 198813 w 313069"/>
              <a:gd name="connsiteY42" fmla="*/ 292471 h 313069"/>
              <a:gd name="connsiteX43" fmla="*/ 248491 w 313069"/>
              <a:gd name="connsiteY43" fmla="*/ 265042 h 313069"/>
              <a:gd name="connsiteX44" fmla="*/ 298590 w 313069"/>
              <a:gd name="connsiteY44" fmla="*/ 163664 h 313069"/>
              <a:gd name="connsiteX45" fmla="*/ 241696 w 313069"/>
              <a:gd name="connsiteY45" fmla="*/ 163664 h 313069"/>
              <a:gd name="connsiteX46" fmla="*/ 241241 w 313069"/>
              <a:gd name="connsiteY46" fmla="*/ 175888 h 313069"/>
              <a:gd name="connsiteX47" fmla="*/ 240793 w 313069"/>
              <a:gd name="connsiteY47" fmla="*/ 181281 h 313069"/>
              <a:gd name="connsiteX48" fmla="*/ 239185 w 313069"/>
              <a:gd name="connsiteY48" fmla="*/ 195497 h 313069"/>
              <a:gd name="connsiteX49" fmla="*/ 238530 w 313069"/>
              <a:gd name="connsiteY49" fmla="*/ 200179 h 313069"/>
              <a:gd name="connsiteX50" fmla="*/ 230433 w 313069"/>
              <a:gd name="connsiteY50" fmla="*/ 234852 h 313069"/>
              <a:gd name="connsiteX51" fmla="*/ 229849 w 313069"/>
              <a:gd name="connsiteY51" fmla="*/ 236609 h 313069"/>
              <a:gd name="connsiteX52" fmla="*/ 258766 w 313069"/>
              <a:gd name="connsiteY52" fmla="*/ 255379 h 313069"/>
              <a:gd name="connsiteX53" fmla="*/ 298590 w 313069"/>
              <a:gd name="connsiteY53" fmla="*/ 163664 h 313069"/>
              <a:gd name="connsiteX54" fmla="*/ 149462 w 313069"/>
              <a:gd name="connsiteY54" fmla="*/ 235122 h 313069"/>
              <a:gd name="connsiteX55" fmla="*/ 100729 w 313069"/>
              <a:gd name="connsiteY55" fmla="*/ 244514 h 313069"/>
              <a:gd name="connsiteX56" fmla="*/ 149462 w 313069"/>
              <a:gd name="connsiteY56" fmla="*/ 298135 h 313069"/>
              <a:gd name="connsiteX57" fmla="*/ 149462 w 313069"/>
              <a:gd name="connsiteY57" fmla="*/ 235122 h 313069"/>
              <a:gd name="connsiteX58" fmla="*/ 149462 w 313069"/>
              <a:gd name="connsiteY58" fmla="*/ 163664 h 313069"/>
              <a:gd name="connsiteX59" fmla="*/ 85595 w 313069"/>
              <a:gd name="connsiteY59" fmla="*/ 163664 h 313069"/>
              <a:gd name="connsiteX60" fmla="*/ 96126 w 313069"/>
              <a:gd name="connsiteY60" fmla="*/ 231159 h 313069"/>
              <a:gd name="connsiteX61" fmla="*/ 149462 w 313069"/>
              <a:gd name="connsiteY61" fmla="*/ 220899 h 313069"/>
              <a:gd name="connsiteX62" fmla="*/ 149462 w 313069"/>
              <a:gd name="connsiteY62" fmla="*/ 163664 h 313069"/>
              <a:gd name="connsiteX63" fmla="*/ 149462 w 313069"/>
              <a:gd name="connsiteY63" fmla="*/ 92191 h 313069"/>
              <a:gd name="connsiteX64" fmla="*/ 96126 w 313069"/>
              <a:gd name="connsiteY64" fmla="*/ 81931 h 313069"/>
              <a:gd name="connsiteX65" fmla="*/ 85595 w 313069"/>
              <a:gd name="connsiteY65" fmla="*/ 149433 h 313069"/>
              <a:gd name="connsiteX66" fmla="*/ 149462 w 313069"/>
              <a:gd name="connsiteY66" fmla="*/ 149433 h 313069"/>
              <a:gd name="connsiteX67" fmla="*/ 149462 w 313069"/>
              <a:gd name="connsiteY67" fmla="*/ 92191 h 313069"/>
              <a:gd name="connsiteX68" fmla="*/ 149462 w 313069"/>
              <a:gd name="connsiteY68" fmla="*/ 14956 h 313069"/>
              <a:gd name="connsiteX69" fmla="*/ 100729 w 313069"/>
              <a:gd name="connsiteY69" fmla="*/ 68576 h 313069"/>
              <a:gd name="connsiteX70" fmla="*/ 149462 w 313069"/>
              <a:gd name="connsiteY70" fmla="*/ 77975 h 313069"/>
              <a:gd name="connsiteX71" fmla="*/ 149462 w 313069"/>
              <a:gd name="connsiteY71" fmla="*/ 14956 h 313069"/>
              <a:gd name="connsiteX72" fmla="*/ 64662 w 313069"/>
              <a:gd name="connsiteY72" fmla="*/ 48056 h 313069"/>
              <a:gd name="connsiteX73" fmla="*/ 88207 w 313069"/>
              <a:gd name="connsiteY73" fmla="*/ 63211 h 313069"/>
              <a:gd name="connsiteX74" fmla="*/ 88925 w 313069"/>
              <a:gd name="connsiteY74" fmla="*/ 61297 h 313069"/>
              <a:gd name="connsiteX75" fmla="*/ 89615 w 313069"/>
              <a:gd name="connsiteY75" fmla="*/ 59618 h 313069"/>
              <a:gd name="connsiteX76" fmla="*/ 104750 w 313069"/>
              <a:gd name="connsiteY76" fmla="*/ 32352 h 313069"/>
              <a:gd name="connsiteX77" fmla="*/ 105539 w 313069"/>
              <a:gd name="connsiteY77" fmla="*/ 31264 h 313069"/>
              <a:gd name="connsiteX78" fmla="*/ 114341 w 313069"/>
              <a:gd name="connsiteY78" fmla="*/ 20619 h 313069"/>
              <a:gd name="connsiteX79" fmla="*/ 64662 w 313069"/>
              <a:gd name="connsiteY79" fmla="*/ 48056 h 313069"/>
              <a:gd name="connsiteX80" fmla="*/ 14564 w 313069"/>
              <a:gd name="connsiteY80" fmla="*/ 149433 h 313069"/>
              <a:gd name="connsiteX81" fmla="*/ 71457 w 313069"/>
              <a:gd name="connsiteY81" fmla="*/ 149433 h 313069"/>
              <a:gd name="connsiteX82" fmla="*/ 71913 w 313069"/>
              <a:gd name="connsiteY82" fmla="*/ 137202 h 313069"/>
              <a:gd name="connsiteX83" fmla="*/ 72361 w 313069"/>
              <a:gd name="connsiteY83" fmla="*/ 131809 h 313069"/>
              <a:gd name="connsiteX84" fmla="*/ 73969 w 313069"/>
              <a:gd name="connsiteY84" fmla="*/ 117593 h 313069"/>
              <a:gd name="connsiteX85" fmla="*/ 74624 w 313069"/>
              <a:gd name="connsiteY85" fmla="*/ 112904 h 313069"/>
              <a:gd name="connsiteX86" fmla="*/ 82721 w 313069"/>
              <a:gd name="connsiteY86" fmla="*/ 78238 h 313069"/>
              <a:gd name="connsiteX87" fmla="*/ 83304 w 313069"/>
              <a:gd name="connsiteY87" fmla="*/ 76481 h 313069"/>
              <a:gd name="connsiteX88" fmla="*/ 54381 w 313069"/>
              <a:gd name="connsiteY88" fmla="*/ 57704 h 313069"/>
              <a:gd name="connsiteX89" fmla="*/ 14564 w 313069"/>
              <a:gd name="connsiteY89" fmla="*/ 149433 h 313069"/>
              <a:gd name="connsiteX90" fmla="*/ 54381 w 313069"/>
              <a:gd name="connsiteY90" fmla="*/ 255379 h 313069"/>
              <a:gd name="connsiteX91" fmla="*/ 83304 w 313069"/>
              <a:gd name="connsiteY91" fmla="*/ 236609 h 313069"/>
              <a:gd name="connsiteX92" fmla="*/ 82721 w 313069"/>
              <a:gd name="connsiteY92" fmla="*/ 234852 h 313069"/>
              <a:gd name="connsiteX93" fmla="*/ 74624 w 313069"/>
              <a:gd name="connsiteY93" fmla="*/ 200179 h 313069"/>
              <a:gd name="connsiteX94" fmla="*/ 73969 w 313069"/>
              <a:gd name="connsiteY94" fmla="*/ 195497 h 313069"/>
              <a:gd name="connsiteX95" fmla="*/ 72361 w 313069"/>
              <a:gd name="connsiteY95" fmla="*/ 181281 h 313069"/>
              <a:gd name="connsiteX96" fmla="*/ 71913 w 313069"/>
              <a:gd name="connsiteY96" fmla="*/ 175888 h 313069"/>
              <a:gd name="connsiteX97" fmla="*/ 71457 w 313069"/>
              <a:gd name="connsiteY97" fmla="*/ 163664 h 313069"/>
              <a:gd name="connsiteX98" fmla="*/ 14564 w 313069"/>
              <a:gd name="connsiteY98" fmla="*/ 163664 h 313069"/>
              <a:gd name="connsiteX99" fmla="*/ 54381 w 313069"/>
              <a:gd name="connsiteY99" fmla="*/ 255379 h 313069"/>
              <a:gd name="connsiteX100" fmla="*/ 114341 w 313069"/>
              <a:gd name="connsiteY100" fmla="*/ 292471 h 313069"/>
              <a:gd name="connsiteX101" fmla="*/ 105539 w 313069"/>
              <a:gd name="connsiteY101" fmla="*/ 281826 h 313069"/>
              <a:gd name="connsiteX102" fmla="*/ 104750 w 313069"/>
              <a:gd name="connsiteY102" fmla="*/ 280745 h 313069"/>
              <a:gd name="connsiteX103" fmla="*/ 89615 w 313069"/>
              <a:gd name="connsiteY103" fmla="*/ 253479 h 313069"/>
              <a:gd name="connsiteX104" fmla="*/ 88925 w 313069"/>
              <a:gd name="connsiteY104" fmla="*/ 251786 h 313069"/>
              <a:gd name="connsiteX105" fmla="*/ 88207 w 313069"/>
              <a:gd name="connsiteY105" fmla="*/ 249879 h 313069"/>
              <a:gd name="connsiteX106" fmla="*/ 64662 w 313069"/>
              <a:gd name="connsiteY106" fmla="*/ 265042 h 313069"/>
              <a:gd name="connsiteX107" fmla="*/ 114341 w 313069"/>
              <a:gd name="connsiteY107" fmla="*/ 292471 h 313069"/>
              <a:gd name="connsiteX108" fmla="*/ 156577 w 313069"/>
              <a:gd name="connsiteY108" fmla="*/ 313084 h 313069"/>
              <a:gd name="connsiteX109" fmla="*/ 42 w 313069"/>
              <a:gd name="connsiteY109" fmla="*/ 156549 h 313069"/>
              <a:gd name="connsiteX110" fmla="*/ 156577 w 313069"/>
              <a:gd name="connsiteY110" fmla="*/ 14 h 313069"/>
              <a:gd name="connsiteX111" fmla="*/ 313112 w 313069"/>
              <a:gd name="connsiteY111" fmla="*/ 156549 h 313069"/>
              <a:gd name="connsiteX112" fmla="*/ 156577 w 313069"/>
              <a:gd name="connsiteY112" fmla="*/ 313084 h 313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313069" h="313069">
                <a:moveTo>
                  <a:pt x="258766" y="57704"/>
                </a:moveTo>
                <a:cubicBezTo>
                  <a:pt x="250348" y="64912"/>
                  <a:pt x="240700" y="71287"/>
                  <a:pt x="229849" y="76481"/>
                </a:cubicBezTo>
                <a:cubicBezTo>
                  <a:pt x="230042" y="77064"/>
                  <a:pt x="230241" y="77648"/>
                  <a:pt x="230433" y="78238"/>
                </a:cubicBezTo>
                <a:cubicBezTo>
                  <a:pt x="233848" y="89054"/>
                  <a:pt x="236588" y="100651"/>
                  <a:pt x="238530" y="112904"/>
                </a:cubicBezTo>
                <a:cubicBezTo>
                  <a:pt x="238772" y="114455"/>
                  <a:pt x="238964" y="116020"/>
                  <a:pt x="239185" y="117593"/>
                </a:cubicBezTo>
                <a:cubicBezTo>
                  <a:pt x="239839" y="122246"/>
                  <a:pt x="240373" y="126985"/>
                  <a:pt x="240793" y="131809"/>
                </a:cubicBezTo>
                <a:cubicBezTo>
                  <a:pt x="240949" y="133602"/>
                  <a:pt x="241113" y="135381"/>
                  <a:pt x="241241" y="137202"/>
                </a:cubicBezTo>
                <a:cubicBezTo>
                  <a:pt x="241511" y="141208"/>
                  <a:pt x="241568" y="145335"/>
                  <a:pt x="241696" y="149433"/>
                </a:cubicBezTo>
                <a:lnTo>
                  <a:pt x="298590" y="149433"/>
                </a:lnTo>
                <a:cubicBezTo>
                  <a:pt x="296825" y="113829"/>
                  <a:pt x="281954" y="81725"/>
                  <a:pt x="258766" y="57704"/>
                </a:cubicBezTo>
                <a:moveTo>
                  <a:pt x="198813" y="20619"/>
                </a:moveTo>
                <a:cubicBezTo>
                  <a:pt x="201880" y="23821"/>
                  <a:pt x="204797" y="27407"/>
                  <a:pt x="207614" y="31264"/>
                </a:cubicBezTo>
                <a:cubicBezTo>
                  <a:pt x="207878" y="31627"/>
                  <a:pt x="208141" y="31982"/>
                  <a:pt x="208397" y="32352"/>
                </a:cubicBezTo>
                <a:cubicBezTo>
                  <a:pt x="214039" y="40272"/>
                  <a:pt x="219134" y="49400"/>
                  <a:pt x="223538" y="59618"/>
                </a:cubicBezTo>
                <a:cubicBezTo>
                  <a:pt x="223773" y="60166"/>
                  <a:pt x="223994" y="60742"/>
                  <a:pt x="224228" y="61297"/>
                </a:cubicBezTo>
                <a:cubicBezTo>
                  <a:pt x="224485" y="61909"/>
                  <a:pt x="224691" y="62592"/>
                  <a:pt x="224940" y="63211"/>
                </a:cubicBezTo>
                <a:cubicBezTo>
                  <a:pt x="233734" y="58928"/>
                  <a:pt x="241590" y="53783"/>
                  <a:pt x="248491" y="48056"/>
                </a:cubicBezTo>
                <a:cubicBezTo>
                  <a:pt x="234104" y="35832"/>
                  <a:pt x="217298" y="26361"/>
                  <a:pt x="198813" y="20619"/>
                </a:cubicBezTo>
                <a:moveTo>
                  <a:pt x="163692" y="14956"/>
                </a:moveTo>
                <a:lnTo>
                  <a:pt x="163692" y="77975"/>
                </a:lnTo>
                <a:cubicBezTo>
                  <a:pt x="181188" y="77249"/>
                  <a:pt x="197717" y="74026"/>
                  <a:pt x="212417" y="68576"/>
                </a:cubicBezTo>
                <a:cubicBezTo>
                  <a:pt x="200791" y="39019"/>
                  <a:pt x="183451" y="18883"/>
                  <a:pt x="163692" y="14956"/>
                </a:cubicBezTo>
                <a:moveTo>
                  <a:pt x="163692" y="149433"/>
                </a:moveTo>
                <a:lnTo>
                  <a:pt x="227558" y="149433"/>
                </a:lnTo>
                <a:cubicBezTo>
                  <a:pt x="226946" y="124729"/>
                  <a:pt x="223140" y="101747"/>
                  <a:pt x="217028" y="81931"/>
                </a:cubicBezTo>
                <a:cubicBezTo>
                  <a:pt x="200862" y="87936"/>
                  <a:pt x="182789" y="91451"/>
                  <a:pt x="163692" y="92191"/>
                </a:cubicBezTo>
                <a:lnTo>
                  <a:pt x="163692" y="149433"/>
                </a:lnTo>
                <a:close/>
                <a:moveTo>
                  <a:pt x="163692" y="220899"/>
                </a:moveTo>
                <a:cubicBezTo>
                  <a:pt x="182789" y="221639"/>
                  <a:pt x="200862" y="225154"/>
                  <a:pt x="217028" y="231159"/>
                </a:cubicBezTo>
                <a:cubicBezTo>
                  <a:pt x="223140" y="211343"/>
                  <a:pt x="226946" y="188361"/>
                  <a:pt x="227558" y="163664"/>
                </a:cubicBezTo>
                <a:lnTo>
                  <a:pt x="163692" y="163664"/>
                </a:lnTo>
                <a:lnTo>
                  <a:pt x="163692" y="220899"/>
                </a:lnTo>
                <a:close/>
                <a:moveTo>
                  <a:pt x="163692" y="298135"/>
                </a:moveTo>
                <a:cubicBezTo>
                  <a:pt x="183451" y="294207"/>
                  <a:pt x="200791" y="274071"/>
                  <a:pt x="212417" y="244514"/>
                </a:cubicBezTo>
                <a:cubicBezTo>
                  <a:pt x="197717" y="239064"/>
                  <a:pt x="181188" y="235841"/>
                  <a:pt x="163692" y="235122"/>
                </a:cubicBezTo>
                <a:lnTo>
                  <a:pt x="163692" y="298135"/>
                </a:lnTo>
                <a:close/>
                <a:moveTo>
                  <a:pt x="248491" y="265042"/>
                </a:moveTo>
                <a:cubicBezTo>
                  <a:pt x="241590" y="259300"/>
                  <a:pt x="233734" y="254162"/>
                  <a:pt x="224940" y="249879"/>
                </a:cubicBezTo>
                <a:cubicBezTo>
                  <a:pt x="224691" y="250505"/>
                  <a:pt x="224485" y="251174"/>
                  <a:pt x="224228" y="251786"/>
                </a:cubicBezTo>
                <a:cubicBezTo>
                  <a:pt x="223994" y="252348"/>
                  <a:pt x="223773" y="252924"/>
                  <a:pt x="223538" y="253479"/>
                </a:cubicBezTo>
                <a:cubicBezTo>
                  <a:pt x="219134" y="263690"/>
                  <a:pt x="214039" y="272819"/>
                  <a:pt x="208397" y="280745"/>
                </a:cubicBezTo>
                <a:cubicBezTo>
                  <a:pt x="208141" y="281108"/>
                  <a:pt x="207878" y="281464"/>
                  <a:pt x="207614" y="281826"/>
                </a:cubicBezTo>
                <a:cubicBezTo>
                  <a:pt x="204797" y="285683"/>
                  <a:pt x="201880" y="289262"/>
                  <a:pt x="198813" y="292471"/>
                </a:cubicBezTo>
                <a:cubicBezTo>
                  <a:pt x="217298" y="286729"/>
                  <a:pt x="234104" y="277266"/>
                  <a:pt x="248491" y="265042"/>
                </a:cubicBezTo>
                <a:moveTo>
                  <a:pt x="298590" y="163664"/>
                </a:moveTo>
                <a:lnTo>
                  <a:pt x="241696" y="163664"/>
                </a:lnTo>
                <a:cubicBezTo>
                  <a:pt x="241568" y="167755"/>
                  <a:pt x="241511" y="171875"/>
                  <a:pt x="241241" y="175888"/>
                </a:cubicBezTo>
                <a:cubicBezTo>
                  <a:pt x="241113" y="177709"/>
                  <a:pt x="240949" y="179488"/>
                  <a:pt x="240793" y="181281"/>
                </a:cubicBezTo>
                <a:cubicBezTo>
                  <a:pt x="240373" y="186105"/>
                  <a:pt x="239839" y="190837"/>
                  <a:pt x="239185" y="195497"/>
                </a:cubicBezTo>
                <a:cubicBezTo>
                  <a:pt x="238964" y="197063"/>
                  <a:pt x="238772" y="198642"/>
                  <a:pt x="238530" y="200179"/>
                </a:cubicBezTo>
                <a:cubicBezTo>
                  <a:pt x="236588" y="212439"/>
                  <a:pt x="233848" y="224037"/>
                  <a:pt x="230433" y="234852"/>
                </a:cubicBezTo>
                <a:cubicBezTo>
                  <a:pt x="230241" y="235442"/>
                  <a:pt x="230042" y="236026"/>
                  <a:pt x="229849" y="236609"/>
                </a:cubicBezTo>
                <a:cubicBezTo>
                  <a:pt x="240700" y="241803"/>
                  <a:pt x="250348" y="248186"/>
                  <a:pt x="258766" y="255379"/>
                </a:cubicBezTo>
                <a:cubicBezTo>
                  <a:pt x="281954" y="231365"/>
                  <a:pt x="296825" y="199268"/>
                  <a:pt x="298590" y="163664"/>
                </a:cubicBezTo>
                <a:moveTo>
                  <a:pt x="149462" y="235122"/>
                </a:moveTo>
                <a:cubicBezTo>
                  <a:pt x="131958" y="235841"/>
                  <a:pt x="115429" y="239064"/>
                  <a:pt x="100729" y="244514"/>
                </a:cubicBezTo>
                <a:cubicBezTo>
                  <a:pt x="112356" y="274071"/>
                  <a:pt x="129696" y="294207"/>
                  <a:pt x="149462" y="298135"/>
                </a:cubicBezTo>
                <a:lnTo>
                  <a:pt x="149462" y="235122"/>
                </a:lnTo>
                <a:close/>
                <a:moveTo>
                  <a:pt x="149462" y="163664"/>
                </a:moveTo>
                <a:lnTo>
                  <a:pt x="85595" y="163664"/>
                </a:lnTo>
                <a:cubicBezTo>
                  <a:pt x="86207" y="188361"/>
                  <a:pt x="90007" y="211343"/>
                  <a:pt x="96126" y="231159"/>
                </a:cubicBezTo>
                <a:cubicBezTo>
                  <a:pt x="112292" y="225154"/>
                  <a:pt x="130364" y="221639"/>
                  <a:pt x="149462" y="220899"/>
                </a:cubicBezTo>
                <a:lnTo>
                  <a:pt x="149462" y="163664"/>
                </a:lnTo>
                <a:close/>
                <a:moveTo>
                  <a:pt x="149462" y="92191"/>
                </a:moveTo>
                <a:cubicBezTo>
                  <a:pt x="130364" y="91451"/>
                  <a:pt x="112292" y="87936"/>
                  <a:pt x="96126" y="81931"/>
                </a:cubicBezTo>
                <a:cubicBezTo>
                  <a:pt x="90007" y="101747"/>
                  <a:pt x="86207" y="124729"/>
                  <a:pt x="85595" y="149433"/>
                </a:cubicBezTo>
                <a:lnTo>
                  <a:pt x="149462" y="149433"/>
                </a:lnTo>
                <a:lnTo>
                  <a:pt x="149462" y="92191"/>
                </a:lnTo>
                <a:close/>
                <a:moveTo>
                  <a:pt x="149462" y="14956"/>
                </a:moveTo>
                <a:cubicBezTo>
                  <a:pt x="129696" y="18883"/>
                  <a:pt x="112356" y="39019"/>
                  <a:pt x="100729" y="68576"/>
                </a:cubicBezTo>
                <a:cubicBezTo>
                  <a:pt x="115429" y="74026"/>
                  <a:pt x="131958" y="77249"/>
                  <a:pt x="149462" y="77975"/>
                </a:cubicBezTo>
                <a:lnTo>
                  <a:pt x="149462" y="14956"/>
                </a:lnTo>
                <a:close/>
                <a:moveTo>
                  <a:pt x="64662" y="48056"/>
                </a:moveTo>
                <a:cubicBezTo>
                  <a:pt x="71564" y="53783"/>
                  <a:pt x="79412" y="58928"/>
                  <a:pt x="88207" y="63211"/>
                </a:cubicBezTo>
                <a:cubicBezTo>
                  <a:pt x="88463" y="62592"/>
                  <a:pt x="88669" y="61909"/>
                  <a:pt x="88925" y="61297"/>
                </a:cubicBezTo>
                <a:cubicBezTo>
                  <a:pt x="89160" y="60742"/>
                  <a:pt x="89374" y="60166"/>
                  <a:pt x="89615" y="59618"/>
                </a:cubicBezTo>
                <a:cubicBezTo>
                  <a:pt x="94020" y="49400"/>
                  <a:pt x="99107" y="40272"/>
                  <a:pt x="104750" y="32352"/>
                </a:cubicBezTo>
                <a:cubicBezTo>
                  <a:pt x="105013" y="31982"/>
                  <a:pt x="105276" y="31627"/>
                  <a:pt x="105539" y="31264"/>
                </a:cubicBezTo>
                <a:cubicBezTo>
                  <a:pt x="108350" y="27407"/>
                  <a:pt x="111274" y="23821"/>
                  <a:pt x="114341" y="20619"/>
                </a:cubicBezTo>
                <a:cubicBezTo>
                  <a:pt x="95848" y="26361"/>
                  <a:pt x="79049" y="35832"/>
                  <a:pt x="64662" y="48056"/>
                </a:cubicBezTo>
                <a:moveTo>
                  <a:pt x="14564" y="149433"/>
                </a:moveTo>
                <a:lnTo>
                  <a:pt x="71457" y="149433"/>
                </a:lnTo>
                <a:cubicBezTo>
                  <a:pt x="71578" y="145335"/>
                  <a:pt x="71642" y="141208"/>
                  <a:pt x="71913" y="137202"/>
                </a:cubicBezTo>
                <a:cubicBezTo>
                  <a:pt x="72034" y="135381"/>
                  <a:pt x="72205" y="133602"/>
                  <a:pt x="72361" y="131809"/>
                </a:cubicBezTo>
                <a:cubicBezTo>
                  <a:pt x="72781" y="126985"/>
                  <a:pt x="73314" y="122246"/>
                  <a:pt x="73969" y="117593"/>
                </a:cubicBezTo>
                <a:cubicBezTo>
                  <a:pt x="74190" y="116020"/>
                  <a:pt x="74382" y="114455"/>
                  <a:pt x="74624" y="112904"/>
                </a:cubicBezTo>
                <a:cubicBezTo>
                  <a:pt x="76566" y="100651"/>
                  <a:pt x="79298" y="89054"/>
                  <a:pt x="82721" y="78238"/>
                </a:cubicBezTo>
                <a:cubicBezTo>
                  <a:pt x="82913" y="77648"/>
                  <a:pt x="83112" y="77064"/>
                  <a:pt x="83304" y="76481"/>
                </a:cubicBezTo>
                <a:cubicBezTo>
                  <a:pt x="72454" y="71287"/>
                  <a:pt x="62798" y="64912"/>
                  <a:pt x="54381" y="57704"/>
                </a:cubicBezTo>
                <a:cubicBezTo>
                  <a:pt x="31199" y="81725"/>
                  <a:pt x="16321" y="113829"/>
                  <a:pt x="14564" y="149433"/>
                </a:cubicBezTo>
                <a:moveTo>
                  <a:pt x="54381" y="255379"/>
                </a:moveTo>
                <a:cubicBezTo>
                  <a:pt x="62798" y="248186"/>
                  <a:pt x="72454" y="241803"/>
                  <a:pt x="83304" y="236609"/>
                </a:cubicBezTo>
                <a:cubicBezTo>
                  <a:pt x="83112" y="236026"/>
                  <a:pt x="82913" y="235442"/>
                  <a:pt x="82721" y="234852"/>
                </a:cubicBezTo>
                <a:cubicBezTo>
                  <a:pt x="79305" y="224037"/>
                  <a:pt x="76566" y="212439"/>
                  <a:pt x="74624" y="200179"/>
                </a:cubicBezTo>
                <a:cubicBezTo>
                  <a:pt x="74382" y="198642"/>
                  <a:pt x="74190" y="197063"/>
                  <a:pt x="73969" y="195497"/>
                </a:cubicBezTo>
                <a:cubicBezTo>
                  <a:pt x="73314" y="190837"/>
                  <a:pt x="72781" y="186105"/>
                  <a:pt x="72361" y="181281"/>
                </a:cubicBezTo>
                <a:cubicBezTo>
                  <a:pt x="72205" y="179488"/>
                  <a:pt x="72034" y="177709"/>
                  <a:pt x="71913" y="175888"/>
                </a:cubicBezTo>
                <a:cubicBezTo>
                  <a:pt x="71642" y="171875"/>
                  <a:pt x="71578" y="167755"/>
                  <a:pt x="71457" y="163664"/>
                </a:cubicBezTo>
                <a:lnTo>
                  <a:pt x="14564" y="163664"/>
                </a:lnTo>
                <a:cubicBezTo>
                  <a:pt x="16321" y="199268"/>
                  <a:pt x="31199" y="231365"/>
                  <a:pt x="54381" y="255379"/>
                </a:cubicBezTo>
                <a:moveTo>
                  <a:pt x="114341" y="292471"/>
                </a:moveTo>
                <a:cubicBezTo>
                  <a:pt x="111274" y="289262"/>
                  <a:pt x="108350" y="285683"/>
                  <a:pt x="105539" y="281826"/>
                </a:cubicBezTo>
                <a:cubicBezTo>
                  <a:pt x="105276" y="281464"/>
                  <a:pt x="105013" y="281108"/>
                  <a:pt x="104750" y="280745"/>
                </a:cubicBezTo>
                <a:cubicBezTo>
                  <a:pt x="99107" y="272819"/>
                  <a:pt x="94020" y="263690"/>
                  <a:pt x="89615" y="253479"/>
                </a:cubicBezTo>
                <a:cubicBezTo>
                  <a:pt x="89374" y="252924"/>
                  <a:pt x="89160" y="252348"/>
                  <a:pt x="88925" y="251786"/>
                </a:cubicBezTo>
                <a:cubicBezTo>
                  <a:pt x="88669" y="251174"/>
                  <a:pt x="88463" y="250505"/>
                  <a:pt x="88207" y="249879"/>
                </a:cubicBezTo>
                <a:cubicBezTo>
                  <a:pt x="79412" y="254162"/>
                  <a:pt x="71564" y="259300"/>
                  <a:pt x="64662" y="265042"/>
                </a:cubicBezTo>
                <a:cubicBezTo>
                  <a:pt x="79049" y="277266"/>
                  <a:pt x="95848" y="286729"/>
                  <a:pt x="114341" y="292471"/>
                </a:cubicBezTo>
                <a:moveTo>
                  <a:pt x="156577" y="313084"/>
                </a:moveTo>
                <a:cubicBezTo>
                  <a:pt x="70127" y="313084"/>
                  <a:pt x="42" y="242999"/>
                  <a:pt x="42" y="156549"/>
                </a:cubicBezTo>
                <a:cubicBezTo>
                  <a:pt x="42" y="70091"/>
                  <a:pt x="70127" y="14"/>
                  <a:pt x="156577" y="14"/>
                </a:cubicBezTo>
                <a:cubicBezTo>
                  <a:pt x="243027" y="14"/>
                  <a:pt x="313112" y="70091"/>
                  <a:pt x="313112" y="156549"/>
                </a:cubicBezTo>
                <a:cubicBezTo>
                  <a:pt x="313112" y="242999"/>
                  <a:pt x="243027" y="313084"/>
                  <a:pt x="156577" y="313084"/>
                </a:cubicBezTo>
              </a:path>
            </a:pathLst>
          </a:custGeom>
          <a:gradFill>
            <a:gsLst>
              <a:gs pos="50000">
                <a:schemeClr val="accent2"/>
              </a:gs>
              <a:gs pos="0">
                <a:schemeClr val="accent1"/>
              </a:gs>
              <a:gs pos="100000">
                <a:schemeClr val="accent3"/>
              </a:gs>
            </a:gsLst>
            <a:path path="circle">
              <a:fillToRect t="100000" r="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sp>
        <p:nvSpPr>
          <p:cNvPr id="24" name="!!Graphic 26">
            <a:extLst>
              <a:ext uri="{FF2B5EF4-FFF2-40B4-BE49-F238E27FC236}">
                <a16:creationId xmlns:a16="http://schemas.microsoft.com/office/drawing/2014/main" id="{E042B555-081F-7406-4DD4-0CD01C03E4A1}"/>
              </a:ext>
            </a:extLst>
          </p:cNvPr>
          <p:cNvSpPr/>
          <p:nvPr/>
        </p:nvSpPr>
        <p:spPr>
          <a:xfrm>
            <a:off x="2981514" y="3242001"/>
            <a:ext cx="204000" cy="373998"/>
          </a:xfrm>
          <a:custGeom>
            <a:avLst/>
            <a:gdLst>
              <a:gd name="connsiteX0" fmla="*/ 146283 w 270031"/>
              <a:gd name="connsiteY0" fmla="*/ 461348 h 495055"/>
              <a:gd name="connsiteX1" fmla="*/ 123780 w 270031"/>
              <a:gd name="connsiteY1" fmla="*/ 461348 h 495055"/>
              <a:gd name="connsiteX2" fmla="*/ 112529 w 270031"/>
              <a:gd name="connsiteY2" fmla="*/ 450097 h 495055"/>
              <a:gd name="connsiteX3" fmla="*/ 123780 w 270031"/>
              <a:gd name="connsiteY3" fmla="*/ 438845 h 495055"/>
              <a:gd name="connsiteX4" fmla="*/ 146283 w 270031"/>
              <a:gd name="connsiteY4" fmla="*/ 438845 h 495055"/>
              <a:gd name="connsiteX5" fmla="*/ 157534 w 270031"/>
              <a:gd name="connsiteY5" fmla="*/ 450097 h 495055"/>
              <a:gd name="connsiteX6" fmla="*/ 146283 w 270031"/>
              <a:gd name="connsiteY6" fmla="*/ 461348 h 495055"/>
              <a:gd name="connsiteX7" fmla="*/ 247544 w 270031"/>
              <a:gd name="connsiteY7" fmla="*/ 427594 h 495055"/>
              <a:gd name="connsiteX8" fmla="*/ 22519 w 270031"/>
              <a:gd name="connsiteY8" fmla="*/ 427594 h 495055"/>
              <a:gd name="connsiteX9" fmla="*/ 22519 w 270031"/>
              <a:gd name="connsiteY9" fmla="*/ 450097 h 495055"/>
              <a:gd name="connsiteX10" fmla="*/ 45021 w 270031"/>
              <a:gd name="connsiteY10" fmla="*/ 472599 h 495055"/>
              <a:gd name="connsiteX11" fmla="*/ 225042 w 270031"/>
              <a:gd name="connsiteY11" fmla="*/ 472599 h 495055"/>
              <a:gd name="connsiteX12" fmla="*/ 247544 w 270031"/>
              <a:gd name="connsiteY12" fmla="*/ 450097 h 495055"/>
              <a:gd name="connsiteX13" fmla="*/ 247544 w 270031"/>
              <a:gd name="connsiteY13" fmla="*/ 427594 h 495055"/>
              <a:gd name="connsiteX14" fmla="*/ 247544 w 270031"/>
              <a:gd name="connsiteY14" fmla="*/ 90057 h 495055"/>
              <a:gd name="connsiteX15" fmla="*/ 22519 w 270031"/>
              <a:gd name="connsiteY15" fmla="*/ 90057 h 495055"/>
              <a:gd name="connsiteX16" fmla="*/ 22519 w 270031"/>
              <a:gd name="connsiteY16" fmla="*/ 405092 h 495055"/>
              <a:gd name="connsiteX17" fmla="*/ 247544 w 270031"/>
              <a:gd name="connsiteY17" fmla="*/ 405092 h 495055"/>
              <a:gd name="connsiteX18" fmla="*/ 247544 w 270031"/>
              <a:gd name="connsiteY18" fmla="*/ 90057 h 495055"/>
              <a:gd name="connsiteX19" fmla="*/ 247544 w 270031"/>
              <a:gd name="connsiteY19" fmla="*/ 45052 h 495055"/>
              <a:gd name="connsiteX20" fmla="*/ 225042 w 270031"/>
              <a:gd name="connsiteY20" fmla="*/ 22549 h 495055"/>
              <a:gd name="connsiteX21" fmla="*/ 45021 w 270031"/>
              <a:gd name="connsiteY21" fmla="*/ 22549 h 495055"/>
              <a:gd name="connsiteX22" fmla="*/ 22519 w 270031"/>
              <a:gd name="connsiteY22" fmla="*/ 45052 h 495055"/>
              <a:gd name="connsiteX23" fmla="*/ 22519 w 270031"/>
              <a:gd name="connsiteY23" fmla="*/ 67554 h 495055"/>
              <a:gd name="connsiteX24" fmla="*/ 247544 w 270031"/>
              <a:gd name="connsiteY24" fmla="*/ 67554 h 495055"/>
              <a:gd name="connsiteX25" fmla="*/ 247544 w 270031"/>
              <a:gd name="connsiteY25" fmla="*/ 45052 h 495055"/>
              <a:gd name="connsiteX26" fmla="*/ 225042 w 270031"/>
              <a:gd name="connsiteY26" fmla="*/ 495102 h 495055"/>
              <a:gd name="connsiteX27" fmla="*/ 45021 w 270031"/>
              <a:gd name="connsiteY27" fmla="*/ 495102 h 495055"/>
              <a:gd name="connsiteX28" fmla="*/ 16 w 270031"/>
              <a:gd name="connsiteY28" fmla="*/ 450097 h 495055"/>
              <a:gd name="connsiteX29" fmla="*/ 16 w 270031"/>
              <a:gd name="connsiteY29" fmla="*/ 45052 h 495055"/>
              <a:gd name="connsiteX30" fmla="*/ 45021 w 270031"/>
              <a:gd name="connsiteY30" fmla="*/ 47 h 495055"/>
              <a:gd name="connsiteX31" fmla="*/ 225042 w 270031"/>
              <a:gd name="connsiteY31" fmla="*/ 47 h 495055"/>
              <a:gd name="connsiteX32" fmla="*/ 270047 w 270031"/>
              <a:gd name="connsiteY32" fmla="*/ 45052 h 495055"/>
              <a:gd name="connsiteX33" fmla="*/ 270047 w 270031"/>
              <a:gd name="connsiteY33" fmla="*/ 450097 h 495055"/>
              <a:gd name="connsiteX34" fmla="*/ 225042 w 270031"/>
              <a:gd name="connsiteY34" fmla="*/ 495102 h 495055"/>
              <a:gd name="connsiteX35" fmla="*/ 135032 w 270031"/>
              <a:gd name="connsiteY35" fmla="*/ 33800 h 495055"/>
              <a:gd name="connsiteX36" fmla="*/ 146283 w 270031"/>
              <a:gd name="connsiteY36" fmla="*/ 45052 h 495055"/>
              <a:gd name="connsiteX37" fmla="*/ 135032 w 270031"/>
              <a:gd name="connsiteY37" fmla="*/ 56303 h 495055"/>
              <a:gd name="connsiteX38" fmla="*/ 123780 w 270031"/>
              <a:gd name="connsiteY38" fmla="*/ 45052 h 495055"/>
              <a:gd name="connsiteX39" fmla="*/ 135032 w 270031"/>
              <a:gd name="connsiteY39" fmla="*/ 33800 h 495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70031" h="495055">
                <a:moveTo>
                  <a:pt x="146283" y="461348"/>
                </a:moveTo>
                <a:lnTo>
                  <a:pt x="123780" y="461348"/>
                </a:lnTo>
                <a:cubicBezTo>
                  <a:pt x="117558" y="461348"/>
                  <a:pt x="112529" y="456318"/>
                  <a:pt x="112529" y="450097"/>
                </a:cubicBezTo>
                <a:cubicBezTo>
                  <a:pt x="112529" y="443875"/>
                  <a:pt x="117558" y="438845"/>
                  <a:pt x="123780" y="438845"/>
                </a:cubicBezTo>
                <a:lnTo>
                  <a:pt x="146283" y="438845"/>
                </a:lnTo>
                <a:cubicBezTo>
                  <a:pt x="152505" y="438845"/>
                  <a:pt x="157534" y="443875"/>
                  <a:pt x="157534" y="450097"/>
                </a:cubicBezTo>
                <a:cubicBezTo>
                  <a:pt x="157534" y="456318"/>
                  <a:pt x="152505" y="461348"/>
                  <a:pt x="146283" y="461348"/>
                </a:cubicBezTo>
                <a:moveTo>
                  <a:pt x="247544" y="427594"/>
                </a:moveTo>
                <a:lnTo>
                  <a:pt x="22519" y="427594"/>
                </a:lnTo>
                <a:lnTo>
                  <a:pt x="22519" y="450097"/>
                </a:lnTo>
                <a:cubicBezTo>
                  <a:pt x="22519" y="462518"/>
                  <a:pt x="32588" y="472599"/>
                  <a:pt x="45021" y="472599"/>
                </a:cubicBezTo>
                <a:lnTo>
                  <a:pt x="225042" y="472599"/>
                </a:lnTo>
                <a:cubicBezTo>
                  <a:pt x="237463" y="472599"/>
                  <a:pt x="247544" y="462518"/>
                  <a:pt x="247544" y="450097"/>
                </a:cubicBezTo>
                <a:lnTo>
                  <a:pt x="247544" y="427594"/>
                </a:lnTo>
                <a:close/>
                <a:moveTo>
                  <a:pt x="247544" y="90057"/>
                </a:moveTo>
                <a:lnTo>
                  <a:pt x="22519" y="90057"/>
                </a:lnTo>
                <a:lnTo>
                  <a:pt x="22519" y="405092"/>
                </a:lnTo>
                <a:lnTo>
                  <a:pt x="247544" y="405092"/>
                </a:lnTo>
                <a:lnTo>
                  <a:pt x="247544" y="90057"/>
                </a:lnTo>
                <a:close/>
                <a:moveTo>
                  <a:pt x="247544" y="45052"/>
                </a:moveTo>
                <a:cubicBezTo>
                  <a:pt x="247544" y="32619"/>
                  <a:pt x="237463" y="22549"/>
                  <a:pt x="225042" y="22549"/>
                </a:cubicBezTo>
                <a:lnTo>
                  <a:pt x="45021" y="22549"/>
                </a:lnTo>
                <a:cubicBezTo>
                  <a:pt x="32588" y="22549"/>
                  <a:pt x="22519" y="32619"/>
                  <a:pt x="22519" y="45052"/>
                </a:cubicBezTo>
                <a:lnTo>
                  <a:pt x="22519" y="67554"/>
                </a:lnTo>
                <a:lnTo>
                  <a:pt x="247544" y="67554"/>
                </a:lnTo>
                <a:lnTo>
                  <a:pt x="247544" y="45052"/>
                </a:lnTo>
                <a:close/>
                <a:moveTo>
                  <a:pt x="225042" y="495102"/>
                </a:moveTo>
                <a:lnTo>
                  <a:pt x="45021" y="495102"/>
                </a:lnTo>
                <a:cubicBezTo>
                  <a:pt x="20167" y="495102"/>
                  <a:pt x="16" y="474951"/>
                  <a:pt x="16" y="450097"/>
                </a:cubicBezTo>
                <a:lnTo>
                  <a:pt x="16" y="45052"/>
                </a:lnTo>
                <a:cubicBezTo>
                  <a:pt x="16" y="20186"/>
                  <a:pt x="20167" y="47"/>
                  <a:pt x="45021" y="47"/>
                </a:cubicBezTo>
                <a:lnTo>
                  <a:pt x="225042" y="47"/>
                </a:lnTo>
                <a:cubicBezTo>
                  <a:pt x="249896" y="47"/>
                  <a:pt x="270047" y="20186"/>
                  <a:pt x="270047" y="45052"/>
                </a:cubicBezTo>
                <a:lnTo>
                  <a:pt x="270047" y="450097"/>
                </a:lnTo>
                <a:cubicBezTo>
                  <a:pt x="270047" y="474951"/>
                  <a:pt x="249896" y="495102"/>
                  <a:pt x="225042" y="495102"/>
                </a:cubicBezTo>
                <a:moveTo>
                  <a:pt x="135032" y="33800"/>
                </a:moveTo>
                <a:cubicBezTo>
                  <a:pt x="141253" y="33800"/>
                  <a:pt x="146283" y="38830"/>
                  <a:pt x="146283" y="45052"/>
                </a:cubicBezTo>
                <a:cubicBezTo>
                  <a:pt x="146283" y="51262"/>
                  <a:pt x="141253" y="56303"/>
                  <a:pt x="135032" y="56303"/>
                </a:cubicBezTo>
                <a:cubicBezTo>
                  <a:pt x="128810" y="56303"/>
                  <a:pt x="123780" y="51262"/>
                  <a:pt x="123780" y="45052"/>
                </a:cubicBezTo>
                <a:cubicBezTo>
                  <a:pt x="123780" y="38830"/>
                  <a:pt x="128810" y="33800"/>
                  <a:pt x="135032" y="33800"/>
                </a:cubicBezTo>
              </a:path>
            </a:pathLst>
          </a:custGeom>
          <a:gradFill>
            <a:gsLst>
              <a:gs pos="50000">
                <a:schemeClr val="accent2"/>
              </a:gs>
              <a:gs pos="0">
                <a:schemeClr val="accent1"/>
              </a:gs>
              <a:gs pos="100000">
                <a:schemeClr val="accent3"/>
              </a:gs>
            </a:gsLst>
            <a:path path="circle">
              <a:fillToRect t="100000" r="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sp>
        <p:nvSpPr>
          <p:cNvPr id="25" name="!!Graphic 27">
            <a:extLst>
              <a:ext uri="{FF2B5EF4-FFF2-40B4-BE49-F238E27FC236}">
                <a16:creationId xmlns:a16="http://schemas.microsoft.com/office/drawing/2014/main" id="{C25F0AB4-4AA3-7E82-5E95-7F882A2A0BCB}"/>
              </a:ext>
            </a:extLst>
          </p:cNvPr>
          <p:cNvSpPr/>
          <p:nvPr/>
        </p:nvSpPr>
        <p:spPr>
          <a:xfrm flipV="1">
            <a:off x="8921487" y="3293001"/>
            <a:ext cx="373998" cy="271999"/>
          </a:xfrm>
          <a:custGeom>
            <a:avLst/>
            <a:gdLst>
              <a:gd name="connsiteX0" fmla="*/ 32288 w 495055"/>
              <a:gd name="connsiteY0" fmla="*/ 22509 h 360040"/>
              <a:gd name="connsiteX1" fmla="*/ 62813 w 495055"/>
              <a:gd name="connsiteY1" fmla="*/ 68290 h 360040"/>
              <a:gd name="connsiteX2" fmla="*/ 67516 w 495055"/>
              <a:gd name="connsiteY2" fmla="*/ 67514 h 360040"/>
              <a:gd name="connsiteX3" fmla="*/ 427556 w 495055"/>
              <a:gd name="connsiteY3" fmla="*/ 67514 h 360040"/>
              <a:gd name="connsiteX4" fmla="*/ 432270 w 495055"/>
              <a:gd name="connsiteY4" fmla="*/ 68290 h 360040"/>
              <a:gd name="connsiteX5" fmla="*/ 462784 w 495055"/>
              <a:gd name="connsiteY5" fmla="*/ 22509 h 360040"/>
              <a:gd name="connsiteX6" fmla="*/ 32288 w 495055"/>
              <a:gd name="connsiteY6" fmla="*/ 22509 h 360040"/>
              <a:gd name="connsiteX7" fmla="*/ 67516 w 495055"/>
              <a:gd name="connsiteY7" fmla="*/ 337544 h 360040"/>
              <a:gd name="connsiteX8" fmla="*/ 427556 w 495055"/>
              <a:gd name="connsiteY8" fmla="*/ 337544 h 360040"/>
              <a:gd name="connsiteX9" fmla="*/ 427556 w 495055"/>
              <a:gd name="connsiteY9" fmla="*/ 90016 h 360040"/>
              <a:gd name="connsiteX10" fmla="*/ 67516 w 495055"/>
              <a:gd name="connsiteY10" fmla="*/ 90016 h 360040"/>
              <a:gd name="connsiteX11" fmla="*/ 67516 w 495055"/>
              <a:gd name="connsiteY11" fmla="*/ 337544 h 360040"/>
              <a:gd name="connsiteX12" fmla="*/ 492993 w 495055"/>
              <a:gd name="connsiteY12" fmla="*/ 17378 h 360040"/>
              <a:gd name="connsiteX13" fmla="*/ 493173 w 495055"/>
              <a:gd name="connsiteY13" fmla="*/ 17502 h 360040"/>
              <a:gd name="connsiteX14" fmla="*/ 449023 w 495055"/>
              <a:gd name="connsiteY14" fmla="*/ 83727 h 360040"/>
              <a:gd name="connsiteX15" fmla="*/ 450058 w 495055"/>
              <a:gd name="connsiteY15" fmla="*/ 90016 h 360040"/>
              <a:gd name="connsiteX16" fmla="*/ 450058 w 495055"/>
              <a:gd name="connsiteY16" fmla="*/ 337544 h 360040"/>
              <a:gd name="connsiteX17" fmla="*/ 427556 w 495055"/>
              <a:gd name="connsiteY17" fmla="*/ 360046 h 360040"/>
              <a:gd name="connsiteX18" fmla="*/ 67516 w 495055"/>
              <a:gd name="connsiteY18" fmla="*/ 360046 h 360040"/>
              <a:gd name="connsiteX19" fmla="*/ 45013 w 495055"/>
              <a:gd name="connsiteY19" fmla="*/ 337544 h 360040"/>
              <a:gd name="connsiteX20" fmla="*/ 45013 w 495055"/>
              <a:gd name="connsiteY20" fmla="*/ 90016 h 360040"/>
              <a:gd name="connsiteX21" fmla="*/ 46060 w 495055"/>
              <a:gd name="connsiteY21" fmla="*/ 83727 h 360040"/>
              <a:gd name="connsiteX22" fmla="*/ 1899 w 495055"/>
              <a:gd name="connsiteY22" fmla="*/ 17502 h 360040"/>
              <a:gd name="connsiteX23" fmla="*/ 2067 w 495055"/>
              <a:gd name="connsiteY23" fmla="*/ 17378 h 360040"/>
              <a:gd name="connsiteX24" fmla="*/ 8 w 495055"/>
              <a:gd name="connsiteY24" fmla="*/ 11257 h 360040"/>
              <a:gd name="connsiteX25" fmla="*/ 11260 w 495055"/>
              <a:gd name="connsiteY25" fmla="*/ 6 h 360040"/>
              <a:gd name="connsiteX26" fmla="*/ 483812 w 495055"/>
              <a:gd name="connsiteY26" fmla="*/ 6 h 360040"/>
              <a:gd name="connsiteX27" fmla="*/ 495063 w 495055"/>
              <a:gd name="connsiteY27" fmla="*/ 11257 h 360040"/>
              <a:gd name="connsiteX28" fmla="*/ 492993 w 495055"/>
              <a:gd name="connsiteY28" fmla="*/ 17378 h 360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95055" h="360040">
                <a:moveTo>
                  <a:pt x="32288" y="22509"/>
                </a:moveTo>
                <a:lnTo>
                  <a:pt x="62813" y="68290"/>
                </a:lnTo>
                <a:cubicBezTo>
                  <a:pt x="64343" y="67919"/>
                  <a:pt x="65862" y="67514"/>
                  <a:pt x="67516" y="67514"/>
                </a:cubicBezTo>
                <a:lnTo>
                  <a:pt x="427556" y="67514"/>
                </a:lnTo>
                <a:cubicBezTo>
                  <a:pt x="429199" y="67514"/>
                  <a:pt x="430729" y="67919"/>
                  <a:pt x="432270" y="68290"/>
                </a:cubicBezTo>
                <a:lnTo>
                  <a:pt x="462784" y="22509"/>
                </a:lnTo>
                <a:lnTo>
                  <a:pt x="32288" y="22509"/>
                </a:lnTo>
                <a:close/>
                <a:moveTo>
                  <a:pt x="67516" y="337544"/>
                </a:moveTo>
                <a:lnTo>
                  <a:pt x="427556" y="337544"/>
                </a:lnTo>
                <a:lnTo>
                  <a:pt x="427556" y="90016"/>
                </a:lnTo>
                <a:lnTo>
                  <a:pt x="67516" y="90016"/>
                </a:lnTo>
                <a:lnTo>
                  <a:pt x="67516" y="337544"/>
                </a:lnTo>
                <a:close/>
                <a:moveTo>
                  <a:pt x="492993" y="17378"/>
                </a:moveTo>
                <a:lnTo>
                  <a:pt x="493173" y="17502"/>
                </a:lnTo>
                <a:lnTo>
                  <a:pt x="449023" y="83727"/>
                </a:lnTo>
                <a:cubicBezTo>
                  <a:pt x="449620" y="85729"/>
                  <a:pt x="450058" y="87811"/>
                  <a:pt x="450058" y="90016"/>
                </a:cubicBezTo>
                <a:lnTo>
                  <a:pt x="450058" y="337544"/>
                </a:lnTo>
                <a:cubicBezTo>
                  <a:pt x="450058" y="349965"/>
                  <a:pt x="439977" y="360046"/>
                  <a:pt x="427556" y="360046"/>
                </a:cubicBezTo>
                <a:lnTo>
                  <a:pt x="67516" y="360046"/>
                </a:lnTo>
                <a:cubicBezTo>
                  <a:pt x="55083" y="360046"/>
                  <a:pt x="45013" y="349965"/>
                  <a:pt x="45013" y="337544"/>
                </a:cubicBezTo>
                <a:lnTo>
                  <a:pt x="45013" y="90016"/>
                </a:lnTo>
                <a:cubicBezTo>
                  <a:pt x="45013" y="87811"/>
                  <a:pt x="45452" y="85729"/>
                  <a:pt x="46060" y="83727"/>
                </a:cubicBezTo>
                <a:lnTo>
                  <a:pt x="1899" y="17502"/>
                </a:lnTo>
                <a:lnTo>
                  <a:pt x="2067" y="17378"/>
                </a:lnTo>
                <a:cubicBezTo>
                  <a:pt x="875" y="15589"/>
                  <a:pt x="8" y="13564"/>
                  <a:pt x="8" y="11257"/>
                </a:cubicBezTo>
                <a:cubicBezTo>
                  <a:pt x="8" y="5035"/>
                  <a:pt x="5038" y="6"/>
                  <a:pt x="11260" y="6"/>
                </a:cubicBezTo>
                <a:lnTo>
                  <a:pt x="483812" y="6"/>
                </a:lnTo>
                <a:cubicBezTo>
                  <a:pt x="490034" y="6"/>
                  <a:pt x="495063" y="5035"/>
                  <a:pt x="495063" y="11257"/>
                </a:cubicBezTo>
                <a:cubicBezTo>
                  <a:pt x="495063" y="13564"/>
                  <a:pt x="494197" y="15589"/>
                  <a:pt x="492993" y="17378"/>
                </a:cubicBezTo>
              </a:path>
            </a:pathLst>
          </a:custGeom>
          <a:gradFill>
            <a:gsLst>
              <a:gs pos="50000">
                <a:schemeClr val="accent2"/>
              </a:gs>
              <a:gs pos="0">
                <a:schemeClr val="accent1"/>
              </a:gs>
              <a:gs pos="100000">
                <a:schemeClr val="accent3"/>
              </a:gs>
            </a:gsLst>
            <a:path path="circle">
              <a:fillToRect t="100000" r="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sp>
        <p:nvSpPr>
          <p:cNvPr id="4" name="Text Placeholder 3">
            <a:extLst>
              <a:ext uri="{FF2B5EF4-FFF2-40B4-BE49-F238E27FC236}">
                <a16:creationId xmlns:a16="http://schemas.microsoft.com/office/drawing/2014/main" id="{2EA80392-BA22-136F-58C6-08AC5437A724}"/>
              </a:ext>
            </a:extLst>
          </p:cNvPr>
          <p:cNvSpPr>
            <a:spLocks noGrp="1"/>
          </p:cNvSpPr>
          <p:nvPr>
            <p:ph type="body" sz="quarter" idx="13"/>
          </p:nvPr>
        </p:nvSpPr>
        <p:spPr/>
        <p:txBody>
          <a:bodyPr>
            <a:normAutofit fontScale="77500" lnSpcReduction="20000"/>
          </a:bodyPr>
          <a:lstStyle/>
          <a:p>
            <a:r>
              <a:rPr lang="en-US" dirty="0"/>
              <a:t>An Intelligent Approach for</a:t>
            </a:r>
          </a:p>
        </p:txBody>
      </p:sp>
      <p:sp>
        <p:nvSpPr>
          <p:cNvPr id="5" name="Text Placeholder 4">
            <a:extLst>
              <a:ext uri="{FF2B5EF4-FFF2-40B4-BE49-F238E27FC236}">
                <a16:creationId xmlns:a16="http://schemas.microsoft.com/office/drawing/2014/main" id="{444A6FE2-1CCD-D10A-89E5-C2616C5C0DEF}"/>
              </a:ext>
            </a:extLst>
          </p:cNvPr>
          <p:cNvSpPr>
            <a:spLocks noGrp="1"/>
          </p:cNvSpPr>
          <p:nvPr>
            <p:ph type="body" sz="quarter" idx="14"/>
          </p:nvPr>
        </p:nvSpPr>
        <p:spPr/>
        <p:txBody>
          <a:bodyPr>
            <a:normAutofit fontScale="62500" lnSpcReduction="20000"/>
          </a:bodyPr>
          <a:lstStyle/>
          <a:p>
            <a:r>
              <a:rPr lang="en-GB" dirty="0"/>
              <a:t>Oral Cancer Diagnosis</a:t>
            </a:r>
            <a:endParaRPr lang="en-US" dirty="0"/>
          </a:p>
        </p:txBody>
      </p:sp>
      <p:grpSp>
        <p:nvGrpSpPr>
          <p:cNvPr id="32" name="Group 31">
            <a:extLst>
              <a:ext uri="{FF2B5EF4-FFF2-40B4-BE49-F238E27FC236}">
                <a16:creationId xmlns:a16="http://schemas.microsoft.com/office/drawing/2014/main" id="{B3AFFD30-6AC7-4527-9196-0706222E5E2D}"/>
              </a:ext>
            </a:extLst>
          </p:cNvPr>
          <p:cNvGrpSpPr/>
          <p:nvPr/>
        </p:nvGrpSpPr>
        <p:grpSpPr>
          <a:xfrm>
            <a:off x="208550" y="5170440"/>
            <a:ext cx="4433677" cy="2532888"/>
            <a:chOff x="208550" y="5170440"/>
            <a:chExt cx="4433677" cy="2532888"/>
          </a:xfrm>
        </p:grpSpPr>
        <p:grpSp>
          <p:nvGrpSpPr>
            <p:cNvPr id="27" name="!!Group1">
              <a:extLst>
                <a:ext uri="{FF2B5EF4-FFF2-40B4-BE49-F238E27FC236}">
                  <a16:creationId xmlns:a16="http://schemas.microsoft.com/office/drawing/2014/main" id="{0F1CB47E-E8BD-4B64-934D-A314340F16C7}"/>
                </a:ext>
              </a:extLst>
            </p:cNvPr>
            <p:cNvGrpSpPr/>
            <p:nvPr/>
          </p:nvGrpSpPr>
          <p:grpSpPr>
            <a:xfrm rot="13500000">
              <a:off x="105745" y="6107700"/>
              <a:ext cx="2532888" cy="658368"/>
              <a:chOff x="-4452991" y="-337546"/>
              <a:chExt cx="7128430" cy="7128430"/>
            </a:xfrm>
          </p:grpSpPr>
          <p:sp>
            <p:nvSpPr>
              <p:cNvPr id="28" name="Rectangle: Rounded Corners 27">
                <a:extLst>
                  <a:ext uri="{FF2B5EF4-FFF2-40B4-BE49-F238E27FC236}">
                    <a16:creationId xmlns:a16="http://schemas.microsoft.com/office/drawing/2014/main" id="{C87C4F5C-D1C3-4619-BE09-AFA32EB39216}"/>
                  </a:ext>
                </a:extLst>
              </p:cNvPr>
              <p:cNvSpPr/>
              <p:nvPr/>
            </p:nvSpPr>
            <p:spPr>
              <a:xfrm rot="2700000">
                <a:off x="-4452991" y="-337546"/>
                <a:ext cx="7128430" cy="7128430"/>
              </a:xfrm>
              <a:prstGeom prst="roundRect">
                <a:avLst/>
              </a:prstGeom>
              <a:solidFill>
                <a:schemeClr val="accent4"/>
              </a:solidFill>
              <a:ln>
                <a:noFill/>
              </a:ln>
              <a:effectLst>
                <a:outerShdw blurRad="190500" dist="127000" dir="13500000" algn="br" rotWithShape="0">
                  <a:schemeClr val="accent6">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Rounded Corners 28">
                <a:extLst>
                  <a:ext uri="{FF2B5EF4-FFF2-40B4-BE49-F238E27FC236}">
                    <a16:creationId xmlns:a16="http://schemas.microsoft.com/office/drawing/2014/main" id="{CB77B62B-B1D2-435D-B78B-E91DB2CA9674}"/>
                  </a:ext>
                </a:extLst>
              </p:cNvPr>
              <p:cNvSpPr/>
              <p:nvPr/>
            </p:nvSpPr>
            <p:spPr>
              <a:xfrm rot="2700000">
                <a:off x="-4452991" y="-337546"/>
                <a:ext cx="7128430" cy="7128430"/>
              </a:xfrm>
              <a:prstGeom prst="roundRect">
                <a:avLst/>
              </a:prstGeom>
              <a:solidFill>
                <a:schemeClr val="accent4"/>
              </a:solidFill>
              <a:ln>
                <a:noFill/>
              </a:ln>
              <a:effectLst>
                <a:outerShdw blurRad="190500" dist="127000" dir="2700000" algn="tl" rotWithShape="0">
                  <a:schemeClr val="accent5">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1" name="TextBox 30">
              <a:extLst>
                <a:ext uri="{FF2B5EF4-FFF2-40B4-BE49-F238E27FC236}">
                  <a16:creationId xmlns:a16="http://schemas.microsoft.com/office/drawing/2014/main" id="{552428F1-437A-41C3-B489-EAFFA45F5D38}"/>
                </a:ext>
              </a:extLst>
            </p:cNvPr>
            <p:cNvSpPr txBox="1"/>
            <p:nvPr/>
          </p:nvSpPr>
          <p:spPr>
            <a:xfrm>
              <a:off x="208550" y="6124025"/>
              <a:ext cx="4433677" cy="584775"/>
            </a:xfrm>
            <a:prstGeom prst="rect">
              <a:avLst/>
            </a:prstGeom>
            <a:noFill/>
          </p:spPr>
          <p:txBody>
            <a:bodyPr wrap="square">
              <a:spAutoFit/>
            </a:bodyPr>
            <a:lstStyle/>
            <a:p>
              <a:r>
                <a:rPr lang="en-US" sz="1600" b="1" dirty="0">
                  <a:solidFill>
                    <a:srgbClr val="5B74E9"/>
                  </a:solidFill>
                </a:rPr>
                <a:t>Supervised by</a:t>
              </a:r>
            </a:p>
            <a:p>
              <a:r>
                <a:rPr lang="en-US" sz="1600" b="1" dirty="0">
                  <a:solidFill>
                    <a:srgbClr val="5B74E9"/>
                  </a:solidFill>
                </a:rPr>
                <a:t>Prof. Hazem </a:t>
              </a:r>
              <a:r>
                <a:rPr lang="en-US" sz="1600" b="1" dirty="0" err="1">
                  <a:solidFill>
                    <a:srgbClr val="5B74E9"/>
                  </a:solidFill>
                </a:rPr>
                <a:t>ElBakry</a:t>
              </a:r>
              <a:r>
                <a:rPr lang="en-US" sz="1600" b="1" dirty="0">
                  <a:solidFill>
                    <a:srgbClr val="5B74E9"/>
                  </a:solidFill>
                </a:rPr>
                <a:t> </a:t>
              </a:r>
            </a:p>
          </p:txBody>
        </p:sp>
      </p:grpSp>
      <p:pic>
        <p:nvPicPr>
          <p:cNvPr id="3" name="Picture 2">
            <a:extLst>
              <a:ext uri="{FF2B5EF4-FFF2-40B4-BE49-F238E27FC236}">
                <a16:creationId xmlns:a16="http://schemas.microsoft.com/office/drawing/2014/main" id="{851775E8-ED62-479A-A9B2-79F3EA0C4AE1}"/>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2667000" y="0"/>
            <a:ext cx="6858000" cy="6858000"/>
          </a:xfrm>
          <a:prstGeom prst="rect">
            <a:avLst/>
          </a:prstGeom>
        </p:spPr>
      </p:pic>
    </p:spTree>
    <p:extLst>
      <p:ext uri="{BB962C8B-B14F-4D97-AF65-F5344CB8AC3E}">
        <p14:creationId xmlns:p14="http://schemas.microsoft.com/office/powerpoint/2010/main" val="4257626017"/>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1" nodeType="with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p:cTn id="7" dur="500" fill="hold"/>
                                        <p:tgtEl>
                                          <p:spTgt spid="24"/>
                                        </p:tgtEl>
                                        <p:attrNameLst>
                                          <p:attrName>ppt_w</p:attrName>
                                        </p:attrNameLst>
                                      </p:cBhvr>
                                      <p:tavLst>
                                        <p:tav tm="0">
                                          <p:val>
                                            <p:fltVal val="0"/>
                                          </p:val>
                                        </p:tav>
                                        <p:tav tm="100000">
                                          <p:val>
                                            <p:strVal val="#ppt_w"/>
                                          </p:val>
                                        </p:tav>
                                      </p:tavLst>
                                    </p:anim>
                                    <p:anim calcmode="lin" valueType="num">
                                      <p:cBhvr>
                                        <p:cTn id="8" dur="500" fill="hold"/>
                                        <p:tgtEl>
                                          <p:spTgt spid="24"/>
                                        </p:tgtEl>
                                        <p:attrNameLst>
                                          <p:attrName>ppt_h</p:attrName>
                                        </p:attrNameLst>
                                      </p:cBhvr>
                                      <p:tavLst>
                                        <p:tav tm="0">
                                          <p:val>
                                            <p:fltVal val="0"/>
                                          </p:val>
                                        </p:tav>
                                        <p:tav tm="100000">
                                          <p:val>
                                            <p:strVal val="#ppt_h"/>
                                          </p:val>
                                        </p:tav>
                                      </p:tavLst>
                                    </p:anim>
                                    <p:animEffect transition="in" filter="fade">
                                      <p:cBhvr>
                                        <p:cTn id="9" dur="500"/>
                                        <p:tgtEl>
                                          <p:spTgt spid="24"/>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25"/>
                                        </p:tgtEl>
                                        <p:attrNameLst>
                                          <p:attrName>style.visibility</p:attrName>
                                        </p:attrNameLst>
                                      </p:cBhvr>
                                      <p:to>
                                        <p:strVal val="visible"/>
                                      </p:to>
                                    </p:set>
                                    <p:anim calcmode="lin" valueType="num">
                                      <p:cBhvr>
                                        <p:cTn id="12" dur="500" fill="hold"/>
                                        <p:tgtEl>
                                          <p:spTgt spid="25"/>
                                        </p:tgtEl>
                                        <p:attrNameLst>
                                          <p:attrName>ppt_w</p:attrName>
                                        </p:attrNameLst>
                                      </p:cBhvr>
                                      <p:tavLst>
                                        <p:tav tm="0">
                                          <p:val>
                                            <p:fltVal val="0"/>
                                          </p:val>
                                        </p:tav>
                                        <p:tav tm="100000">
                                          <p:val>
                                            <p:strVal val="#ppt_w"/>
                                          </p:val>
                                        </p:tav>
                                      </p:tavLst>
                                    </p:anim>
                                    <p:anim calcmode="lin" valueType="num">
                                      <p:cBhvr>
                                        <p:cTn id="13" dur="500" fill="hold"/>
                                        <p:tgtEl>
                                          <p:spTgt spid="25"/>
                                        </p:tgtEl>
                                        <p:attrNameLst>
                                          <p:attrName>ppt_h</p:attrName>
                                        </p:attrNameLst>
                                      </p:cBhvr>
                                      <p:tavLst>
                                        <p:tav tm="0">
                                          <p:val>
                                            <p:fltVal val="0"/>
                                          </p:val>
                                        </p:tav>
                                        <p:tav tm="100000">
                                          <p:val>
                                            <p:strVal val="#ppt_h"/>
                                          </p:val>
                                        </p:tav>
                                      </p:tavLst>
                                    </p:anim>
                                    <p:animEffect transition="in" filter="fade">
                                      <p:cBhvr>
                                        <p:cTn id="14" dur="500"/>
                                        <p:tgtEl>
                                          <p:spTgt spid="25"/>
                                        </p:tgtEl>
                                      </p:cBhvr>
                                    </p:animEffect>
                                  </p:childTnLst>
                                </p:cTn>
                              </p:par>
                              <p:par>
                                <p:cTn id="15" presetID="22" presetClass="entr" presetSubtype="4" fill="hold" grpId="0" nodeType="withEffect">
                                  <p:stCondLst>
                                    <p:cond delay="250"/>
                                  </p:stCondLst>
                                  <p:childTnLst>
                                    <p:set>
                                      <p:cBhvr>
                                        <p:cTn id="16" dur="1" fill="hold">
                                          <p:stCondLst>
                                            <p:cond delay="0"/>
                                          </p:stCondLst>
                                        </p:cTn>
                                        <p:tgtEl>
                                          <p:spTgt spid="4">
                                            <p:txEl>
                                              <p:pRg st="0" end="0"/>
                                            </p:txEl>
                                          </p:spTgt>
                                        </p:tgtEl>
                                        <p:attrNameLst>
                                          <p:attrName>style.visibility</p:attrName>
                                        </p:attrNameLst>
                                      </p:cBhvr>
                                      <p:to>
                                        <p:strVal val="visible"/>
                                      </p:to>
                                    </p:set>
                                    <p:animEffect transition="in" filter="wipe(down)">
                                      <p:cBhvr>
                                        <p:cTn id="17" dur="1000"/>
                                        <p:tgtEl>
                                          <p:spTgt spid="4">
                                            <p:txEl>
                                              <p:pRg st="0" end="0"/>
                                            </p:txEl>
                                          </p:spTgt>
                                        </p:tgtEl>
                                      </p:cBhvr>
                                    </p:animEffect>
                                  </p:childTnLst>
                                </p:cTn>
                              </p:par>
                              <p:par>
                                <p:cTn id="18" presetID="22" presetClass="entr" presetSubtype="1" fill="hold" grpId="0" nodeType="withEffect">
                                  <p:stCondLst>
                                    <p:cond delay="250"/>
                                  </p:stCondLst>
                                  <p:childTnLst>
                                    <p:set>
                                      <p:cBhvr>
                                        <p:cTn id="19" dur="1" fill="hold">
                                          <p:stCondLst>
                                            <p:cond delay="0"/>
                                          </p:stCondLst>
                                        </p:cTn>
                                        <p:tgtEl>
                                          <p:spTgt spid="5">
                                            <p:txEl>
                                              <p:pRg st="0" end="0"/>
                                            </p:txEl>
                                          </p:spTgt>
                                        </p:tgtEl>
                                        <p:attrNameLst>
                                          <p:attrName>style.visibility</p:attrName>
                                        </p:attrNameLst>
                                      </p:cBhvr>
                                      <p:to>
                                        <p:strVal val="visible"/>
                                      </p:to>
                                    </p:set>
                                    <p:animEffect transition="in" filter="wipe(up)">
                                      <p:cBhvr>
                                        <p:cTn id="20" dur="1000"/>
                                        <p:tgtEl>
                                          <p:spTgt spid="5">
                                            <p:txEl>
                                              <p:pRg st="0" end="0"/>
                                            </p:txEl>
                                          </p:spTgt>
                                        </p:tgtEl>
                                      </p:cBhvr>
                                    </p:animEffect>
                                  </p:childTnLst>
                                </p:cTn>
                              </p:par>
                              <p:par>
                                <p:cTn id="21" presetID="53" presetClass="entr" presetSubtype="16" fill="hold" grpId="0" nodeType="withEffect">
                                  <p:stCondLst>
                                    <p:cond delay="500"/>
                                  </p:stCondLst>
                                  <p:childTnLst>
                                    <p:set>
                                      <p:cBhvr>
                                        <p:cTn id="22" dur="1" fill="hold">
                                          <p:stCondLst>
                                            <p:cond delay="0"/>
                                          </p:stCondLst>
                                        </p:cTn>
                                        <p:tgtEl>
                                          <p:spTgt spid="19"/>
                                        </p:tgtEl>
                                        <p:attrNameLst>
                                          <p:attrName>style.visibility</p:attrName>
                                        </p:attrNameLst>
                                      </p:cBhvr>
                                      <p:to>
                                        <p:strVal val="visible"/>
                                      </p:to>
                                    </p:set>
                                    <p:anim calcmode="lin" valueType="num">
                                      <p:cBhvr>
                                        <p:cTn id="23" dur="500" fill="hold"/>
                                        <p:tgtEl>
                                          <p:spTgt spid="19"/>
                                        </p:tgtEl>
                                        <p:attrNameLst>
                                          <p:attrName>ppt_w</p:attrName>
                                        </p:attrNameLst>
                                      </p:cBhvr>
                                      <p:tavLst>
                                        <p:tav tm="0">
                                          <p:val>
                                            <p:fltVal val="0"/>
                                          </p:val>
                                        </p:tav>
                                        <p:tav tm="100000">
                                          <p:val>
                                            <p:strVal val="#ppt_w"/>
                                          </p:val>
                                        </p:tav>
                                      </p:tavLst>
                                    </p:anim>
                                    <p:anim calcmode="lin" valueType="num">
                                      <p:cBhvr>
                                        <p:cTn id="24" dur="500" fill="hold"/>
                                        <p:tgtEl>
                                          <p:spTgt spid="19"/>
                                        </p:tgtEl>
                                        <p:attrNameLst>
                                          <p:attrName>ppt_h</p:attrName>
                                        </p:attrNameLst>
                                      </p:cBhvr>
                                      <p:tavLst>
                                        <p:tav tm="0">
                                          <p:val>
                                            <p:fltVal val="0"/>
                                          </p:val>
                                        </p:tav>
                                        <p:tav tm="100000">
                                          <p:val>
                                            <p:strVal val="#ppt_h"/>
                                          </p:val>
                                        </p:tav>
                                      </p:tavLst>
                                    </p:anim>
                                    <p:animEffect transition="in" filter="fade">
                                      <p:cBhvr>
                                        <p:cTn id="25" dur="500"/>
                                        <p:tgtEl>
                                          <p:spTgt spid="19"/>
                                        </p:tgtEl>
                                      </p:cBhvr>
                                    </p:animEffect>
                                  </p:childTnLst>
                                </p:cTn>
                              </p:par>
                              <p:par>
                                <p:cTn id="26" presetID="53" presetClass="entr" presetSubtype="16" fill="hold" nodeType="withEffect">
                                  <p:stCondLst>
                                    <p:cond delay="500"/>
                                  </p:stCondLst>
                                  <p:childTnLst>
                                    <p:set>
                                      <p:cBhvr>
                                        <p:cTn id="27" dur="1" fill="hold">
                                          <p:stCondLst>
                                            <p:cond delay="0"/>
                                          </p:stCondLst>
                                        </p:cTn>
                                        <p:tgtEl>
                                          <p:spTgt spid="20"/>
                                        </p:tgtEl>
                                        <p:attrNameLst>
                                          <p:attrName>style.visibility</p:attrName>
                                        </p:attrNameLst>
                                      </p:cBhvr>
                                      <p:to>
                                        <p:strVal val="visible"/>
                                      </p:to>
                                    </p:set>
                                    <p:anim calcmode="lin" valueType="num">
                                      <p:cBhvr>
                                        <p:cTn id="28" dur="500" fill="hold"/>
                                        <p:tgtEl>
                                          <p:spTgt spid="20"/>
                                        </p:tgtEl>
                                        <p:attrNameLst>
                                          <p:attrName>ppt_w</p:attrName>
                                        </p:attrNameLst>
                                      </p:cBhvr>
                                      <p:tavLst>
                                        <p:tav tm="0">
                                          <p:val>
                                            <p:fltVal val="0"/>
                                          </p:val>
                                        </p:tav>
                                        <p:tav tm="100000">
                                          <p:val>
                                            <p:strVal val="#ppt_w"/>
                                          </p:val>
                                        </p:tav>
                                      </p:tavLst>
                                    </p:anim>
                                    <p:anim calcmode="lin" valueType="num">
                                      <p:cBhvr>
                                        <p:cTn id="29" dur="500" fill="hold"/>
                                        <p:tgtEl>
                                          <p:spTgt spid="20"/>
                                        </p:tgtEl>
                                        <p:attrNameLst>
                                          <p:attrName>ppt_h</p:attrName>
                                        </p:attrNameLst>
                                      </p:cBhvr>
                                      <p:tavLst>
                                        <p:tav tm="0">
                                          <p:val>
                                            <p:fltVal val="0"/>
                                          </p:val>
                                        </p:tav>
                                        <p:tav tm="100000">
                                          <p:val>
                                            <p:strVal val="#ppt_h"/>
                                          </p:val>
                                        </p:tav>
                                      </p:tavLst>
                                    </p:anim>
                                    <p:animEffect transition="in" filter="fade">
                                      <p:cBhvr>
                                        <p:cTn id="30" dur="500"/>
                                        <p:tgtEl>
                                          <p:spTgt spid="20"/>
                                        </p:tgtEl>
                                      </p:cBhvr>
                                    </p:animEffect>
                                  </p:childTnLst>
                                </p:cTn>
                              </p:par>
                              <p:par>
                                <p:cTn id="31" presetID="53" presetClass="entr" presetSubtype="16" fill="hold" grpId="0" nodeType="withEffect">
                                  <p:stCondLst>
                                    <p:cond delay="500"/>
                                  </p:stCondLst>
                                  <p:childTnLst>
                                    <p:set>
                                      <p:cBhvr>
                                        <p:cTn id="32" dur="1" fill="hold">
                                          <p:stCondLst>
                                            <p:cond delay="0"/>
                                          </p:stCondLst>
                                        </p:cTn>
                                        <p:tgtEl>
                                          <p:spTgt spid="23"/>
                                        </p:tgtEl>
                                        <p:attrNameLst>
                                          <p:attrName>style.visibility</p:attrName>
                                        </p:attrNameLst>
                                      </p:cBhvr>
                                      <p:to>
                                        <p:strVal val="visible"/>
                                      </p:to>
                                    </p:set>
                                    <p:anim calcmode="lin" valueType="num">
                                      <p:cBhvr>
                                        <p:cTn id="33" dur="500" fill="hold"/>
                                        <p:tgtEl>
                                          <p:spTgt spid="23"/>
                                        </p:tgtEl>
                                        <p:attrNameLst>
                                          <p:attrName>ppt_w</p:attrName>
                                        </p:attrNameLst>
                                      </p:cBhvr>
                                      <p:tavLst>
                                        <p:tav tm="0">
                                          <p:val>
                                            <p:fltVal val="0"/>
                                          </p:val>
                                        </p:tav>
                                        <p:tav tm="100000">
                                          <p:val>
                                            <p:strVal val="#ppt_w"/>
                                          </p:val>
                                        </p:tav>
                                      </p:tavLst>
                                    </p:anim>
                                    <p:anim calcmode="lin" valueType="num">
                                      <p:cBhvr>
                                        <p:cTn id="34" dur="500" fill="hold"/>
                                        <p:tgtEl>
                                          <p:spTgt spid="23"/>
                                        </p:tgtEl>
                                        <p:attrNameLst>
                                          <p:attrName>ppt_h</p:attrName>
                                        </p:attrNameLst>
                                      </p:cBhvr>
                                      <p:tavLst>
                                        <p:tav tm="0">
                                          <p:val>
                                            <p:fltVal val="0"/>
                                          </p:val>
                                        </p:tav>
                                        <p:tav tm="100000">
                                          <p:val>
                                            <p:strVal val="#ppt_h"/>
                                          </p:val>
                                        </p:tav>
                                      </p:tavLst>
                                    </p:anim>
                                    <p:animEffect transition="in" filter="fade">
                                      <p:cBhvr>
                                        <p:cTn id="35" dur="500"/>
                                        <p:tgtEl>
                                          <p:spTgt spid="23"/>
                                        </p:tgtEl>
                                      </p:cBhvr>
                                    </p:animEffect>
                                  </p:childTnLst>
                                </p:cTn>
                              </p:par>
                              <p:par>
                                <p:cTn id="36" presetID="8" presetClass="emph" presetSubtype="0" repeatCount="indefinite" autoRev="1" fill="hold" nodeType="withEffect">
                                  <p:stCondLst>
                                    <p:cond delay="500"/>
                                  </p:stCondLst>
                                  <p:childTnLst>
                                    <p:animRot by="21600000">
                                      <p:cBhvr>
                                        <p:cTn id="37" dur="8000" fill="hold"/>
                                        <p:tgtEl>
                                          <p:spTgt spid="9"/>
                                        </p:tgtEl>
                                        <p:attrNameLst>
                                          <p:attrName>r</p:attrName>
                                        </p:attrNameLst>
                                      </p:cBhvr>
                                    </p:animRot>
                                  </p:childTnLst>
                                </p:cTn>
                              </p:par>
                              <p:par>
                                <p:cTn id="38" presetID="8" presetClass="emph" presetSubtype="0" repeatCount="indefinite" autoRev="1" fill="hold" nodeType="withEffect">
                                  <p:stCondLst>
                                    <p:cond delay="500"/>
                                  </p:stCondLst>
                                  <p:childTnLst>
                                    <p:animRot by="-21600000">
                                      <p:cBhvr>
                                        <p:cTn id="39" dur="8000" fill="hold"/>
                                        <p:tgtEl>
                                          <p:spTgt spid="6"/>
                                        </p:tgtEl>
                                        <p:attrNameLst>
                                          <p:attrName>r</p:attrName>
                                        </p:attrNameLst>
                                      </p:cBhvr>
                                    </p:animRot>
                                  </p:childTnLst>
                                </p:cTn>
                              </p:par>
                              <p:par>
                                <p:cTn id="40" presetID="8" presetClass="emph" presetSubtype="0" repeatCount="indefinite" autoRev="1" fill="hold" nodeType="withEffect">
                                  <p:stCondLst>
                                    <p:cond delay="500"/>
                                  </p:stCondLst>
                                  <p:childTnLst>
                                    <p:animRot by="-21600000">
                                      <p:cBhvr>
                                        <p:cTn id="41" dur="8000" fill="hold"/>
                                        <p:tgtEl>
                                          <p:spTgt spid="13"/>
                                        </p:tgtEl>
                                        <p:attrNameLst>
                                          <p:attrName>r</p:attrName>
                                        </p:attrNameLst>
                                      </p:cBhvr>
                                    </p:animRot>
                                  </p:childTnLst>
                                </p:cTn>
                              </p:par>
                              <p:par>
                                <p:cTn id="42" presetID="8" presetClass="emph" presetSubtype="0" repeatCount="indefinite" autoRev="1" fill="hold" nodeType="withEffect">
                                  <p:stCondLst>
                                    <p:cond delay="500"/>
                                  </p:stCondLst>
                                  <p:childTnLst>
                                    <p:animRot by="21600000">
                                      <p:cBhvr>
                                        <p:cTn id="43" dur="8000" fill="hold"/>
                                        <p:tgtEl>
                                          <p:spTgt spid="16"/>
                                        </p:tgtEl>
                                        <p:attrNameLst>
                                          <p:attrName>r</p:attrName>
                                        </p:attrNameLst>
                                      </p:cBhvr>
                                    </p:animRot>
                                  </p:childTnLst>
                                </p:cTn>
                              </p:par>
                              <p:par>
                                <p:cTn id="44" presetID="6" presetClass="emph" presetSubtype="0" repeatCount="indefinite" autoRev="1" fill="hold" grpId="0" nodeType="withEffect">
                                  <p:stCondLst>
                                    <p:cond delay="500"/>
                                  </p:stCondLst>
                                  <p:childTnLst>
                                    <p:animScale>
                                      <p:cBhvr>
                                        <p:cTn id="45" dur="3000" fill="hold"/>
                                        <p:tgtEl>
                                          <p:spTgt spid="12"/>
                                        </p:tgtEl>
                                      </p:cBhvr>
                                      <p:by x="105000" y="105000"/>
                                    </p:animScale>
                                  </p:childTnLst>
                                </p:cTn>
                              </p:par>
                              <p:par>
                                <p:cTn id="46" presetID="2" presetClass="entr" presetSubtype="4" fill="hold" nodeType="withEffect">
                                  <p:stCondLst>
                                    <p:cond delay="500"/>
                                  </p:stCondLst>
                                  <p:childTnLst>
                                    <p:set>
                                      <p:cBhvr>
                                        <p:cTn id="47" dur="1" fill="hold">
                                          <p:stCondLst>
                                            <p:cond delay="0"/>
                                          </p:stCondLst>
                                        </p:cTn>
                                        <p:tgtEl>
                                          <p:spTgt spid="32"/>
                                        </p:tgtEl>
                                        <p:attrNameLst>
                                          <p:attrName>style.visibility</p:attrName>
                                        </p:attrNameLst>
                                      </p:cBhvr>
                                      <p:to>
                                        <p:strVal val="visible"/>
                                      </p:to>
                                    </p:set>
                                    <p:anim calcmode="lin" valueType="num">
                                      <p:cBhvr additive="base">
                                        <p:cTn id="48" dur="500" fill="hold"/>
                                        <p:tgtEl>
                                          <p:spTgt spid="32"/>
                                        </p:tgtEl>
                                        <p:attrNameLst>
                                          <p:attrName>ppt_x</p:attrName>
                                        </p:attrNameLst>
                                      </p:cBhvr>
                                      <p:tavLst>
                                        <p:tav tm="0">
                                          <p:val>
                                            <p:strVal val="#ppt_x"/>
                                          </p:val>
                                        </p:tav>
                                        <p:tav tm="100000">
                                          <p:val>
                                            <p:strVal val="#ppt_x"/>
                                          </p:val>
                                        </p:tav>
                                      </p:tavLst>
                                    </p:anim>
                                    <p:anim calcmode="lin" valueType="num">
                                      <p:cBhvr additive="base">
                                        <p:cTn id="49"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9" grpId="0" animBg="1"/>
      <p:bldP spid="23" grpId="0" animBg="1"/>
      <p:bldP spid="24" grpId="1" animBg="1"/>
      <p:bldP spid="25" grpId="0" animBg="1"/>
      <p:bldP spid="4" grpId="0" build="p"/>
      <p:bldP spid="5"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RectangleRounded27">
            <a:extLst>
              <a:ext uri="{FF2B5EF4-FFF2-40B4-BE49-F238E27FC236}">
                <a16:creationId xmlns:a16="http://schemas.microsoft.com/office/drawing/2014/main" id="{493EA2E3-8FB6-9A2E-B886-B42525384450}"/>
              </a:ext>
            </a:extLst>
          </p:cNvPr>
          <p:cNvGrpSpPr/>
          <p:nvPr/>
        </p:nvGrpSpPr>
        <p:grpSpPr>
          <a:xfrm>
            <a:off x="691208" y="1421085"/>
            <a:ext cx="4972744" cy="4940436"/>
            <a:chOff x="623392" y="496480"/>
            <a:chExt cx="4972744" cy="5865041"/>
          </a:xfrm>
        </p:grpSpPr>
        <p:sp>
          <p:nvSpPr>
            <p:cNvPr id="6" name="Rectangle: Rounded Corners 5">
              <a:extLst>
                <a:ext uri="{FF2B5EF4-FFF2-40B4-BE49-F238E27FC236}">
                  <a16:creationId xmlns:a16="http://schemas.microsoft.com/office/drawing/2014/main" id="{CEBE68D6-B00D-39D3-2A55-EE2A655E36F7}"/>
                </a:ext>
              </a:extLst>
            </p:cNvPr>
            <p:cNvSpPr/>
            <p:nvPr/>
          </p:nvSpPr>
          <p:spPr>
            <a:xfrm>
              <a:off x="623392" y="496480"/>
              <a:ext cx="4972744" cy="5865041"/>
            </a:xfrm>
            <a:prstGeom prst="roundRect">
              <a:avLst>
                <a:gd name="adj" fmla="val 4611"/>
              </a:avLst>
            </a:prstGeom>
            <a:solidFill>
              <a:schemeClr val="accent4"/>
            </a:solidFill>
            <a:ln>
              <a:noFill/>
            </a:ln>
            <a:effectLst>
              <a:outerShdw blurRad="190500" dist="127000" dir="13500000" algn="br" rotWithShape="0">
                <a:schemeClr val="accent6">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Rounded27">
              <a:extLst>
                <a:ext uri="{FF2B5EF4-FFF2-40B4-BE49-F238E27FC236}">
                  <a16:creationId xmlns:a16="http://schemas.microsoft.com/office/drawing/2014/main" id="{D21CD791-CE59-A712-689A-C35962C05702}"/>
                </a:ext>
              </a:extLst>
            </p:cNvPr>
            <p:cNvSpPr/>
            <p:nvPr/>
          </p:nvSpPr>
          <p:spPr>
            <a:xfrm>
              <a:off x="623392" y="496480"/>
              <a:ext cx="4972744" cy="5865041"/>
            </a:xfrm>
            <a:prstGeom prst="roundRect">
              <a:avLst>
                <a:gd name="adj" fmla="val 4611"/>
              </a:avLst>
            </a:prstGeom>
            <a:solidFill>
              <a:schemeClr val="accent4"/>
            </a:solidFill>
            <a:ln>
              <a:noFill/>
            </a:ln>
            <a:effectLst>
              <a:outerShdw blurRad="190500" dist="127000" dir="2700000" algn="tl" rotWithShape="0">
                <a:schemeClr val="accent5">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Picture Placeholder 3">
            <a:extLst>
              <a:ext uri="{FF2B5EF4-FFF2-40B4-BE49-F238E27FC236}">
                <a16:creationId xmlns:a16="http://schemas.microsoft.com/office/drawing/2014/main" id="{C63CFEE7-73A3-4C13-825C-A9AA89B96B79}"/>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l="13540" r="13540"/>
          <a:stretch>
            <a:fillRect/>
          </a:stretch>
        </p:blipFill>
        <p:spPr>
          <a:xfrm>
            <a:off x="979488" y="1729332"/>
            <a:ext cx="4395787" cy="4328567"/>
          </a:xfrm>
        </p:spPr>
      </p:pic>
      <p:sp>
        <p:nvSpPr>
          <p:cNvPr id="8" name="!!RectangleRounded16">
            <a:extLst>
              <a:ext uri="{FF2B5EF4-FFF2-40B4-BE49-F238E27FC236}">
                <a16:creationId xmlns:a16="http://schemas.microsoft.com/office/drawing/2014/main" id="{CFCE5C1E-E41A-FF8C-D954-F2A0B6426508}"/>
              </a:ext>
            </a:extLst>
          </p:cNvPr>
          <p:cNvSpPr/>
          <p:nvPr/>
        </p:nvSpPr>
        <p:spPr>
          <a:xfrm rot="16200000" flipH="1">
            <a:off x="4307740" y="3849877"/>
            <a:ext cx="4993435" cy="155950"/>
          </a:xfrm>
          <a:prstGeom prst="roundRect">
            <a:avLst>
              <a:gd name="adj" fmla="val 50000"/>
            </a:avLst>
          </a:prstGeom>
          <a:gradFill flip="none" rotWithShape="1">
            <a:gsLst>
              <a:gs pos="0">
                <a:schemeClr val="accent6">
                  <a:alpha val="80000"/>
                </a:schemeClr>
              </a:gs>
              <a:gs pos="100000">
                <a:schemeClr val="accent4"/>
              </a:gs>
              <a:gs pos="50000">
                <a:schemeClr val="accent4"/>
              </a:gs>
            </a:gsLst>
            <a:lin ang="16200000" scaled="0"/>
            <a:tileRect/>
          </a:gradFill>
          <a:ln>
            <a:noFill/>
          </a:ln>
          <a:effectLst>
            <a:innerShdw blurRad="76200" dist="63500" dir="13200000">
              <a:schemeClr val="accent5">
                <a:lumMod val="75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017">
            <a:extLst>
              <a:ext uri="{FF2B5EF4-FFF2-40B4-BE49-F238E27FC236}">
                <a16:creationId xmlns:a16="http://schemas.microsoft.com/office/drawing/2014/main" id="{E99460E1-BA37-42CD-65C3-6B1C34C236F8}"/>
              </a:ext>
            </a:extLst>
          </p:cNvPr>
          <p:cNvSpPr/>
          <p:nvPr/>
        </p:nvSpPr>
        <p:spPr>
          <a:xfrm flipH="1">
            <a:off x="6684736" y="1703031"/>
            <a:ext cx="239442" cy="229240"/>
          </a:xfrm>
          <a:prstGeom prst="ellipse">
            <a:avLst/>
          </a:prstGeom>
          <a:gradFill flip="none" rotWithShape="1">
            <a:gsLst>
              <a:gs pos="100000">
                <a:schemeClr val="accent5"/>
              </a:gs>
              <a:gs pos="0">
                <a:schemeClr val="accent6">
                  <a:lumMod val="95000"/>
                  <a:lumOff val="5000"/>
                </a:schemeClr>
              </a:gs>
            </a:gsLst>
            <a:path path="circle">
              <a:fillToRect r="100000" b="100000"/>
            </a:path>
            <a:tileRect l="-100000" t="-100000"/>
          </a:gradFill>
          <a:ln>
            <a:noFill/>
          </a:ln>
          <a:effectLst>
            <a:outerShdw blurRad="127000" dist="88900" dir="2700000" algn="tl" rotWithShape="0">
              <a:schemeClr val="accent5">
                <a:alpha val="6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018">
            <a:extLst>
              <a:ext uri="{FF2B5EF4-FFF2-40B4-BE49-F238E27FC236}">
                <a16:creationId xmlns:a16="http://schemas.microsoft.com/office/drawing/2014/main" id="{26CA6676-13C6-C7F3-C765-DB325C6D140C}"/>
              </a:ext>
            </a:extLst>
          </p:cNvPr>
          <p:cNvSpPr/>
          <p:nvPr/>
        </p:nvSpPr>
        <p:spPr>
          <a:xfrm flipH="1">
            <a:off x="6684736" y="2780665"/>
            <a:ext cx="239442" cy="229240"/>
          </a:xfrm>
          <a:prstGeom prst="ellipse">
            <a:avLst/>
          </a:prstGeom>
          <a:gradFill flip="none" rotWithShape="1">
            <a:gsLst>
              <a:gs pos="100000">
                <a:schemeClr val="accent5"/>
              </a:gs>
              <a:gs pos="0">
                <a:schemeClr val="accent6">
                  <a:lumMod val="95000"/>
                  <a:lumOff val="5000"/>
                </a:schemeClr>
              </a:gs>
            </a:gsLst>
            <a:path path="circle">
              <a:fillToRect r="100000" b="100000"/>
            </a:path>
            <a:tileRect l="-100000" t="-100000"/>
          </a:gradFill>
          <a:ln>
            <a:noFill/>
          </a:ln>
          <a:effectLst>
            <a:outerShdw blurRad="127000" dist="88900" dir="2700000" algn="tl" rotWithShape="0">
              <a:schemeClr val="accent5">
                <a:alpha val="6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019">
            <a:extLst>
              <a:ext uri="{FF2B5EF4-FFF2-40B4-BE49-F238E27FC236}">
                <a16:creationId xmlns:a16="http://schemas.microsoft.com/office/drawing/2014/main" id="{442DA7F7-FC02-E095-A9C4-3D8703A99955}"/>
              </a:ext>
            </a:extLst>
          </p:cNvPr>
          <p:cNvSpPr/>
          <p:nvPr/>
        </p:nvSpPr>
        <p:spPr>
          <a:xfrm flipH="1">
            <a:off x="6684736" y="3858299"/>
            <a:ext cx="239442" cy="229240"/>
          </a:xfrm>
          <a:prstGeom prst="ellipse">
            <a:avLst/>
          </a:prstGeom>
          <a:gradFill flip="none" rotWithShape="1">
            <a:gsLst>
              <a:gs pos="100000">
                <a:schemeClr val="accent5"/>
              </a:gs>
              <a:gs pos="0">
                <a:schemeClr val="accent6">
                  <a:lumMod val="95000"/>
                  <a:lumOff val="5000"/>
                </a:schemeClr>
              </a:gs>
            </a:gsLst>
            <a:path path="circle">
              <a:fillToRect r="100000" b="100000"/>
            </a:path>
            <a:tileRect l="-100000" t="-100000"/>
          </a:gradFill>
          <a:ln>
            <a:noFill/>
          </a:ln>
          <a:effectLst>
            <a:outerShdw blurRad="127000" dist="88900" dir="2700000" algn="tl" rotWithShape="0">
              <a:schemeClr val="accent5">
                <a:alpha val="6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020">
            <a:extLst>
              <a:ext uri="{FF2B5EF4-FFF2-40B4-BE49-F238E27FC236}">
                <a16:creationId xmlns:a16="http://schemas.microsoft.com/office/drawing/2014/main" id="{00CB528B-30ED-7DE3-224A-310022ED03F3}"/>
              </a:ext>
            </a:extLst>
          </p:cNvPr>
          <p:cNvSpPr/>
          <p:nvPr/>
        </p:nvSpPr>
        <p:spPr>
          <a:xfrm flipH="1">
            <a:off x="6684736" y="4935934"/>
            <a:ext cx="239442" cy="229240"/>
          </a:xfrm>
          <a:prstGeom prst="ellipse">
            <a:avLst/>
          </a:prstGeom>
          <a:gradFill flip="none" rotWithShape="1">
            <a:gsLst>
              <a:gs pos="100000">
                <a:schemeClr val="accent5"/>
              </a:gs>
              <a:gs pos="0">
                <a:schemeClr val="accent6">
                  <a:lumMod val="95000"/>
                  <a:lumOff val="5000"/>
                </a:schemeClr>
              </a:gs>
            </a:gsLst>
            <a:path path="circle">
              <a:fillToRect r="100000" b="100000"/>
            </a:path>
            <a:tileRect l="-100000" t="-100000"/>
          </a:gradFill>
          <a:ln>
            <a:noFill/>
          </a:ln>
          <a:effectLst>
            <a:outerShdw blurRad="127000" dist="88900" dir="2700000" algn="tl" rotWithShape="0">
              <a:schemeClr val="accent5">
                <a:alpha val="6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2B386695-0CCE-0F5C-6186-83E356ABD798}"/>
              </a:ext>
            </a:extLst>
          </p:cNvPr>
          <p:cNvGrpSpPr/>
          <p:nvPr/>
        </p:nvGrpSpPr>
        <p:grpSpPr>
          <a:xfrm>
            <a:off x="8440893" y="1454033"/>
            <a:ext cx="3199724" cy="934480"/>
            <a:chOff x="8477267" y="1523588"/>
            <a:chExt cx="2253128" cy="976066"/>
          </a:xfrm>
        </p:grpSpPr>
        <p:sp>
          <p:nvSpPr>
            <p:cNvPr id="14" name="TextBox 13">
              <a:extLst>
                <a:ext uri="{FF2B5EF4-FFF2-40B4-BE49-F238E27FC236}">
                  <a16:creationId xmlns:a16="http://schemas.microsoft.com/office/drawing/2014/main" id="{08F7B19A-A6D4-79E8-FCDD-17229FE5EBCF}"/>
                </a:ext>
              </a:extLst>
            </p:cNvPr>
            <p:cNvSpPr txBox="1"/>
            <p:nvPr/>
          </p:nvSpPr>
          <p:spPr>
            <a:xfrm>
              <a:off x="8477267" y="1523588"/>
              <a:ext cx="2016224" cy="321473"/>
            </a:xfrm>
            <a:prstGeom prst="rect">
              <a:avLst/>
            </a:prstGeom>
            <a:noFill/>
          </p:spPr>
          <p:txBody>
            <a:bodyPr wrap="square" lIns="0" rIns="0" rtlCol="0" anchor="b">
              <a:spAutoFit/>
            </a:bodyPr>
            <a:lstStyle/>
            <a:p>
              <a:r>
                <a:rPr lang="en-GB" sz="1400" b="1" dirty="0">
                  <a:solidFill>
                    <a:schemeClr val="accent5">
                      <a:lumMod val="75000"/>
                    </a:schemeClr>
                  </a:solidFill>
                  <a:latin typeface="+mj-lt"/>
                  <a:ea typeface="Open Sans bold" pitchFamily="2" charset="0"/>
                  <a:cs typeface="Open Sans bold" pitchFamily="2" charset="0"/>
                </a:rPr>
                <a:t>High Cost of Treatment</a:t>
              </a:r>
              <a:endParaRPr lang="en-US" sz="1400" b="1" dirty="0">
                <a:solidFill>
                  <a:schemeClr val="accent5">
                    <a:lumMod val="75000"/>
                  </a:schemeClr>
                </a:solidFill>
                <a:latin typeface="+mj-lt"/>
                <a:ea typeface="Open Sans bold" pitchFamily="2" charset="0"/>
                <a:cs typeface="Open Sans bold" pitchFamily="2" charset="0"/>
              </a:endParaRPr>
            </a:p>
          </p:txBody>
        </p:sp>
        <p:sp>
          <p:nvSpPr>
            <p:cNvPr id="15" name="TextBox 14">
              <a:extLst>
                <a:ext uri="{FF2B5EF4-FFF2-40B4-BE49-F238E27FC236}">
                  <a16:creationId xmlns:a16="http://schemas.microsoft.com/office/drawing/2014/main" id="{A63EAD58-0666-1BB1-2C05-C7F4CDD79675}"/>
                </a:ext>
              </a:extLst>
            </p:cNvPr>
            <p:cNvSpPr txBox="1"/>
            <p:nvPr/>
          </p:nvSpPr>
          <p:spPr>
            <a:xfrm>
              <a:off x="8477267" y="1794020"/>
              <a:ext cx="2253128" cy="705634"/>
            </a:xfrm>
            <a:prstGeom prst="rect">
              <a:avLst/>
            </a:prstGeom>
            <a:noFill/>
          </p:spPr>
          <p:txBody>
            <a:bodyPr wrap="square" lIns="0" rIns="0" rtlCol="0">
              <a:spAutoFit/>
            </a:bodyPr>
            <a:lstStyle/>
            <a:p>
              <a:pPr>
                <a:lnSpc>
                  <a:spcPct val="130000"/>
                </a:lnSpc>
              </a:pPr>
              <a:r>
                <a:rPr lang="en-US" sz="1000" dirty="0">
                  <a:solidFill>
                    <a:schemeClr val="accent5">
                      <a:lumMod val="75000"/>
                    </a:schemeClr>
                  </a:solidFill>
                  <a:ea typeface="Open Sans Light" pitchFamily="2" charset="0"/>
                  <a:cs typeface="Open Sans Light" pitchFamily="2" charset="0"/>
                </a:rPr>
                <a:t>Oral cancer treatment costs pose financial burdens due to surgeries, radiation, chemotherapy, and post-treatment care expenses.</a:t>
              </a:r>
            </a:p>
          </p:txBody>
        </p:sp>
      </p:grpSp>
      <p:grpSp>
        <p:nvGrpSpPr>
          <p:cNvPr id="16" name="Group 15">
            <a:extLst>
              <a:ext uri="{FF2B5EF4-FFF2-40B4-BE49-F238E27FC236}">
                <a16:creationId xmlns:a16="http://schemas.microsoft.com/office/drawing/2014/main" id="{0C7C4CD3-A486-0D43-478D-2E1AA82D0D40}"/>
              </a:ext>
            </a:extLst>
          </p:cNvPr>
          <p:cNvGrpSpPr/>
          <p:nvPr/>
        </p:nvGrpSpPr>
        <p:grpSpPr>
          <a:xfrm>
            <a:off x="8472264" y="4780527"/>
            <a:ext cx="3199724" cy="753603"/>
            <a:chOff x="8477267" y="4756485"/>
            <a:chExt cx="3600400" cy="787139"/>
          </a:xfrm>
        </p:grpSpPr>
        <p:sp>
          <p:nvSpPr>
            <p:cNvPr id="17" name="TextBox 16">
              <a:extLst>
                <a:ext uri="{FF2B5EF4-FFF2-40B4-BE49-F238E27FC236}">
                  <a16:creationId xmlns:a16="http://schemas.microsoft.com/office/drawing/2014/main" id="{4D6180F4-26EF-019B-2690-125E35C2AF90}"/>
                </a:ext>
              </a:extLst>
            </p:cNvPr>
            <p:cNvSpPr txBox="1"/>
            <p:nvPr/>
          </p:nvSpPr>
          <p:spPr>
            <a:xfrm>
              <a:off x="8477267" y="4756485"/>
              <a:ext cx="3528392" cy="321474"/>
            </a:xfrm>
            <a:prstGeom prst="rect">
              <a:avLst/>
            </a:prstGeom>
            <a:noFill/>
          </p:spPr>
          <p:txBody>
            <a:bodyPr wrap="square" lIns="0" rIns="0" rtlCol="0" anchor="b">
              <a:spAutoFit/>
            </a:bodyPr>
            <a:lstStyle/>
            <a:p>
              <a:r>
                <a:rPr lang="en-US" sz="1400" b="1" dirty="0">
                  <a:solidFill>
                    <a:schemeClr val="accent5">
                      <a:lumMod val="75000"/>
                    </a:schemeClr>
                  </a:solidFill>
                  <a:latin typeface="+mj-lt"/>
                  <a:ea typeface="Open Sans bold" pitchFamily="2" charset="0"/>
                  <a:cs typeface="Open Sans bold" pitchFamily="2" charset="0"/>
                </a:rPr>
                <a:t>Limited Access to Specialized Healthcare</a:t>
              </a:r>
              <a:endParaRPr lang="en-GB" sz="1400" b="1" dirty="0">
                <a:solidFill>
                  <a:schemeClr val="accent5">
                    <a:lumMod val="75000"/>
                  </a:schemeClr>
                </a:solidFill>
                <a:latin typeface="+mj-lt"/>
                <a:ea typeface="Open Sans bold" pitchFamily="2" charset="0"/>
                <a:cs typeface="Open Sans bold" pitchFamily="2" charset="0"/>
              </a:endParaRPr>
            </a:p>
          </p:txBody>
        </p:sp>
        <p:sp>
          <p:nvSpPr>
            <p:cNvPr id="18" name="TextBox 17">
              <a:extLst>
                <a:ext uri="{FF2B5EF4-FFF2-40B4-BE49-F238E27FC236}">
                  <a16:creationId xmlns:a16="http://schemas.microsoft.com/office/drawing/2014/main" id="{FB02529E-277D-7A21-298D-A15F214BFBB9}"/>
                </a:ext>
              </a:extLst>
            </p:cNvPr>
            <p:cNvSpPr txBox="1"/>
            <p:nvPr/>
          </p:nvSpPr>
          <p:spPr>
            <a:xfrm>
              <a:off x="8477267" y="5026923"/>
              <a:ext cx="3600400" cy="516701"/>
            </a:xfrm>
            <a:prstGeom prst="rect">
              <a:avLst/>
            </a:prstGeom>
            <a:noFill/>
          </p:spPr>
          <p:txBody>
            <a:bodyPr wrap="square" lIns="0" rIns="0" rtlCol="0">
              <a:spAutoFit/>
            </a:bodyPr>
            <a:lstStyle/>
            <a:p>
              <a:pPr>
                <a:lnSpc>
                  <a:spcPct val="130000"/>
                </a:lnSpc>
              </a:pPr>
              <a:r>
                <a:rPr lang="en-US" sz="1050" dirty="0">
                  <a:solidFill>
                    <a:schemeClr val="accent5">
                      <a:lumMod val="75000"/>
                    </a:schemeClr>
                  </a:solidFill>
                  <a:ea typeface="Open Sans Light" pitchFamily="2" charset="0"/>
                  <a:cs typeface="Open Sans Light" pitchFamily="2" charset="0"/>
                </a:rPr>
                <a:t>Limited rural access to oral cancer care delays diagnosis, worsens outcomes; addressing disparities is crucial.</a:t>
              </a:r>
            </a:p>
          </p:txBody>
        </p:sp>
      </p:grpSp>
      <p:grpSp>
        <p:nvGrpSpPr>
          <p:cNvPr id="19" name="Group 18">
            <a:extLst>
              <a:ext uri="{FF2B5EF4-FFF2-40B4-BE49-F238E27FC236}">
                <a16:creationId xmlns:a16="http://schemas.microsoft.com/office/drawing/2014/main" id="{4E2141E9-65FF-E408-1703-F603115AAEC2}"/>
              </a:ext>
            </a:extLst>
          </p:cNvPr>
          <p:cNvGrpSpPr/>
          <p:nvPr/>
        </p:nvGrpSpPr>
        <p:grpSpPr>
          <a:xfrm>
            <a:off x="8440889" y="3609299"/>
            <a:ext cx="3199725" cy="734430"/>
            <a:chOff x="8477266" y="3678851"/>
            <a:chExt cx="3528391" cy="767113"/>
          </a:xfrm>
        </p:grpSpPr>
        <p:sp>
          <p:nvSpPr>
            <p:cNvPr id="20" name="TextBox 19">
              <a:extLst>
                <a:ext uri="{FF2B5EF4-FFF2-40B4-BE49-F238E27FC236}">
                  <a16:creationId xmlns:a16="http://schemas.microsoft.com/office/drawing/2014/main" id="{B8EBCCF0-4219-309A-ED41-C0575053AE92}"/>
                </a:ext>
              </a:extLst>
            </p:cNvPr>
            <p:cNvSpPr txBox="1"/>
            <p:nvPr/>
          </p:nvSpPr>
          <p:spPr>
            <a:xfrm>
              <a:off x="8477267" y="3678851"/>
              <a:ext cx="3240360" cy="321474"/>
            </a:xfrm>
            <a:prstGeom prst="rect">
              <a:avLst/>
            </a:prstGeom>
            <a:noFill/>
          </p:spPr>
          <p:txBody>
            <a:bodyPr wrap="square" lIns="0" rIns="0" rtlCol="0" anchor="b">
              <a:spAutoFit/>
            </a:bodyPr>
            <a:lstStyle/>
            <a:p>
              <a:r>
                <a:rPr lang="en-GB" sz="1400" b="1" dirty="0">
                  <a:solidFill>
                    <a:schemeClr val="accent5">
                      <a:lumMod val="75000"/>
                    </a:schemeClr>
                  </a:solidFill>
                  <a:latin typeface="+mj-lt"/>
                  <a:ea typeface="Open Sans bold" pitchFamily="2" charset="0"/>
                  <a:cs typeface="Open Sans bold" pitchFamily="2" charset="0"/>
                </a:rPr>
                <a:t>Traditional Diagnostic Methodology</a:t>
              </a:r>
            </a:p>
          </p:txBody>
        </p:sp>
        <p:sp>
          <p:nvSpPr>
            <p:cNvPr id="21" name="TextBox 20">
              <a:extLst>
                <a:ext uri="{FF2B5EF4-FFF2-40B4-BE49-F238E27FC236}">
                  <a16:creationId xmlns:a16="http://schemas.microsoft.com/office/drawing/2014/main" id="{01C0A77C-FFA4-9725-51F8-2A06C91BB504}"/>
                </a:ext>
              </a:extLst>
            </p:cNvPr>
            <p:cNvSpPr txBox="1"/>
            <p:nvPr/>
          </p:nvSpPr>
          <p:spPr>
            <a:xfrm>
              <a:off x="8477266" y="3949288"/>
              <a:ext cx="3528391" cy="496676"/>
            </a:xfrm>
            <a:prstGeom prst="rect">
              <a:avLst/>
            </a:prstGeom>
            <a:noFill/>
          </p:spPr>
          <p:txBody>
            <a:bodyPr wrap="square" lIns="0" rIns="0" rtlCol="0">
              <a:spAutoFit/>
            </a:bodyPr>
            <a:lstStyle/>
            <a:p>
              <a:pPr>
                <a:lnSpc>
                  <a:spcPct val="130000"/>
                </a:lnSpc>
              </a:pPr>
              <a:r>
                <a:rPr lang="en-US" sz="1000" dirty="0">
                  <a:solidFill>
                    <a:schemeClr val="accent5">
                      <a:lumMod val="75000"/>
                    </a:schemeClr>
                  </a:solidFill>
                  <a:ea typeface="Open Sans Light" pitchFamily="2" charset="0"/>
                  <a:cs typeface="Open Sans Light" pitchFamily="2" charset="0"/>
                </a:rPr>
                <a:t>Conventional detection misses early lesions, necessitating improved methods for timely intervention.</a:t>
              </a:r>
            </a:p>
          </p:txBody>
        </p:sp>
      </p:grpSp>
      <p:grpSp>
        <p:nvGrpSpPr>
          <p:cNvPr id="22" name="Group 21">
            <a:extLst>
              <a:ext uri="{FF2B5EF4-FFF2-40B4-BE49-F238E27FC236}">
                <a16:creationId xmlns:a16="http://schemas.microsoft.com/office/drawing/2014/main" id="{31811295-0580-5ECD-853B-2ABBC1891B8A}"/>
              </a:ext>
            </a:extLst>
          </p:cNvPr>
          <p:cNvGrpSpPr/>
          <p:nvPr/>
        </p:nvGrpSpPr>
        <p:grpSpPr>
          <a:xfrm>
            <a:off x="8440890" y="2531667"/>
            <a:ext cx="3199724" cy="734428"/>
            <a:chOff x="8477267" y="2601219"/>
            <a:chExt cx="1944216" cy="767111"/>
          </a:xfrm>
        </p:grpSpPr>
        <p:sp>
          <p:nvSpPr>
            <p:cNvPr id="23" name="TextBox 22">
              <a:extLst>
                <a:ext uri="{FF2B5EF4-FFF2-40B4-BE49-F238E27FC236}">
                  <a16:creationId xmlns:a16="http://schemas.microsoft.com/office/drawing/2014/main" id="{99294546-AB39-F5CB-6162-A600F1509BD7}"/>
                </a:ext>
              </a:extLst>
            </p:cNvPr>
            <p:cNvSpPr txBox="1"/>
            <p:nvPr/>
          </p:nvSpPr>
          <p:spPr>
            <a:xfrm>
              <a:off x="8477267" y="2601219"/>
              <a:ext cx="1944216" cy="321474"/>
            </a:xfrm>
            <a:prstGeom prst="rect">
              <a:avLst/>
            </a:prstGeom>
            <a:noFill/>
          </p:spPr>
          <p:txBody>
            <a:bodyPr wrap="square" lIns="0" rIns="0" rtlCol="0" anchor="b">
              <a:spAutoFit/>
            </a:bodyPr>
            <a:lstStyle/>
            <a:p>
              <a:r>
                <a:rPr lang="en-GB" sz="1400" b="1" dirty="0">
                  <a:solidFill>
                    <a:schemeClr val="accent5">
                      <a:lumMod val="75000"/>
                    </a:schemeClr>
                  </a:solidFill>
                  <a:latin typeface="+mj-lt"/>
                  <a:ea typeface="Open Sans bold" pitchFamily="2" charset="0"/>
                  <a:cs typeface="Open Sans bold" pitchFamily="2" charset="0"/>
                </a:rPr>
                <a:t>Late Detection</a:t>
              </a:r>
              <a:endParaRPr lang="en-US" sz="1400" b="1" dirty="0">
                <a:solidFill>
                  <a:schemeClr val="accent5">
                    <a:lumMod val="75000"/>
                  </a:schemeClr>
                </a:solidFill>
                <a:latin typeface="+mj-lt"/>
                <a:ea typeface="Open Sans bold" pitchFamily="2" charset="0"/>
                <a:cs typeface="Open Sans bold" pitchFamily="2" charset="0"/>
              </a:endParaRPr>
            </a:p>
          </p:txBody>
        </p:sp>
        <p:sp>
          <p:nvSpPr>
            <p:cNvPr id="24" name="TextBox 23">
              <a:extLst>
                <a:ext uri="{FF2B5EF4-FFF2-40B4-BE49-F238E27FC236}">
                  <a16:creationId xmlns:a16="http://schemas.microsoft.com/office/drawing/2014/main" id="{094E69F1-37B3-A66D-25B7-0EAB3C77826F}"/>
                </a:ext>
              </a:extLst>
            </p:cNvPr>
            <p:cNvSpPr txBox="1"/>
            <p:nvPr/>
          </p:nvSpPr>
          <p:spPr>
            <a:xfrm>
              <a:off x="8477267" y="2871654"/>
              <a:ext cx="1944216" cy="496676"/>
            </a:xfrm>
            <a:prstGeom prst="rect">
              <a:avLst/>
            </a:prstGeom>
            <a:noFill/>
          </p:spPr>
          <p:txBody>
            <a:bodyPr wrap="square" lIns="0" rIns="0" rtlCol="0">
              <a:spAutoFit/>
            </a:bodyPr>
            <a:lstStyle/>
            <a:p>
              <a:pPr>
                <a:lnSpc>
                  <a:spcPct val="130000"/>
                </a:lnSpc>
              </a:pPr>
              <a:r>
                <a:rPr lang="en-US" sz="1000" dirty="0">
                  <a:solidFill>
                    <a:schemeClr val="accent5">
                      <a:lumMod val="75000"/>
                    </a:schemeClr>
                  </a:solidFill>
                  <a:ea typeface="Open Sans Light" pitchFamily="2" charset="0"/>
                  <a:cs typeface="Open Sans Light" pitchFamily="2" charset="0"/>
                </a:rPr>
                <a:t>Late detection of oral cancer is common due to absence of early symptoms and routine screenings.</a:t>
              </a:r>
            </a:p>
          </p:txBody>
        </p:sp>
      </p:grpSp>
      <p:grpSp>
        <p:nvGrpSpPr>
          <p:cNvPr id="25" name="Group 24">
            <a:extLst>
              <a:ext uri="{FF2B5EF4-FFF2-40B4-BE49-F238E27FC236}">
                <a16:creationId xmlns:a16="http://schemas.microsoft.com/office/drawing/2014/main" id="{9623144A-2173-9F5E-7EAF-FD84DE6FE82B}"/>
              </a:ext>
            </a:extLst>
          </p:cNvPr>
          <p:cNvGrpSpPr/>
          <p:nvPr/>
        </p:nvGrpSpPr>
        <p:grpSpPr>
          <a:xfrm>
            <a:off x="7348763" y="1421395"/>
            <a:ext cx="650560" cy="622842"/>
            <a:chOff x="7380137" y="1487270"/>
            <a:chExt cx="650560" cy="650560"/>
          </a:xfrm>
        </p:grpSpPr>
        <p:grpSp>
          <p:nvGrpSpPr>
            <p:cNvPr id="26" name="Group 25">
              <a:extLst>
                <a:ext uri="{FF2B5EF4-FFF2-40B4-BE49-F238E27FC236}">
                  <a16:creationId xmlns:a16="http://schemas.microsoft.com/office/drawing/2014/main" id="{030F32B4-5521-6BCF-79A6-CB89F9A89030}"/>
                </a:ext>
              </a:extLst>
            </p:cNvPr>
            <p:cNvGrpSpPr/>
            <p:nvPr/>
          </p:nvGrpSpPr>
          <p:grpSpPr>
            <a:xfrm>
              <a:off x="7380137" y="1487270"/>
              <a:ext cx="650560" cy="650560"/>
              <a:chOff x="3863752" y="2852936"/>
              <a:chExt cx="1512168" cy="1512168"/>
            </a:xfrm>
          </p:grpSpPr>
          <p:sp>
            <p:nvSpPr>
              <p:cNvPr id="28" name="Oval 27">
                <a:extLst>
                  <a:ext uri="{FF2B5EF4-FFF2-40B4-BE49-F238E27FC236}">
                    <a16:creationId xmlns:a16="http://schemas.microsoft.com/office/drawing/2014/main" id="{B955D747-78A7-7D77-4DF1-516E1A1F8531}"/>
                  </a:ext>
                </a:extLst>
              </p:cNvPr>
              <p:cNvSpPr/>
              <p:nvPr/>
            </p:nvSpPr>
            <p:spPr>
              <a:xfrm>
                <a:off x="3863752" y="2852936"/>
                <a:ext cx="1512168" cy="1512168"/>
              </a:xfrm>
              <a:prstGeom prst="ellipse">
                <a:avLst/>
              </a:prstGeom>
              <a:solidFill>
                <a:schemeClr val="accent4"/>
              </a:solidFill>
              <a:ln>
                <a:noFill/>
              </a:ln>
              <a:effectLst>
                <a:outerShdw blurRad="152400" dist="101600" dir="13500000" algn="br" rotWithShape="0">
                  <a:schemeClr val="accent6">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F40E7938-8310-853A-F384-6FFEF361B19C}"/>
                  </a:ext>
                </a:extLst>
              </p:cNvPr>
              <p:cNvSpPr/>
              <p:nvPr/>
            </p:nvSpPr>
            <p:spPr>
              <a:xfrm>
                <a:off x="3863752" y="2852936"/>
                <a:ext cx="1512168" cy="1512168"/>
              </a:xfrm>
              <a:prstGeom prst="ellipse">
                <a:avLst/>
              </a:prstGeom>
              <a:solidFill>
                <a:schemeClr val="accent4"/>
              </a:solidFill>
              <a:ln>
                <a:noFill/>
              </a:ln>
              <a:effectLst>
                <a:outerShdw blurRad="152400" dist="101600" dir="2700000" algn="tl" rotWithShape="0">
                  <a:schemeClr val="accent5">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7" name="Graphic 14">
              <a:extLst>
                <a:ext uri="{FF2B5EF4-FFF2-40B4-BE49-F238E27FC236}">
                  <a16:creationId xmlns:a16="http://schemas.microsoft.com/office/drawing/2014/main" id="{C631DDFF-BB08-4615-E5D3-A926D237290B}"/>
                </a:ext>
              </a:extLst>
            </p:cNvPr>
            <p:cNvSpPr/>
            <p:nvPr/>
          </p:nvSpPr>
          <p:spPr>
            <a:xfrm>
              <a:off x="7604674" y="1701733"/>
              <a:ext cx="201486" cy="221635"/>
            </a:xfrm>
            <a:custGeom>
              <a:avLst/>
              <a:gdLst>
                <a:gd name="connsiteX0" fmla="*/ 79964 w 246044"/>
                <a:gd name="connsiteY0" fmla="*/ 172231 h 270648"/>
                <a:gd name="connsiteX1" fmla="*/ 55360 w 246044"/>
                <a:gd name="connsiteY1" fmla="*/ 172231 h 270648"/>
                <a:gd name="connsiteX2" fmla="*/ 55360 w 246044"/>
                <a:gd name="connsiteY2" fmla="*/ 196835 h 270648"/>
                <a:gd name="connsiteX3" fmla="*/ 79964 w 246044"/>
                <a:gd name="connsiteY3" fmla="*/ 196835 h 270648"/>
                <a:gd name="connsiteX4" fmla="*/ 79964 w 246044"/>
                <a:gd name="connsiteY4" fmla="*/ 172231 h 270648"/>
                <a:gd name="connsiteX5" fmla="*/ 61511 w 246044"/>
                <a:gd name="connsiteY5" fmla="*/ 135324 h 270648"/>
                <a:gd name="connsiteX6" fmla="*/ 36907 w 246044"/>
                <a:gd name="connsiteY6" fmla="*/ 135324 h 270648"/>
                <a:gd name="connsiteX7" fmla="*/ 36907 w 246044"/>
                <a:gd name="connsiteY7" fmla="*/ 159928 h 270648"/>
                <a:gd name="connsiteX8" fmla="*/ 61511 w 246044"/>
                <a:gd name="connsiteY8" fmla="*/ 159928 h 270648"/>
                <a:gd name="connsiteX9" fmla="*/ 61511 w 246044"/>
                <a:gd name="connsiteY9" fmla="*/ 135324 h 270648"/>
                <a:gd name="connsiteX10" fmla="*/ 67662 w 246044"/>
                <a:gd name="connsiteY10" fmla="*/ 233741 h 270648"/>
                <a:gd name="connsiteX11" fmla="*/ 178382 w 246044"/>
                <a:gd name="connsiteY11" fmla="*/ 233741 h 270648"/>
                <a:gd name="connsiteX12" fmla="*/ 178382 w 246044"/>
                <a:gd name="connsiteY12" fmla="*/ 209137 h 270648"/>
                <a:gd name="connsiteX13" fmla="*/ 67662 w 246044"/>
                <a:gd name="connsiteY13" fmla="*/ 209137 h 270648"/>
                <a:gd name="connsiteX14" fmla="*/ 67662 w 246044"/>
                <a:gd name="connsiteY14" fmla="*/ 233741 h 270648"/>
                <a:gd name="connsiteX15" fmla="*/ 233742 w 246044"/>
                <a:gd name="connsiteY15" fmla="*/ 246044 h 270648"/>
                <a:gd name="connsiteX16" fmla="*/ 221440 w 246044"/>
                <a:gd name="connsiteY16" fmla="*/ 258346 h 270648"/>
                <a:gd name="connsiteX17" fmla="*/ 24604 w 246044"/>
                <a:gd name="connsiteY17" fmla="*/ 258346 h 270648"/>
                <a:gd name="connsiteX18" fmla="*/ 12302 w 246044"/>
                <a:gd name="connsiteY18" fmla="*/ 246044 h 270648"/>
                <a:gd name="connsiteX19" fmla="*/ 12302 w 246044"/>
                <a:gd name="connsiteY19" fmla="*/ 123022 h 270648"/>
                <a:gd name="connsiteX20" fmla="*/ 24604 w 246044"/>
                <a:gd name="connsiteY20" fmla="*/ 110720 h 270648"/>
                <a:gd name="connsiteX21" fmla="*/ 221440 w 246044"/>
                <a:gd name="connsiteY21" fmla="*/ 110720 h 270648"/>
                <a:gd name="connsiteX22" fmla="*/ 233742 w 246044"/>
                <a:gd name="connsiteY22" fmla="*/ 123022 h 270648"/>
                <a:gd name="connsiteX23" fmla="*/ 233742 w 246044"/>
                <a:gd name="connsiteY23" fmla="*/ 246044 h 270648"/>
                <a:gd name="connsiteX24" fmla="*/ 221440 w 246044"/>
                <a:gd name="connsiteY24" fmla="*/ 98417 h 270648"/>
                <a:gd name="connsiteX25" fmla="*/ 24604 w 246044"/>
                <a:gd name="connsiteY25" fmla="*/ 98417 h 270648"/>
                <a:gd name="connsiteX26" fmla="*/ 0 w 246044"/>
                <a:gd name="connsiteY26" fmla="*/ 123022 h 270648"/>
                <a:gd name="connsiteX27" fmla="*/ 0 w 246044"/>
                <a:gd name="connsiteY27" fmla="*/ 246044 h 270648"/>
                <a:gd name="connsiteX28" fmla="*/ 24604 w 246044"/>
                <a:gd name="connsiteY28" fmla="*/ 270648 h 270648"/>
                <a:gd name="connsiteX29" fmla="*/ 221440 w 246044"/>
                <a:gd name="connsiteY29" fmla="*/ 270648 h 270648"/>
                <a:gd name="connsiteX30" fmla="*/ 246044 w 246044"/>
                <a:gd name="connsiteY30" fmla="*/ 246044 h 270648"/>
                <a:gd name="connsiteX31" fmla="*/ 246044 w 246044"/>
                <a:gd name="connsiteY31" fmla="*/ 123022 h 270648"/>
                <a:gd name="connsiteX32" fmla="*/ 221440 w 246044"/>
                <a:gd name="connsiteY32" fmla="*/ 98417 h 270648"/>
                <a:gd name="connsiteX33" fmla="*/ 184533 w 246044"/>
                <a:gd name="connsiteY33" fmla="*/ 159928 h 270648"/>
                <a:gd name="connsiteX34" fmla="*/ 209137 w 246044"/>
                <a:gd name="connsiteY34" fmla="*/ 159928 h 270648"/>
                <a:gd name="connsiteX35" fmla="*/ 209137 w 246044"/>
                <a:gd name="connsiteY35" fmla="*/ 135324 h 270648"/>
                <a:gd name="connsiteX36" fmla="*/ 184533 w 246044"/>
                <a:gd name="connsiteY36" fmla="*/ 135324 h 270648"/>
                <a:gd name="connsiteX37" fmla="*/ 184533 w 246044"/>
                <a:gd name="connsiteY37" fmla="*/ 159928 h 270648"/>
                <a:gd name="connsiteX38" fmla="*/ 166080 w 246044"/>
                <a:gd name="connsiteY38" fmla="*/ 196835 h 270648"/>
                <a:gd name="connsiteX39" fmla="*/ 190684 w 246044"/>
                <a:gd name="connsiteY39" fmla="*/ 196835 h 270648"/>
                <a:gd name="connsiteX40" fmla="*/ 190684 w 246044"/>
                <a:gd name="connsiteY40" fmla="*/ 172231 h 270648"/>
                <a:gd name="connsiteX41" fmla="*/ 166080 w 246044"/>
                <a:gd name="connsiteY41" fmla="*/ 172231 h 270648"/>
                <a:gd name="connsiteX42" fmla="*/ 166080 w 246044"/>
                <a:gd name="connsiteY42" fmla="*/ 196835 h 270648"/>
                <a:gd name="connsiteX43" fmla="*/ 123022 w 246044"/>
                <a:gd name="connsiteY43" fmla="*/ 0 h 270648"/>
                <a:gd name="connsiteX44" fmla="*/ 73813 w 246044"/>
                <a:gd name="connsiteY44" fmla="*/ 49209 h 270648"/>
                <a:gd name="connsiteX45" fmla="*/ 172231 w 246044"/>
                <a:gd name="connsiteY45" fmla="*/ 49209 h 270648"/>
                <a:gd name="connsiteX46" fmla="*/ 123022 w 246044"/>
                <a:gd name="connsiteY46" fmla="*/ 0 h 270648"/>
                <a:gd name="connsiteX47" fmla="*/ 98418 w 246044"/>
                <a:gd name="connsiteY47" fmla="*/ 135324 h 270648"/>
                <a:gd name="connsiteX48" fmla="*/ 73813 w 246044"/>
                <a:gd name="connsiteY48" fmla="*/ 135324 h 270648"/>
                <a:gd name="connsiteX49" fmla="*/ 73813 w 246044"/>
                <a:gd name="connsiteY49" fmla="*/ 159928 h 270648"/>
                <a:gd name="connsiteX50" fmla="*/ 98418 w 246044"/>
                <a:gd name="connsiteY50" fmla="*/ 159928 h 270648"/>
                <a:gd name="connsiteX51" fmla="*/ 98418 w 246044"/>
                <a:gd name="connsiteY51" fmla="*/ 135324 h 270648"/>
                <a:gd name="connsiteX52" fmla="*/ 129173 w 246044"/>
                <a:gd name="connsiteY52" fmla="*/ 196835 h 270648"/>
                <a:gd name="connsiteX53" fmla="*/ 153778 w 246044"/>
                <a:gd name="connsiteY53" fmla="*/ 196835 h 270648"/>
                <a:gd name="connsiteX54" fmla="*/ 153778 w 246044"/>
                <a:gd name="connsiteY54" fmla="*/ 172231 h 270648"/>
                <a:gd name="connsiteX55" fmla="*/ 129173 w 246044"/>
                <a:gd name="connsiteY55" fmla="*/ 172231 h 270648"/>
                <a:gd name="connsiteX56" fmla="*/ 129173 w 246044"/>
                <a:gd name="connsiteY56" fmla="*/ 196835 h 270648"/>
                <a:gd name="connsiteX57" fmla="*/ 172231 w 246044"/>
                <a:gd name="connsiteY57" fmla="*/ 135324 h 270648"/>
                <a:gd name="connsiteX58" fmla="*/ 147626 w 246044"/>
                <a:gd name="connsiteY58" fmla="*/ 135324 h 270648"/>
                <a:gd name="connsiteX59" fmla="*/ 147626 w 246044"/>
                <a:gd name="connsiteY59" fmla="*/ 159928 h 270648"/>
                <a:gd name="connsiteX60" fmla="*/ 172231 w 246044"/>
                <a:gd name="connsiteY60" fmla="*/ 159928 h 270648"/>
                <a:gd name="connsiteX61" fmla="*/ 172231 w 246044"/>
                <a:gd name="connsiteY61" fmla="*/ 135324 h 270648"/>
                <a:gd name="connsiteX62" fmla="*/ 135324 w 246044"/>
                <a:gd name="connsiteY62" fmla="*/ 135324 h 270648"/>
                <a:gd name="connsiteX63" fmla="*/ 110720 w 246044"/>
                <a:gd name="connsiteY63" fmla="*/ 135324 h 270648"/>
                <a:gd name="connsiteX64" fmla="*/ 110720 w 246044"/>
                <a:gd name="connsiteY64" fmla="*/ 159928 h 270648"/>
                <a:gd name="connsiteX65" fmla="*/ 135324 w 246044"/>
                <a:gd name="connsiteY65" fmla="*/ 159928 h 270648"/>
                <a:gd name="connsiteX66" fmla="*/ 135324 w 246044"/>
                <a:gd name="connsiteY66" fmla="*/ 135324 h 270648"/>
                <a:gd name="connsiteX67" fmla="*/ 92267 w 246044"/>
                <a:gd name="connsiteY67" fmla="*/ 196835 h 270648"/>
                <a:gd name="connsiteX68" fmla="*/ 116871 w 246044"/>
                <a:gd name="connsiteY68" fmla="*/ 196835 h 270648"/>
                <a:gd name="connsiteX69" fmla="*/ 116871 w 246044"/>
                <a:gd name="connsiteY69" fmla="*/ 172231 h 270648"/>
                <a:gd name="connsiteX70" fmla="*/ 92267 w 246044"/>
                <a:gd name="connsiteY70" fmla="*/ 172231 h 270648"/>
                <a:gd name="connsiteX71" fmla="*/ 92267 w 246044"/>
                <a:gd name="connsiteY71" fmla="*/ 196835 h 270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246044" h="270648">
                  <a:moveTo>
                    <a:pt x="79964" y="172231"/>
                  </a:moveTo>
                  <a:lnTo>
                    <a:pt x="55360" y="172231"/>
                  </a:lnTo>
                  <a:lnTo>
                    <a:pt x="55360" y="196835"/>
                  </a:lnTo>
                  <a:lnTo>
                    <a:pt x="79964" y="196835"/>
                  </a:lnTo>
                  <a:lnTo>
                    <a:pt x="79964" y="172231"/>
                  </a:lnTo>
                  <a:close/>
                  <a:moveTo>
                    <a:pt x="61511" y="135324"/>
                  </a:moveTo>
                  <a:lnTo>
                    <a:pt x="36907" y="135324"/>
                  </a:lnTo>
                  <a:lnTo>
                    <a:pt x="36907" y="159928"/>
                  </a:lnTo>
                  <a:lnTo>
                    <a:pt x="61511" y="159928"/>
                  </a:lnTo>
                  <a:lnTo>
                    <a:pt x="61511" y="135324"/>
                  </a:lnTo>
                  <a:close/>
                  <a:moveTo>
                    <a:pt x="67662" y="233741"/>
                  </a:moveTo>
                  <a:lnTo>
                    <a:pt x="178382" y="233741"/>
                  </a:lnTo>
                  <a:lnTo>
                    <a:pt x="178382" y="209137"/>
                  </a:lnTo>
                  <a:lnTo>
                    <a:pt x="67662" y="209137"/>
                  </a:lnTo>
                  <a:lnTo>
                    <a:pt x="67662" y="233741"/>
                  </a:lnTo>
                  <a:close/>
                  <a:moveTo>
                    <a:pt x="233742" y="246044"/>
                  </a:moveTo>
                  <a:cubicBezTo>
                    <a:pt x="233742" y="252840"/>
                    <a:pt x="228230" y="258346"/>
                    <a:pt x="221440" y="258346"/>
                  </a:cubicBezTo>
                  <a:lnTo>
                    <a:pt x="24604" y="258346"/>
                  </a:lnTo>
                  <a:cubicBezTo>
                    <a:pt x="17814" y="258346"/>
                    <a:pt x="12302" y="252840"/>
                    <a:pt x="12302" y="246044"/>
                  </a:cubicBezTo>
                  <a:lnTo>
                    <a:pt x="12302" y="123022"/>
                  </a:lnTo>
                  <a:cubicBezTo>
                    <a:pt x="12302" y="116231"/>
                    <a:pt x="17814" y="110720"/>
                    <a:pt x="24604" y="110720"/>
                  </a:cubicBezTo>
                  <a:lnTo>
                    <a:pt x="221440" y="110720"/>
                  </a:lnTo>
                  <a:cubicBezTo>
                    <a:pt x="228230" y="110720"/>
                    <a:pt x="233742" y="116231"/>
                    <a:pt x="233742" y="123022"/>
                  </a:cubicBezTo>
                  <a:lnTo>
                    <a:pt x="233742" y="246044"/>
                  </a:lnTo>
                  <a:close/>
                  <a:moveTo>
                    <a:pt x="221440" y="98417"/>
                  </a:moveTo>
                  <a:lnTo>
                    <a:pt x="24604" y="98417"/>
                  </a:lnTo>
                  <a:cubicBezTo>
                    <a:pt x="11017" y="98417"/>
                    <a:pt x="0" y="109434"/>
                    <a:pt x="0" y="123022"/>
                  </a:cubicBezTo>
                  <a:lnTo>
                    <a:pt x="0" y="246044"/>
                  </a:lnTo>
                  <a:cubicBezTo>
                    <a:pt x="0" y="259631"/>
                    <a:pt x="11017" y="270648"/>
                    <a:pt x="24604" y="270648"/>
                  </a:cubicBezTo>
                  <a:lnTo>
                    <a:pt x="221440" y="270648"/>
                  </a:lnTo>
                  <a:cubicBezTo>
                    <a:pt x="235027" y="270648"/>
                    <a:pt x="246044" y="259631"/>
                    <a:pt x="246044" y="246044"/>
                  </a:cubicBezTo>
                  <a:lnTo>
                    <a:pt x="246044" y="123022"/>
                  </a:lnTo>
                  <a:cubicBezTo>
                    <a:pt x="246044" y="109434"/>
                    <a:pt x="235027" y="98417"/>
                    <a:pt x="221440" y="98417"/>
                  </a:cubicBezTo>
                  <a:moveTo>
                    <a:pt x="184533" y="159928"/>
                  </a:moveTo>
                  <a:lnTo>
                    <a:pt x="209137" y="159928"/>
                  </a:lnTo>
                  <a:lnTo>
                    <a:pt x="209137" y="135324"/>
                  </a:lnTo>
                  <a:lnTo>
                    <a:pt x="184533" y="135324"/>
                  </a:lnTo>
                  <a:lnTo>
                    <a:pt x="184533" y="159928"/>
                  </a:lnTo>
                  <a:close/>
                  <a:moveTo>
                    <a:pt x="166080" y="196835"/>
                  </a:moveTo>
                  <a:lnTo>
                    <a:pt x="190684" y="196835"/>
                  </a:lnTo>
                  <a:lnTo>
                    <a:pt x="190684" y="172231"/>
                  </a:lnTo>
                  <a:lnTo>
                    <a:pt x="166080" y="172231"/>
                  </a:lnTo>
                  <a:lnTo>
                    <a:pt x="166080" y="196835"/>
                  </a:lnTo>
                  <a:close/>
                  <a:moveTo>
                    <a:pt x="123022" y="0"/>
                  </a:moveTo>
                  <a:lnTo>
                    <a:pt x="73813" y="49209"/>
                  </a:lnTo>
                  <a:lnTo>
                    <a:pt x="172231" y="49209"/>
                  </a:lnTo>
                  <a:lnTo>
                    <a:pt x="123022" y="0"/>
                  </a:lnTo>
                  <a:close/>
                  <a:moveTo>
                    <a:pt x="98418" y="135324"/>
                  </a:moveTo>
                  <a:lnTo>
                    <a:pt x="73813" y="135324"/>
                  </a:lnTo>
                  <a:lnTo>
                    <a:pt x="73813" y="159928"/>
                  </a:lnTo>
                  <a:lnTo>
                    <a:pt x="98418" y="159928"/>
                  </a:lnTo>
                  <a:lnTo>
                    <a:pt x="98418" y="135324"/>
                  </a:lnTo>
                  <a:close/>
                  <a:moveTo>
                    <a:pt x="129173" y="196835"/>
                  </a:moveTo>
                  <a:lnTo>
                    <a:pt x="153778" y="196835"/>
                  </a:lnTo>
                  <a:lnTo>
                    <a:pt x="153778" y="172231"/>
                  </a:lnTo>
                  <a:lnTo>
                    <a:pt x="129173" y="172231"/>
                  </a:lnTo>
                  <a:lnTo>
                    <a:pt x="129173" y="196835"/>
                  </a:lnTo>
                  <a:close/>
                  <a:moveTo>
                    <a:pt x="172231" y="135324"/>
                  </a:moveTo>
                  <a:lnTo>
                    <a:pt x="147626" y="135324"/>
                  </a:lnTo>
                  <a:lnTo>
                    <a:pt x="147626" y="159928"/>
                  </a:lnTo>
                  <a:lnTo>
                    <a:pt x="172231" y="159928"/>
                  </a:lnTo>
                  <a:lnTo>
                    <a:pt x="172231" y="135324"/>
                  </a:lnTo>
                  <a:close/>
                  <a:moveTo>
                    <a:pt x="135324" y="135324"/>
                  </a:moveTo>
                  <a:lnTo>
                    <a:pt x="110720" y="135324"/>
                  </a:lnTo>
                  <a:lnTo>
                    <a:pt x="110720" y="159928"/>
                  </a:lnTo>
                  <a:lnTo>
                    <a:pt x="135324" y="159928"/>
                  </a:lnTo>
                  <a:lnTo>
                    <a:pt x="135324" y="135324"/>
                  </a:lnTo>
                  <a:close/>
                  <a:moveTo>
                    <a:pt x="92267" y="196835"/>
                  </a:moveTo>
                  <a:lnTo>
                    <a:pt x="116871" y="196835"/>
                  </a:lnTo>
                  <a:lnTo>
                    <a:pt x="116871" y="172231"/>
                  </a:lnTo>
                  <a:lnTo>
                    <a:pt x="92267" y="172231"/>
                  </a:lnTo>
                  <a:lnTo>
                    <a:pt x="92267" y="196835"/>
                  </a:lnTo>
                  <a:close/>
                </a:path>
              </a:pathLst>
            </a:custGeom>
            <a:gradFill>
              <a:gsLst>
                <a:gs pos="50000">
                  <a:schemeClr val="accent2"/>
                </a:gs>
                <a:gs pos="0">
                  <a:schemeClr val="accent1"/>
                </a:gs>
                <a:gs pos="100000">
                  <a:schemeClr val="accent3"/>
                </a:gs>
              </a:gsLst>
              <a:path path="circle">
                <a:fillToRect t="100000" r="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grpSp>
      <p:grpSp>
        <p:nvGrpSpPr>
          <p:cNvPr id="30" name="Group 29">
            <a:extLst>
              <a:ext uri="{FF2B5EF4-FFF2-40B4-BE49-F238E27FC236}">
                <a16:creationId xmlns:a16="http://schemas.microsoft.com/office/drawing/2014/main" id="{6872E901-5F6D-F2A9-7757-232C2B26CCF3}"/>
              </a:ext>
            </a:extLst>
          </p:cNvPr>
          <p:cNvGrpSpPr/>
          <p:nvPr/>
        </p:nvGrpSpPr>
        <p:grpSpPr>
          <a:xfrm>
            <a:off x="7348763" y="2499029"/>
            <a:ext cx="650560" cy="622842"/>
            <a:chOff x="7380137" y="2564904"/>
            <a:chExt cx="650560" cy="650560"/>
          </a:xfrm>
        </p:grpSpPr>
        <p:grpSp>
          <p:nvGrpSpPr>
            <p:cNvPr id="31" name="Group 30">
              <a:extLst>
                <a:ext uri="{FF2B5EF4-FFF2-40B4-BE49-F238E27FC236}">
                  <a16:creationId xmlns:a16="http://schemas.microsoft.com/office/drawing/2014/main" id="{46A753B8-201C-072A-67CF-620C578B4DB7}"/>
                </a:ext>
              </a:extLst>
            </p:cNvPr>
            <p:cNvGrpSpPr/>
            <p:nvPr/>
          </p:nvGrpSpPr>
          <p:grpSpPr>
            <a:xfrm>
              <a:off x="7380137" y="2564904"/>
              <a:ext cx="650560" cy="650560"/>
              <a:chOff x="3863752" y="2852936"/>
              <a:chExt cx="1512168" cy="1512168"/>
            </a:xfrm>
          </p:grpSpPr>
          <p:sp>
            <p:nvSpPr>
              <p:cNvPr id="33" name="Oval 32">
                <a:extLst>
                  <a:ext uri="{FF2B5EF4-FFF2-40B4-BE49-F238E27FC236}">
                    <a16:creationId xmlns:a16="http://schemas.microsoft.com/office/drawing/2014/main" id="{BFD649C9-55A3-B3B3-BA81-AEBD20A77183}"/>
                  </a:ext>
                </a:extLst>
              </p:cNvPr>
              <p:cNvSpPr/>
              <p:nvPr/>
            </p:nvSpPr>
            <p:spPr>
              <a:xfrm>
                <a:off x="3863752" y="2852936"/>
                <a:ext cx="1512168" cy="1512168"/>
              </a:xfrm>
              <a:prstGeom prst="ellipse">
                <a:avLst/>
              </a:prstGeom>
              <a:solidFill>
                <a:schemeClr val="accent4"/>
              </a:solidFill>
              <a:ln>
                <a:noFill/>
              </a:ln>
              <a:effectLst>
                <a:outerShdw blurRad="152400" dist="101600" dir="13500000" algn="br" rotWithShape="0">
                  <a:schemeClr val="accent6">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F8596455-FFD6-E7D1-6844-F4413820DDB2}"/>
                  </a:ext>
                </a:extLst>
              </p:cNvPr>
              <p:cNvSpPr/>
              <p:nvPr/>
            </p:nvSpPr>
            <p:spPr>
              <a:xfrm>
                <a:off x="3863752" y="2852936"/>
                <a:ext cx="1512168" cy="1512168"/>
              </a:xfrm>
              <a:prstGeom prst="ellipse">
                <a:avLst/>
              </a:prstGeom>
              <a:solidFill>
                <a:schemeClr val="accent4"/>
              </a:solidFill>
              <a:ln>
                <a:noFill/>
              </a:ln>
              <a:effectLst>
                <a:outerShdw blurRad="152400" dist="101600" dir="2700000" algn="tl" rotWithShape="0">
                  <a:schemeClr val="accent5">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2" name="Graphic 11">
              <a:extLst>
                <a:ext uri="{FF2B5EF4-FFF2-40B4-BE49-F238E27FC236}">
                  <a16:creationId xmlns:a16="http://schemas.microsoft.com/office/drawing/2014/main" id="{8CA94511-A5C6-209A-8933-C60A13DA0FBA}"/>
                </a:ext>
              </a:extLst>
            </p:cNvPr>
            <p:cNvSpPr/>
            <p:nvPr/>
          </p:nvSpPr>
          <p:spPr>
            <a:xfrm flipV="1">
              <a:off x="7594600" y="2779367"/>
              <a:ext cx="221635" cy="221635"/>
            </a:xfrm>
            <a:custGeom>
              <a:avLst/>
              <a:gdLst>
                <a:gd name="connsiteX0" fmla="*/ 182766 w 270648"/>
                <a:gd name="connsiteY0" fmla="*/ 176614 h 270648"/>
                <a:gd name="connsiteX1" fmla="*/ 158161 w 270648"/>
                <a:gd name="connsiteY1" fmla="*/ 201218 h 270648"/>
                <a:gd name="connsiteX2" fmla="*/ 153812 w 270648"/>
                <a:gd name="connsiteY2" fmla="*/ 203020 h 270648"/>
                <a:gd name="connsiteX3" fmla="*/ 147661 w 270648"/>
                <a:gd name="connsiteY3" fmla="*/ 196869 h 270648"/>
                <a:gd name="connsiteX4" fmla="*/ 149464 w 270648"/>
                <a:gd name="connsiteY4" fmla="*/ 192514 h 270648"/>
                <a:gd name="connsiteX5" fmla="*/ 163562 w 270648"/>
                <a:gd name="connsiteY5" fmla="*/ 178416 h 270648"/>
                <a:gd name="connsiteX6" fmla="*/ 92302 w 270648"/>
                <a:gd name="connsiteY6" fmla="*/ 178416 h 270648"/>
                <a:gd name="connsiteX7" fmla="*/ 92302 w 270648"/>
                <a:gd name="connsiteY7" fmla="*/ 178416 h 270648"/>
                <a:gd name="connsiteX8" fmla="*/ 86150 w 270648"/>
                <a:gd name="connsiteY8" fmla="*/ 172265 h 270648"/>
                <a:gd name="connsiteX9" fmla="*/ 92302 w 270648"/>
                <a:gd name="connsiteY9" fmla="*/ 166114 h 270648"/>
                <a:gd name="connsiteX10" fmla="*/ 163562 w 270648"/>
                <a:gd name="connsiteY10" fmla="*/ 166114 h 270648"/>
                <a:gd name="connsiteX11" fmla="*/ 149464 w 270648"/>
                <a:gd name="connsiteY11" fmla="*/ 152009 h 270648"/>
                <a:gd name="connsiteX12" fmla="*/ 147661 w 270648"/>
                <a:gd name="connsiteY12" fmla="*/ 147660 h 270648"/>
                <a:gd name="connsiteX13" fmla="*/ 153812 w 270648"/>
                <a:gd name="connsiteY13" fmla="*/ 141509 h 270648"/>
                <a:gd name="connsiteX14" fmla="*/ 158161 w 270648"/>
                <a:gd name="connsiteY14" fmla="*/ 143312 h 270648"/>
                <a:gd name="connsiteX15" fmla="*/ 182766 w 270648"/>
                <a:gd name="connsiteY15" fmla="*/ 167916 h 270648"/>
                <a:gd name="connsiteX16" fmla="*/ 184568 w 270648"/>
                <a:gd name="connsiteY16" fmla="*/ 172265 h 270648"/>
                <a:gd name="connsiteX17" fmla="*/ 182766 w 270648"/>
                <a:gd name="connsiteY17" fmla="*/ 176614 h 270648"/>
                <a:gd name="connsiteX18" fmla="*/ 258381 w 270648"/>
                <a:gd name="connsiteY18" fmla="*/ 86149 h 270648"/>
                <a:gd name="connsiteX19" fmla="*/ 12337 w 270648"/>
                <a:gd name="connsiteY19" fmla="*/ 86149 h 270648"/>
                <a:gd name="connsiteX20" fmla="*/ 12337 w 270648"/>
                <a:gd name="connsiteY20" fmla="*/ 246078 h 270648"/>
                <a:gd name="connsiteX21" fmla="*/ 24640 w 270648"/>
                <a:gd name="connsiteY21" fmla="*/ 258380 h 270648"/>
                <a:gd name="connsiteX22" fmla="*/ 246079 w 270648"/>
                <a:gd name="connsiteY22" fmla="*/ 258380 h 270648"/>
                <a:gd name="connsiteX23" fmla="*/ 258381 w 270648"/>
                <a:gd name="connsiteY23" fmla="*/ 246078 h 270648"/>
                <a:gd name="connsiteX24" fmla="*/ 258381 w 270648"/>
                <a:gd name="connsiteY24" fmla="*/ 86149 h 270648"/>
                <a:gd name="connsiteX25" fmla="*/ 258381 w 270648"/>
                <a:gd name="connsiteY25" fmla="*/ 61545 h 270648"/>
                <a:gd name="connsiteX26" fmla="*/ 246079 w 270648"/>
                <a:gd name="connsiteY26" fmla="*/ 49243 h 270648"/>
                <a:gd name="connsiteX27" fmla="*/ 24640 w 270648"/>
                <a:gd name="connsiteY27" fmla="*/ 49243 h 270648"/>
                <a:gd name="connsiteX28" fmla="*/ 12337 w 270648"/>
                <a:gd name="connsiteY28" fmla="*/ 61545 h 270648"/>
                <a:gd name="connsiteX29" fmla="*/ 12337 w 270648"/>
                <a:gd name="connsiteY29" fmla="*/ 73847 h 270648"/>
                <a:gd name="connsiteX30" fmla="*/ 258381 w 270648"/>
                <a:gd name="connsiteY30" fmla="*/ 73847 h 270648"/>
                <a:gd name="connsiteX31" fmla="*/ 258381 w 270648"/>
                <a:gd name="connsiteY31" fmla="*/ 61545 h 270648"/>
                <a:gd name="connsiteX32" fmla="*/ 147661 w 270648"/>
                <a:gd name="connsiteY32" fmla="*/ 12336 h 270648"/>
                <a:gd name="connsiteX33" fmla="*/ 123057 w 270648"/>
                <a:gd name="connsiteY33" fmla="*/ 12336 h 270648"/>
                <a:gd name="connsiteX34" fmla="*/ 123057 w 270648"/>
                <a:gd name="connsiteY34" fmla="*/ 36941 h 270648"/>
                <a:gd name="connsiteX35" fmla="*/ 147661 w 270648"/>
                <a:gd name="connsiteY35" fmla="*/ 36941 h 270648"/>
                <a:gd name="connsiteX36" fmla="*/ 147661 w 270648"/>
                <a:gd name="connsiteY36" fmla="*/ 12336 h 270648"/>
                <a:gd name="connsiteX37" fmla="*/ 246079 w 270648"/>
                <a:gd name="connsiteY37" fmla="*/ 270682 h 270648"/>
                <a:gd name="connsiteX38" fmla="*/ 24640 w 270648"/>
                <a:gd name="connsiteY38" fmla="*/ 270682 h 270648"/>
                <a:gd name="connsiteX39" fmla="*/ 35 w 270648"/>
                <a:gd name="connsiteY39" fmla="*/ 246078 h 270648"/>
                <a:gd name="connsiteX40" fmla="*/ 35 w 270648"/>
                <a:gd name="connsiteY40" fmla="*/ 61545 h 270648"/>
                <a:gd name="connsiteX41" fmla="*/ 24640 w 270648"/>
                <a:gd name="connsiteY41" fmla="*/ 36941 h 270648"/>
                <a:gd name="connsiteX42" fmla="*/ 110755 w 270648"/>
                <a:gd name="connsiteY42" fmla="*/ 36941 h 270648"/>
                <a:gd name="connsiteX43" fmla="*/ 110755 w 270648"/>
                <a:gd name="connsiteY43" fmla="*/ 12336 h 270648"/>
                <a:gd name="connsiteX44" fmla="*/ 92302 w 270648"/>
                <a:gd name="connsiteY44" fmla="*/ 12336 h 270648"/>
                <a:gd name="connsiteX45" fmla="*/ 86150 w 270648"/>
                <a:gd name="connsiteY45" fmla="*/ 6185 h 270648"/>
                <a:gd name="connsiteX46" fmla="*/ 92302 w 270648"/>
                <a:gd name="connsiteY46" fmla="*/ 34 h 270648"/>
                <a:gd name="connsiteX47" fmla="*/ 178417 w 270648"/>
                <a:gd name="connsiteY47" fmla="*/ 34 h 270648"/>
                <a:gd name="connsiteX48" fmla="*/ 184568 w 270648"/>
                <a:gd name="connsiteY48" fmla="*/ 6185 h 270648"/>
                <a:gd name="connsiteX49" fmla="*/ 178417 w 270648"/>
                <a:gd name="connsiteY49" fmla="*/ 12336 h 270648"/>
                <a:gd name="connsiteX50" fmla="*/ 159964 w 270648"/>
                <a:gd name="connsiteY50" fmla="*/ 12336 h 270648"/>
                <a:gd name="connsiteX51" fmla="*/ 159964 w 270648"/>
                <a:gd name="connsiteY51" fmla="*/ 36941 h 270648"/>
                <a:gd name="connsiteX52" fmla="*/ 246079 w 270648"/>
                <a:gd name="connsiteY52" fmla="*/ 36941 h 270648"/>
                <a:gd name="connsiteX53" fmla="*/ 270683 w 270648"/>
                <a:gd name="connsiteY53" fmla="*/ 61545 h 270648"/>
                <a:gd name="connsiteX54" fmla="*/ 270683 w 270648"/>
                <a:gd name="connsiteY54" fmla="*/ 246078 h 270648"/>
                <a:gd name="connsiteX55" fmla="*/ 246079 w 270648"/>
                <a:gd name="connsiteY55" fmla="*/ 270682 h 270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270648" h="270648">
                  <a:moveTo>
                    <a:pt x="182766" y="176614"/>
                  </a:moveTo>
                  <a:lnTo>
                    <a:pt x="158161" y="201218"/>
                  </a:lnTo>
                  <a:cubicBezTo>
                    <a:pt x="157048" y="202331"/>
                    <a:pt x="155510" y="203020"/>
                    <a:pt x="153812" y="203020"/>
                  </a:cubicBezTo>
                  <a:cubicBezTo>
                    <a:pt x="150411" y="203020"/>
                    <a:pt x="147661" y="200265"/>
                    <a:pt x="147661" y="196869"/>
                  </a:cubicBezTo>
                  <a:cubicBezTo>
                    <a:pt x="147661" y="195171"/>
                    <a:pt x="148350" y="193634"/>
                    <a:pt x="149464" y="192514"/>
                  </a:cubicBezTo>
                  <a:lnTo>
                    <a:pt x="163562" y="178416"/>
                  </a:lnTo>
                  <a:lnTo>
                    <a:pt x="92302" y="178416"/>
                  </a:lnTo>
                  <a:lnTo>
                    <a:pt x="92302" y="178416"/>
                  </a:lnTo>
                  <a:cubicBezTo>
                    <a:pt x="88900" y="178416"/>
                    <a:pt x="86150" y="175660"/>
                    <a:pt x="86150" y="172265"/>
                  </a:cubicBezTo>
                  <a:cubicBezTo>
                    <a:pt x="86150" y="168863"/>
                    <a:pt x="88900" y="166114"/>
                    <a:pt x="92302" y="166114"/>
                  </a:cubicBezTo>
                  <a:lnTo>
                    <a:pt x="163562" y="166114"/>
                  </a:lnTo>
                  <a:lnTo>
                    <a:pt x="149464" y="152009"/>
                  </a:lnTo>
                  <a:cubicBezTo>
                    <a:pt x="148350" y="150896"/>
                    <a:pt x="147661" y="149358"/>
                    <a:pt x="147661" y="147660"/>
                  </a:cubicBezTo>
                  <a:cubicBezTo>
                    <a:pt x="147661" y="144259"/>
                    <a:pt x="150411" y="141509"/>
                    <a:pt x="153812" y="141509"/>
                  </a:cubicBezTo>
                  <a:cubicBezTo>
                    <a:pt x="155510" y="141509"/>
                    <a:pt x="157048" y="142192"/>
                    <a:pt x="158161" y="143312"/>
                  </a:cubicBezTo>
                  <a:lnTo>
                    <a:pt x="182766" y="167916"/>
                  </a:lnTo>
                  <a:cubicBezTo>
                    <a:pt x="183879" y="169029"/>
                    <a:pt x="184568" y="170567"/>
                    <a:pt x="184568" y="172265"/>
                  </a:cubicBezTo>
                  <a:cubicBezTo>
                    <a:pt x="184568" y="173956"/>
                    <a:pt x="183879" y="175494"/>
                    <a:pt x="182766" y="176614"/>
                  </a:cubicBezTo>
                  <a:close/>
                  <a:moveTo>
                    <a:pt x="258381" y="86149"/>
                  </a:moveTo>
                  <a:lnTo>
                    <a:pt x="12337" y="86149"/>
                  </a:lnTo>
                  <a:lnTo>
                    <a:pt x="12337" y="246078"/>
                  </a:lnTo>
                  <a:cubicBezTo>
                    <a:pt x="12337" y="252863"/>
                    <a:pt x="17843" y="258380"/>
                    <a:pt x="24640" y="258380"/>
                  </a:cubicBezTo>
                  <a:lnTo>
                    <a:pt x="246079" y="258380"/>
                  </a:lnTo>
                  <a:cubicBezTo>
                    <a:pt x="252870" y="258380"/>
                    <a:pt x="258381" y="252863"/>
                    <a:pt x="258381" y="246078"/>
                  </a:cubicBezTo>
                  <a:lnTo>
                    <a:pt x="258381" y="86149"/>
                  </a:lnTo>
                  <a:close/>
                  <a:moveTo>
                    <a:pt x="258381" y="61545"/>
                  </a:moveTo>
                  <a:cubicBezTo>
                    <a:pt x="258381" y="54748"/>
                    <a:pt x="252870" y="49243"/>
                    <a:pt x="246079" y="49243"/>
                  </a:cubicBezTo>
                  <a:lnTo>
                    <a:pt x="24640" y="49243"/>
                  </a:lnTo>
                  <a:cubicBezTo>
                    <a:pt x="17843" y="49243"/>
                    <a:pt x="12337" y="54748"/>
                    <a:pt x="12337" y="61545"/>
                  </a:cubicBezTo>
                  <a:lnTo>
                    <a:pt x="12337" y="73847"/>
                  </a:lnTo>
                  <a:lnTo>
                    <a:pt x="258381" y="73847"/>
                  </a:lnTo>
                  <a:lnTo>
                    <a:pt x="258381" y="61545"/>
                  </a:lnTo>
                  <a:close/>
                  <a:moveTo>
                    <a:pt x="147661" y="12336"/>
                  </a:moveTo>
                  <a:lnTo>
                    <a:pt x="123057" y="12336"/>
                  </a:lnTo>
                  <a:lnTo>
                    <a:pt x="123057" y="36941"/>
                  </a:lnTo>
                  <a:lnTo>
                    <a:pt x="147661" y="36941"/>
                  </a:lnTo>
                  <a:lnTo>
                    <a:pt x="147661" y="12336"/>
                  </a:lnTo>
                  <a:close/>
                  <a:moveTo>
                    <a:pt x="246079" y="270682"/>
                  </a:moveTo>
                  <a:lnTo>
                    <a:pt x="24640" y="270682"/>
                  </a:lnTo>
                  <a:cubicBezTo>
                    <a:pt x="11052" y="270682"/>
                    <a:pt x="35" y="259666"/>
                    <a:pt x="35" y="246078"/>
                  </a:cubicBezTo>
                  <a:lnTo>
                    <a:pt x="35" y="61545"/>
                  </a:lnTo>
                  <a:cubicBezTo>
                    <a:pt x="35" y="47957"/>
                    <a:pt x="11052" y="36941"/>
                    <a:pt x="24640" y="36941"/>
                  </a:cubicBezTo>
                  <a:lnTo>
                    <a:pt x="110755" y="36941"/>
                  </a:lnTo>
                  <a:lnTo>
                    <a:pt x="110755" y="12336"/>
                  </a:lnTo>
                  <a:lnTo>
                    <a:pt x="92302" y="12336"/>
                  </a:lnTo>
                  <a:cubicBezTo>
                    <a:pt x="88900" y="12336"/>
                    <a:pt x="86150" y="9587"/>
                    <a:pt x="86150" y="6185"/>
                  </a:cubicBezTo>
                  <a:cubicBezTo>
                    <a:pt x="86150" y="2784"/>
                    <a:pt x="88900" y="34"/>
                    <a:pt x="92302" y="34"/>
                  </a:cubicBezTo>
                  <a:lnTo>
                    <a:pt x="178417" y="34"/>
                  </a:lnTo>
                  <a:cubicBezTo>
                    <a:pt x="181812" y="34"/>
                    <a:pt x="184568" y="2784"/>
                    <a:pt x="184568" y="6185"/>
                  </a:cubicBezTo>
                  <a:cubicBezTo>
                    <a:pt x="184568" y="9587"/>
                    <a:pt x="181812" y="12336"/>
                    <a:pt x="178417" y="12336"/>
                  </a:cubicBezTo>
                  <a:lnTo>
                    <a:pt x="159964" y="12336"/>
                  </a:lnTo>
                  <a:lnTo>
                    <a:pt x="159964" y="36941"/>
                  </a:lnTo>
                  <a:lnTo>
                    <a:pt x="246079" y="36941"/>
                  </a:lnTo>
                  <a:cubicBezTo>
                    <a:pt x="259667" y="36941"/>
                    <a:pt x="270683" y="47957"/>
                    <a:pt x="270683" y="61545"/>
                  </a:cubicBezTo>
                  <a:lnTo>
                    <a:pt x="270683" y="246078"/>
                  </a:lnTo>
                  <a:cubicBezTo>
                    <a:pt x="270683" y="259666"/>
                    <a:pt x="259667" y="270682"/>
                    <a:pt x="246079" y="270682"/>
                  </a:cubicBezTo>
                </a:path>
              </a:pathLst>
            </a:custGeom>
            <a:gradFill>
              <a:gsLst>
                <a:gs pos="50000">
                  <a:schemeClr val="accent2"/>
                </a:gs>
                <a:gs pos="0">
                  <a:schemeClr val="accent1"/>
                </a:gs>
                <a:gs pos="100000">
                  <a:schemeClr val="accent3"/>
                </a:gs>
              </a:gsLst>
              <a:path path="circle">
                <a:fillToRect t="100000" r="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grpSp>
      <p:grpSp>
        <p:nvGrpSpPr>
          <p:cNvPr id="35" name="Group 34">
            <a:extLst>
              <a:ext uri="{FF2B5EF4-FFF2-40B4-BE49-F238E27FC236}">
                <a16:creationId xmlns:a16="http://schemas.microsoft.com/office/drawing/2014/main" id="{E53DF69A-E1DF-BF85-E959-E858F3064BAC}"/>
              </a:ext>
            </a:extLst>
          </p:cNvPr>
          <p:cNvGrpSpPr/>
          <p:nvPr/>
        </p:nvGrpSpPr>
        <p:grpSpPr>
          <a:xfrm>
            <a:off x="7348763" y="3576663"/>
            <a:ext cx="650560" cy="622842"/>
            <a:chOff x="7380137" y="3642538"/>
            <a:chExt cx="650560" cy="650560"/>
          </a:xfrm>
        </p:grpSpPr>
        <p:grpSp>
          <p:nvGrpSpPr>
            <p:cNvPr id="36" name="Group 35">
              <a:extLst>
                <a:ext uri="{FF2B5EF4-FFF2-40B4-BE49-F238E27FC236}">
                  <a16:creationId xmlns:a16="http://schemas.microsoft.com/office/drawing/2014/main" id="{D04D0731-7000-5E92-C413-9055A83E7C23}"/>
                </a:ext>
              </a:extLst>
            </p:cNvPr>
            <p:cNvGrpSpPr/>
            <p:nvPr/>
          </p:nvGrpSpPr>
          <p:grpSpPr>
            <a:xfrm>
              <a:off x="7380137" y="3642538"/>
              <a:ext cx="650560" cy="650560"/>
              <a:chOff x="3863752" y="2852936"/>
              <a:chExt cx="1512168" cy="1512168"/>
            </a:xfrm>
          </p:grpSpPr>
          <p:sp>
            <p:nvSpPr>
              <p:cNvPr id="38" name="Oval 37">
                <a:extLst>
                  <a:ext uri="{FF2B5EF4-FFF2-40B4-BE49-F238E27FC236}">
                    <a16:creationId xmlns:a16="http://schemas.microsoft.com/office/drawing/2014/main" id="{C857B444-3497-C9A8-D461-2BFC355F9745}"/>
                  </a:ext>
                </a:extLst>
              </p:cNvPr>
              <p:cNvSpPr/>
              <p:nvPr/>
            </p:nvSpPr>
            <p:spPr>
              <a:xfrm>
                <a:off x="3863752" y="2852936"/>
                <a:ext cx="1512168" cy="1512168"/>
              </a:xfrm>
              <a:prstGeom prst="ellipse">
                <a:avLst/>
              </a:prstGeom>
              <a:solidFill>
                <a:schemeClr val="accent4"/>
              </a:solidFill>
              <a:ln>
                <a:noFill/>
              </a:ln>
              <a:effectLst>
                <a:outerShdw blurRad="152400" dist="101600" dir="13500000" algn="br" rotWithShape="0">
                  <a:schemeClr val="accent6">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E663894F-968F-7FBD-A2AC-F1B1F38945A1}"/>
                  </a:ext>
                </a:extLst>
              </p:cNvPr>
              <p:cNvSpPr/>
              <p:nvPr/>
            </p:nvSpPr>
            <p:spPr>
              <a:xfrm>
                <a:off x="3863752" y="2852936"/>
                <a:ext cx="1512168" cy="1512168"/>
              </a:xfrm>
              <a:prstGeom prst="ellipse">
                <a:avLst/>
              </a:prstGeom>
              <a:solidFill>
                <a:schemeClr val="accent4"/>
              </a:solidFill>
              <a:ln>
                <a:noFill/>
              </a:ln>
              <a:effectLst>
                <a:outerShdw blurRad="152400" dist="101600" dir="2700000" algn="tl" rotWithShape="0">
                  <a:schemeClr val="accent5">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7" name="Graphic 12">
              <a:extLst>
                <a:ext uri="{FF2B5EF4-FFF2-40B4-BE49-F238E27FC236}">
                  <a16:creationId xmlns:a16="http://schemas.microsoft.com/office/drawing/2014/main" id="{6F80C53A-8917-1112-E57B-2C8F6E59B8F0}"/>
                </a:ext>
              </a:extLst>
            </p:cNvPr>
            <p:cNvSpPr/>
            <p:nvPr/>
          </p:nvSpPr>
          <p:spPr>
            <a:xfrm flipV="1">
              <a:off x="7594600" y="3856998"/>
              <a:ext cx="221635" cy="221640"/>
            </a:xfrm>
            <a:custGeom>
              <a:avLst/>
              <a:gdLst>
                <a:gd name="connsiteX0" fmla="*/ 129199 w 270648"/>
                <a:gd name="connsiteY0" fmla="*/ 77448 h 270654"/>
                <a:gd name="connsiteX1" fmla="*/ 141502 w 270648"/>
                <a:gd name="connsiteY1" fmla="*/ 84663 h 270654"/>
                <a:gd name="connsiteX2" fmla="*/ 141502 w 270648"/>
                <a:gd name="connsiteY2" fmla="*/ 161423 h 270654"/>
                <a:gd name="connsiteX3" fmla="*/ 129199 w 270648"/>
                <a:gd name="connsiteY3" fmla="*/ 168638 h 270654"/>
                <a:gd name="connsiteX4" fmla="*/ 129199 w 270648"/>
                <a:gd name="connsiteY4" fmla="*/ 77448 h 270654"/>
                <a:gd name="connsiteX5" fmla="*/ 153804 w 270648"/>
                <a:gd name="connsiteY5" fmla="*/ 99241 h 270654"/>
                <a:gd name="connsiteX6" fmla="*/ 159955 w 270648"/>
                <a:gd name="connsiteY6" fmla="*/ 123046 h 270654"/>
                <a:gd name="connsiteX7" fmla="*/ 153804 w 270648"/>
                <a:gd name="connsiteY7" fmla="*/ 146851 h 270654"/>
                <a:gd name="connsiteX8" fmla="*/ 153804 w 270648"/>
                <a:gd name="connsiteY8" fmla="*/ 99241 h 270654"/>
                <a:gd name="connsiteX9" fmla="*/ 73840 w 270648"/>
                <a:gd name="connsiteY9" fmla="*/ 90574 h 270654"/>
                <a:gd name="connsiteX10" fmla="*/ 73840 w 270648"/>
                <a:gd name="connsiteY10" fmla="*/ 155518 h 270654"/>
                <a:gd name="connsiteX11" fmla="*/ 61537 w 270648"/>
                <a:gd name="connsiteY11" fmla="*/ 123046 h 270654"/>
                <a:gd name="connsiteX12" fmla="*/ 73840 w 270648"/>
                <a:gd name="connsiteY12" fmla="*/ 90574 h 270654"/>
                <a:gd name="connsiteX13" fmla="*/ 86142 w 270648"/>
                <a:gd name="connsiteY13" fmla="*/ 165618 h 270654"/>
                <a:gd name="connsiteX14" fmla="*/ 86142 w 270648"/>
                <a:gd name="connsiteY14" fmla="*/ 80474 h 270654"/>
                <a:gd name="connsiteX15" fmla="*/ 110746 w 270648"/>
                <a:gd name="connsiteY15" fmla="*/ 73837 h 270654"/>
                <a:gd name="connsiteX16" fmla="*/ 116897 w 270648"/>
                <a:gd name="connsiteY16" fmla="*/ 74256 h 270654"/>
                <a:gd name="connsiteX17" fmla="*/ 116897 w 270648"/>
                <a:gd name="connsiteY17" fmla="*/ 171830 h 270654"/>
                <a:gd name="connsiteX18" fmla="*/ 110746 w 270648"/>
                <a:gd name="connsiteY18" fmla="*/ 172255 h 270654"/>
                <a:gd name="connsiteX19" fmla="*/ 86142 w 270648"/>
                <a:gd name="connsiteY19" fmla="*/ 165618 h 270654"/>
                <a:gd name="connsiteX20" fmla="*/ 258372 w 270648"/>
                <a:gd name="connsiteY20" fmla="*/ 270672 h 270654"/>
                <a:gd name="connsiteX21" fmla="*/ 246070 w 270648"/>
                <a:gd name="connsiteY21" fmla="*/ 270672 h 270654"/>
                <a:gd name="connsiteX22" fmla="*/ 246070 w 270648"/>
                <a:gd name="connsiteY22" fmla="*/ 73837 h 270654"/>
                <a:gd name="connsiteX23" fmla="*/ 258372 w 270648"/>
                <a:gd name="connsiteY23" fmla="*/ 73837 h 270654"/>
                <a:gd name="connsiteX24" fmla="*/ 270675 w 270648"/>
                <a:gd name="connsiteY24" fmla="*/ 86140 h 270654"/>
                <a:gd name="connsiteX25" fmla="*/ 270675 w 270648"/>
                <a:gd name="connsiteY25" fmla="*/ 258370 h 270654"/>
                <a:gd name="connsiteX26" fmla="*/ 258372 w 270648"/>
                <a:gd name="connsiteY26" fmla="*/ 270672 h 270654"/>
                <a:gd name="connsiteX27" fmla="*/ 110746 w 270648"/>
                <a:gd name="connsiteY27" fmla="*/ 49233 h 270654"/>
                <a:gd name="connsiteX28" fmla="*/ 36933 w 270648"/>
                <a:gd name="connsiteY28" fmla="*/ 123046 h 270654"/>
                <a:gd name="connsiteX29" fmla="*/ 110746 w 270648"/>
                <a:gd name="connsiteY29" fmla="*/ 196859 h 270654"/>
                <a:gd name="connsiteX30" fmla="*/ 184559 w 270648"/>
                <a:gd name="connsiteY30" fmla="*/ 123046 h 270654"/>
                <a:gd name="connsiteX31" fmla="*/ 110746 w 270648"/>
                <a:gd name="connsiteY31" fmla="*/ 49233 h 270654"/>
                <a:gd name="connsiteX32" fmla="*/ 175782 w 270648"/>
                <a:gd name="connsiteY32" fmla="*/ 66714 h 270654"/>
                <a:gd name="connsiteX33" fmla="*/ 196861 w 270648"/>
                <a:gd name="connsiteY33" fmla="*/ 123046 h 270654"/>
                <a:gd name="connsiteX34" fmla="*/ 110746 w 270648"/>
                <a:gd name="connsiteY34" fmla="*/ 209161 h 270654"/>
                <a:gd name="connsiteX35" fmla="*/ 24631 w 270648"/>
                <a:gd name="connsiteY35" fmla="*/ 123046 h 270654"/>
                <a:gd name="connsiteX36" fmla="*/ 110746 w 270648"/>
                <a:gd name="connsiteY36" fmla="*/ 36931 h 270654"/>
                <a:gd name="connsiteX37" fmla="*/ 167084 w 270648"/>
                <a:gd name="connsiteY37" fmla="*/ 58011 h 270654"/>
                <a:gd name="connsiteX38" fmla="*/ 223268 w 270648"/>
                <a:gd name="connsiteY38" fmla="*/ 1827 h 270654"/>
                <a:gd name="connsiteX39" fmla="*/ 227617 w 270648"/>
                <a:gd name="connsiteY39" fmla="*/ 18 h 270654"/>
                <a:gd name="connsiteX40" fmla="*/ 233768 w 270648"/>
                <a:gd name="connsiteY40" fmla="*/ 6175 h 270654"/>
                <a:gd name="connsiteX41" fmla="*/ 231966 w 270648"/>
                <a:gd name="connsiteY41" fmla="*/ 10524 h 270654"/>
                <a:gd name="connsiteX42" fmla="*/ 175782 w 270648"/>
                <a:gd name="connsiteY42" fmla="*/ 66714 h 270654"/>
                <a:gd name="connsiteX43" fmla="*/ 221466 w 270648"/>
                <a:gd name="connsiteY43" fmla="*/ 73837 h 270654"/>
                <a:gd name="connsiteX44" fmla="*/ 233768 w 270648"/>
                <a:gd name="connsiteY44" fmla="*/ 73837 h 270654"/>
                <a:gd name="connsiteX45" fmla="*/ 233768 w 270648"/>
                <a:gd name="connsiteY45" fmla="*/ 270672 h 270654"/>
                <a:gd name="connsiteX46" fmla="*/ 221466 w 270648"/>
                <a:gd name="connsiteY46" fmla="*/ 270672 h 270654"/>
                <a:gd name="connsiteX47" fmla="*/ 221466 w 270648"/>
                <a:gd name="connsiteY47" fmla="*/ 73837 h 270654"/>
                <a:gd name="connsiteX48" fmla="*/ 209164 w 270648"/>
                <a:gd name="connsiteY48" fmla="*/ 73837 h 270654"/>
                <a:gd name="connsiteX49" fmla="*/ 209164 w 270648"/>
                <a:gd name="connsiteY49" fmla="*/ 123034 h 270654"/>
                <a:gd name="connsiteX50" fmla="*/ 195890 w 270648"/>
                <a:gd name="connsiteY50" fmla="*/ 73837 h 270654"/>
                <a:gd name="connsiteX51" fmla="*/ 209164 w 270648"/>
                <a:gd name="connsiteY51" fmla="*/ 73837 h 270654"/>
                <a:gd name="connsiteX52" fmla="*/ 209164 w 270648"/>
                <a:gd name="connsiteY52" fmla="*/ 270672 h 270654"/>
                <a:gd name="connsiteX53" fmla="*/ 178408 w 270648"/>
                <a:gd name="connsiteY53" fmla="*/ 270672 h 270654"/>
                <a:gd name="connsiteX54" fmla="*/ 178408 w 270648"/>
                <a:gd name="connsiteY54" fmla="*/ 194393 h 270654"/>
                <a:gd name="connsiteX55" fmla="*/ 209164 w 270648"/>
                <a:gd name="connsiteY55" fmla="*/ 123052 h 270654"/>
                <a:gd name="connsiteX56" fmla="*/ 209164 w 270648"/>
                <a:gd name="connsiteY56" fmla="*/ 270672 h 270654"/>
                <a:gd name="connsiteX57" fmla="*/ 141502 w 270648"/>
                <a:gd name="connsiteY57" fmla="*/ 270672 h 270654"/>
                <a:gd name="connsiteX58" fmla="*/ 129199 w 270648"/>
                <a:gd name="connsiteY58" fmla="*/ 270672 h 270654"/>
                <a:gd name="connsiteX59" fmla="*/ 129199 w 270648"/>
                <a:gd name="connsiteY59" fmla="*/ 219674 h 270654"/>
                <a:gd name="connsiteX60" fmla="*/ 141502 w 270648"/>
                <a:gd name="connsiteY60" fmla="*/ 216493 h 270654"/>
                <a:gd name="connsiteX61" fmla="*/ 141502 w 270648"/>
                <a:gd name="connsiteY61" fmla="*/ 270672 h 270654"/>
                <a:gd name="connsiteX62" fmla="*/ 24631 w 270648"/>
                <a:gd name="connsiteY62" fmla="*/ 73837 h 270654"/>
                <a:gd name="connsiteX63" fmla="*/ 25603 w 270648"/>
                <a:gd name="connsiteY63" fmla="*/ 73837 h 270654"/>
                <a:gd name="connsiteX64" fmla="*/ 24631 w 270648"/>
                <a:gd name="connsiteY64" fmla="*/ 75437 h 270654"/>
                <a:gd name="connsiteX65" fmla="*/ 24631 w 270648"/>
                <a:gd name="connsiteY65" fmla="*/ 73837 h 270654"/>
                <a:gd name="connsiteX66" fmla="*/ 166106 w 270648"/>
                <a:gd name="connsiteY66" fmla="*/ 270672 h 270654"/>
                <a:gd name="connsiteX67" fmla="*/ 153804 w 270648"/>
                <a:gd name="connsiteY67" fmla="*/ 270672 h 270654"/>
                <a:gd name="connsiteX68" fmla="*/ 153804 w 270648"/>
                <a:gd name="connsiteY68" fmla="*/ 211437 h 270654"/>
                <a:gd name="connsiteX69" fmla="*/ 166106 w 270648"/>
                <a:gd name="connsiteY69" fmla="*/ 204407 h 270654"/>
                <a:gd name="connsiteX70" fmla="*/ 166106 w 270648"/>
                <a:gd name="connsiteY70" fmla="*/ 270672 h 270654"/>
                <a:gd name="connsiteX71" fmla="*/ 116897 w 270648"/>
                <a:gd name="connsiteY71" fmla="*/ 221150 h 270654"/>
                <a:gd name="connsiteX72" fmla="*/ 116897 w 270648"/>
                <a:gd name="connsiteY72" fmla="*/ 270672 h 270654"/>
                <a:gd name="connsiteX73" fmla="*/ 86142 w 270648"/>
                <a:gd name="connsiteY73" fmla="*/ 270672 h 270654"/>
                <a:gd name="connsiteX74" fmla="*/ 86142 w 270648"/>
                <a:gd name="connsiteY74" fmla="*/ 218240 h 270654"/>
                <a:gd name="connsiteX75" fmla="*/ 110746 w 270648"/>
                <a:gd name="connsiteY75" fmla="*/ 221464 h 270654"/>
                <a:gd name="connsiteX76" fmla="*/ 116897 w 270648"/>
                <a:gd name="connsiteY76" fmla="*/ 221150 h 270654"/>
                <a:gd name="connsiteX77" fmla="*/ 73840 w 270648"/>
                <a:gd name="connsiteY77" fmla="*/ 270672 h 270654"/>
                <a:gd name="connsiteX78" fmla="*/ 61537 w 270648"/>
                <a:gd name="connsiteY78" fmla="*/ 270672 h 270654"/>
                <a:gd name="connsiteX79" fmla="*/ 61537 w 270648"/>
                <a:gd name="connsiteY79" fmla="*/ 208189 h 270654"/>
                <a:gd name="connsiteX80" fmla="*/ 73840 w 270648"/>
                <a:gd name="connsiteY80" fmla="*/ 214242 h 270654"/>
                <a:gd name="connsiteX81" fmla="*/ 73840 w 270648"/>
                <a:gd name="connsiteY81" fmla="*/ 270672 h 270654"/>
                <a:gd name="connsiteX82" fmla="*/ 27 w 270648"/>
                <a:gd name="connsiteY82" fmla="*/ 258370 h 270654"/>
                <a:gd name="connsiteX83" fmla="*/ 27 w 270648"/>
                <a:gd name="connsiteY83" fmla="*/ 86140 h 270654"/>
                <a:gd name="connsiteX84" fmla="*/ 12329 w 270648"/>
                <a:gd name="connsiteY84" fmla="*/ 73837 h 270654"/>
                <a:gd name="connsiteX85" fmla="*/ 12329 w 270648"/>
                <a:gd name="connsiteY85" fmla="*/ 270672 h 270654"/>
                <a:gd name="connsiteX86" fmla="*/ 27 w 270648"/>
                <a:gd name="connsiteY86" fmla="*/ 258370 h 270654"/>
                <a:gd name="connsiteX87" fmla="*/ 49235 w 270648"/>
                <a:gd name="connsiteY87" fmla="*/ 199806 h 270654"/>
                <a:gd name="connsiteX88" fmla="*/ 49235 w 270648"/>
                <a:gd name="connsiteY88" fmla="*/ 270672 h 270654"/>
                <a:gd name="connsiteX89" fmla="*/ 24631 w 270648"/>
                <a:gd name="connsiteY89" fmla="*/ 270672 h 270654"/>
                <a:gd name="connsiteX90" fmla="*/ 24631 w 270648"/>
                <a:gd name="connsiteY90" fmla="*/ 170656 h 270654"/>
                <a:gd name="connsiteX91" fmla="*/ 49235 w 270648"/>
                <a:gd name="connsiteY91" fmla="*/ 199806 h 270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270648" h="270654">
                  <a:moveTo>
                    <a:pt x="129199" y="77448"/>
                  </a:moveTo>
                  <a:cubicBezTo>
                    <a:pt x="133665" y="79256"/>
                    <a:pt x="137799" y="81692"/>
                    <a:pt x="141502" y="84663"/>
                  </a:cubicBezTo>
                  <a:lnTo>
                    <a:pt x="141502" y="161423"/>
                  </a:lnTo>
                  <a:cubicBezTo>
                    <a:pt x="137799" y="164394"/>
                    <a:pt x="133665" y="166836"/>
                    <a:pt x="129199" y="168638"/>
                  </a:cubicBezTo>
                  <a:lnTo>
                    <a:pt x="129199" y="77448"/>
                  </a:lnTo>
                  <a:close/>
                  <a:moveTo>
                    <a:pt x="153804" y="99241"/>
                  </a:moveTo>
                  <a:cubicBezTo>
                    <a:pt x="157716" y="106297"/>
                    <a:pt x="159955" y="114410"/>
                    <a:pt x="159955" y="123046"/>
                  </a:cubicBezTo>
                  <a:cubicBezTo>
                    <a:pt x="159955" y="131682"/>
                    <a:pt x="157716" y="139795"/>
                    <a:pt x="153804" y="146851"/>
                  </a:cubicBezTo>
                  <a:lnTo>
                    <a:pt x="153804" y="99241"/>
                  </a:lnTo>
                  <a:close/>
                  <a:moveTo>
                    <a:pt x="73840" y="90574"/>
                  </a:moveTo>
                  <a:lnTo>
                    <a:pt x="73840" y="155518"/>
                  </a:lnTo>
                  <a:cubicBezTo>
                    <a:pt x="66206" y="146851"/>
                    <a:pt x="61537" y="135502"/>
                    <a:pt x="61537" y="123046"/>
                  </a:cubicBezTo>
                  <a:cubicBezTo>
                    <a:pt x="61537" y="110590"/>
                    <a:pt x="66206" y="99241"/>
                    <a:pt x="73840" y="90574"/>
                  </a:cubicBezTo>
                  <a:moveTo>
                    <a:pt x="86142" y="165618"/>
                  </a:moveTo>
                  <a:lnTo>
                    <a:pt x="86142" y="80474"/>
                  </a:lnTo>
                  <a:cubicBezTo>
                    <a:pt x="93388" y="76279"/>
                    <a:pt x="101772" y="73837"/>
                    <a:pt x="110746" y="73837"/>
                  </a:cubicBezTo>
                  <a:cubicBezTo>
                    <a:pt x="112831" y="73837"/>
                    <a:pt x="114880" y="74003"/>
                    <a:pt x="116897" y="74256"/>
                  </a:cubicBezTo>
                  <a:lnTo>
                    <a:pt x="116897" y="171830"/>
                  </a:lnTo>
                  <a:cubicBezTo>
                    <a:pt x="114880" y="172083"/>
                    <a:pt x="112831" y="172255"/>
                    <a:pt x="110746" y="172255"/>
                  </a:cubicBezTo>
                  <a:cubicBezTo>
                    <a:pt x="101772" y="172255"/>
                    <a:pt x="93388" y="169819"/>
                    <a:pt x="86142" y="165618"/>
                  </a:cubicBezTo>
                  <a:moveTo>
                    <a:pt x="258372" y="270672"/>
                  </a:moveTo>
                  <a:lnTo>
                    <a:pt x="246070" y="270672"/>
                  </a:lnTo>
                  <a:lnTo>
                    <a:pt x="246070" y="73837"/>
                  </a:lnTo>
                  <a:lnTo>
                    <a:pt x="258372" y="73837"/>
                  </a:lnTo>
                  <a:cubicBezTo>
                    <a:pt x="265163" y="73837"/>
                    <a:pt x="270675" y="79343"/>
                    <a:pt x="270675" y="86140"/>
                  </a:cubicBezTo>
                  <a:lnTo>
                    <a:pt x="270675" y="258370"/>
                  </a:lnTo>
                  <a:cubicBezTo>
                    <a:pt x="270675" y="265167"/>
                    <a:pt x="265163" y="270672"/>
                    <a:pt x="258372" y="270672"/>
                  </a:cubicBezTo>
                  <a:moveTo>
                    <a:pt x="110746" y="49233"/>
                  </a:moveTo>
                  <a:cubicBezTo>
                    <a:pt x="69983" y="49233"/>
                    <a:pt x="36933" y="82277"/>
                    <a:pt x="36933" y="123046"/>
                  </a:cubicBezTo>
                  <a:cubicBezTo>
                    <a:pt x="36933" y="163809"/>
                    <a:pt x="69983" y="196859"/>
                    <a:pt x="110746" y="196859"/>
                  </a:cubicBezTo>
                  <a:cubicBezTo>
                    <a:pt x="151509" y="196859"/>
                    <a:pt x="184559" y="163809"/>
                    <a:pt x="184559" y="123046"/>
                  </a:cubicBezTo>
                  <a:cubicBezTo>
                    <a:pt x="184559" y="82277"/>
                    <a:pt x="151509" y="49233"/>
                    <a:pt x="110746" y="49233"/>
                  </a:cubicBezTo>
                  <a:moveTo>
                    <a:pt x="175782" y="66714"/>
                  </a:moveTo>
                  <a:cubicBezTo>
                    <a:pt x="188883" y="81815"/>
                    <a:pt x="196861" y="101480"/>
                    <a:pt x="196861" y="123046"/>
                  </a:cubicBezTo>
                  <a:cubicBezTo>
                    <a:pt x="196861" y="170606"/>
                    <a:pt x="158306" y="209161"/>
                    <a:pt x="110746" y="209161"/>
                  </a:cubicBezTo>
                  <a:cubicBezTo>
                    <a:pt x="63186" y="209161"/>
                    <a:pt x="24631" y="170606"/>
                    <a:pt x="24631" y="123046"/>
                  </a:cubicBezTo>
                  <a:cubicBezTo>
                    <a:pt x="24631" y="75486"/>
                    <a:pt x="63186" y="36931"/>
                    <a:pt x="110746" y="36931"/>
                  </a:cubicBezTo>
                  <a:cubicBezTo>
                    <a:pt x="132312" y="36931"/>
                    <a:pt x="151977" y="44915"/>
                    <a:pt x="167084" y="58011"/>
                  </a:cubicBezTo>
                  <a:lnTo>
                    <a:pt x="223268" y="1827"/>
                  </a:lnTo>
                  <a:cubicBezTo>
                    <a:pt x="224381" y="707"/>
                    <a:pt x="225919" y="18"/>
                    <a:pt x="227617" y="18"/>
                  </a:cubicBezTo>
                  <a:cubicBezTo>
                    <a:pt x="231012" y="18"/>
                    <a:pt x="233768" y="2774"/>
                    <a:pt x="233768" y="6175"/>
                  </a:cubicBezTo>
                  <a:cubicBezTo>
                    <a:pt x="233768" y="7867"/>
                    <a:pt x="233079" y="9405"/>
                    <a:pt x="231966" y="10524"/>
                  </a:cubicBezTo>
                  <a:lnTo>
                    <a:pt x="175782" y="66714"/>
                  </a:lnTo>
                  <a:close/>
                  <a:moveTo>
                    <a:pt x="221466" y="73837"/>
                  </a:moveTo>
                  <a:lnTo>
                    <a:pt x="233768" y="73837"/>
                  </a:lnTo>
                  <a:lnTo>
                    <a:pt x="233768" y="270672"/>
                  </a:lnTo>
                  <a:lnTo>
                    <a:pt x="221466" y="270672"/>
                  </a:lnTo>
                  <a:lnTo>
                    <a:pt x="221466" y="73837"/>
                  </a:lnTo>
                  <a:close/>
                  <a:moveTo>
                    <a:pt x="209164" y="73837"/>
                  </a:moveTo>
                  <a:lnTo>
                    <a:pt x="209164" y="123034"/>
                  </a:lnTo>
                  <a:cubicBezTo>
                    <a:pt x="209164" y="105097"/>
                    <a:pt x="204280" y="88323"/>
                    <a:pt x="195890" y="73837"/>
                  </a:cubicBezTo>
                  <a:lnTo>
                    <a:pt x="209164" y="73837"/>
                  </a:lnTo>
                  <a:close/>
                  <a:moveTo>
                    <a:pt x="209164" y="270672"/>
                  </a:moveTo>
                  <a:lnTo>
                    <a:pt x="178408" y="270672"/>
                  </a:lnTo>
                  <a:lnTo>
                    <a:pt x="178408" y="194393"/>
                  </a:lnTo>
                  <a:cubicBezTo>
                    <a:pt x="197310" y="176462"/>
                    <a:pt x="209164" y="151163"/>
                    <a:pt x="209164" y="123052"/>
                  </a:cubicBezTo>
                  <a:lnTo>
                    <a:pt x="209164" y="270672"/>
                  </a:lnTo>
                  <a:close/>
                  <a:moveTo>
                    <a:pt x="141502" y="270672"/>
                  </a:moveTo>
                  <a:lnTo>
                    <a:pt x="129199" y="270672"/>
                  </a:lnTo>
                  <a:lnTo>
                    <a:pt x="129199" y="219674"/>
                  </a:lnTo>
                  <a:cubicBezTo>
                    <a:pt x="133407" y="218874"/>
                    <a:pt x="137503" y="217804"/>
                    <a:pt x="141502" y="216493"/>
                  </a:cubicBezTo>
                  <a:lnTo>
                    <a:pt x="141502" y="270672"/>
                  </a:lnTo>
                  <a:close/>
                  <a:moveTo>
                    <a:pt x="24631" y="73837"/>
                  </a:moveTo>
                  <a:lnTo>
                    <a:pt x="25603" y="73837"/>
                  </a:lnTo>
                  <a:cubicBezTo>
                    <a:pt x="25289" y="74379"/>
                    <a:pt x="24932" y="74889"/>
                    <a:pt x="24631" y="75437"/>
                  </a:cubicBezTo>
                  <a:lnTo>
                    <a:pt x="24631" y="73837"/>
                  </a:lnTo>
                  <a:close/>
                  <a:moveTo>
                    <a:pt x="166106" y="270672"/>
                  </a:moveTo>
                  <a:lnTo>
                    <a:pt x="153804" y="270672"/>
                  </a:lnTo>
                  <a:lnTo>
                    <a:pt x="153804" y="211437"/>
                  </a:lnTo>
                  <a:cubicBezTo>
                    <a:pt x="158073" y="209352"/>
                    <a:pt x="162212" y="207058"/>
                    <a:pt x="166106" y="204407"/>
                  </a:cubicBezTo>
                  <a:lnTo>
                    <a:pt x="166106" y="270672"/>
                  </a:lnTo>
                  <a:close/>
                  <a:moveTo>
                    <a:pt x="116897" y="221150"/>
                  </a:moveTo>
                  <a:lnTo>
                    <a:pt x="116897" y="270672"/>
                  </a:lnTo>
                  <a:lnTo>
                    <a:pt x="86142" y="270672"/>
                  </a:lnTo>
                  <a:lnTo>
                    <a:pt x="86142" y="218240"/>
                  </a:lnTo>
                  <a:cubicBezTo>
                    <a:pt x="94021" y="220270"/>
                    <a:pt x="102233" y="221464"/>
                    <a:pt x="110746" y="221464"/>
                  </a:cubicBezTo>
                  <a:cubicBezTo>
                    <a:pt x="112825" y="221464"/>
                    <a:pt x="114849" y="221279"/>
                    <a:pt x="116897" y="221150"/>
                  </a:cubicBezTo>
                  <a:moveTo>
                    <a:pt x="73840" y="270672"/>
                  </a:moveTo>
                  <a:lnTo>
                    <a:pt x="61537" y="270672"/>
                  </a:lnTo>
                  <a:lnTo>
                    <a:pt x="61537" y="208189"/>
                  </a:lnTo>
                  <a:cubicBezTo>
                    <a:pt x="65480" y="210472"/>
                    <a:pt x="69577" y="212514"/>
                    <a:pt x="73840" y="214242"/>
                  </a:cubicBezTo>
                  <a:lnTo>
                    <a:pt x="73840" y="270672"/>
                  </a:lnTo>
                  <a:close/>
                  <a:moveTo>
                    <a:pt x="27" y="258370"/>
                  </a:moveTo>
                  <a:lnTo>
                    <a:pt x="27" y="86140"/>
                  </a:lnTo>
                  <a:cubicBezTo>
                    <a:pt x="27" y="79343"/>
                    <a:pt x="5538" y="73837"/>
                    <a:pt x="12329" y="73837"/>
                  </a:cubicBezTo>
                  <a:lnTo>
                    <a:pt x="12329" y="270672"/>
                  </a:lnTo>
                  <a:cubicBezTo>
                    <a:pt x="5538" y="270672"/>
                    <a:pt x="27" y="265167"/>
                    <a:pt x="27" y="258370"/>
                  </a:cubicBezTo>
                  <a:moveTo>
                    <a:pt x="49235" y="199806"/>
                  </a:moveTo>
                  <a:lnTo>
                    <a:pt x="49235" y="270672"/>
                  </a:lnTo>
                  <a:lnTo>
                    <a:pt x="24631" y="270672"/>
                  </a:lnTo>
                  <a:lnTo>
                    <a:pt x="24631" y="170656"/>
                  </a:lnTo>
                  <a:cubicBezTo>
                    <a:pt x="30874" y="181912"/>
                    <a:pt x="39258" y="191803"/>
                    <a:pt x="49235" y="199806"/>
                  </a:cubicBezTo>
                </a:path>
              </a:pathLst>
            </a:custGeom>
            <a:gradFill>
              <a:gsLst>
                <a:gs pos="50000">
                  <a:schemeClr val="accent2"/>
                </a:gs>
                <a:gs pos="0">
                  <a:schemeClr val="accent1"/>
                </a:gs>
                <a:gs pos="100000">
                  <a:schemeClr val="accent3"/>
                </a:gs>
              </a:gsLst>
              <a:path path="circle">
                <a:fillToRect t="100000" r="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grpSp>
      <p:grpSp>
        <p:nvGrpSpPr>
          <p:cNvPr id="40" name="Group 39">
            <a:extLst>
              <a:ext uri="{FF2B5EF4-FFF2-40B4-BE49-F238E27FC236}">
                <a16:creationId xmlns:a16="http://schemas.microsoft.com/office/drawing/2014/main" id="{96F08D47-4F4F-9261-FC49-CB917F37960C}"/>
              </a:ext>
            </a:extLst>
          </p:cNvPr>
          <p:cNvGrpSpPr/>
          <p:nvPr/>
        </p:nvGrpSpPr>
        <p:grpSpPr>
          <a:xfrm>
            <a:off x="7348763" y="4654298"/>
            <a:ext cx="650560" cy="622842"/>
            <a:chOff x="7380137" y="4720173"/>
            <a:chExt cx="650560" cy="650560"/>
          </a:xfrm>
        </p:grpSpPr>
        <p:grpSp>
          <p:nvGrpSpPr>
            <p:cNvPr id="41" name="Group 40">
              <a:extLst>
                <a:ext uri="{FF2B5EF4-FFF2-40B4-BE49-F238E27FC236}">
                  <a16:creationId xmlns:a16="http://schemas.microsoft.com/office/drawing/2014/main" id="{E77E0D6B-73F0-CD80-598D-38C82CE6B747}"/>
                </a:ext>
              </a:extLst>
            </p:cNvPr>
            <p:cNvGrpSpPr/>
            <p:nvPr/>
          </p:nvGrpSpPr>
          <p:grpSpPr>
            <a:xfrm>
              <a:off x="7380137" y="4720173"/>
              <a:ext cx="650560" cy="650560"/>
              <a:chOff x="3863752" y="2852936"/>
              <a:chExt cx="1512168" cy="1512168"/>
            </a:xfrm>
          </p:grpSpPr>
          <p:sp>
            <p:nvSpPr>
              <p:cNvPr id="43" name="Oval 42">
                <a:extLst>
                  <a:ext uri="{FF2B5EF4-FFF2-40B4-BE49-F238E27FC236}">
                    <a16:creationId xmlns:a16="http://schemas.microsoft.com/office/drawing/2014/main" id="{DEE7A24A-D542-E531-9558-E87FCC231E9F}"/>
                  </a:ext>
                </a:extLst>
              </p:cNvPr>
              <p:cNvSpPr/>
              <p:nvPr/>
            </p:nvSpPr>
            <p:spPr>
              <a:xfrm>
                <a:off x="3863752" y="2852936"/>
                <a:ext cx="1512168" cy="1512168"/>
              </a:xfrm>
              <a:prstGeom prst="ellipse">
                <a:avLst/>
              </a:prstGeom>
              <a:solidFill>
                <a:schemeClr val="accent4"/>
              </a:solidFill>
              <a:ln>
                <a:noFill/>
              </a:ln>
              <a:effectLst>
                <a:outerShdw blurRad="152400" dist="101600" dir="13500000" algn="br" rotWithShape="0">
                  <a:schemeClr val="accent6">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DD3CB39C-BB53-3C8C-50B8-5D333C20E71E}"/>
                  </a:ext>
                </a:extLst>
              </p:cNvPr>
              <p:cNvSpPr/>
              <p:nvPr/>
            </p:nvSpPr>
            <p:spPr>
              <a:xfrm>
                <a:off x="3863752" y="2852936"/>
                <a:ext cx="1512168" cy="1512168"/>
              </a:xfrm>
              <a:prstGeom prst="ellipse">
                <a:avLst/>
              </a:prstGeom>
              <a:solidFill>
                <a:schemeClr val="accent4"/>
              </a:solidFill>
              <a:ln>
                <a:noFill/>
              </a:ln>
              <a:effectLst>
                <a:outerShdw blurRad="152400" dist="101600" dir="2700000" algn="tl" rotWithShape="0">
                  <a:schemeClr val="accent5">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2" name="Graphic 13">
              <a:extLst>
                <a:ext uri="{FF2B5EF4-FFF2-40B4-BE49-F238E27FC236}">
                  <a16:creationId xmlns:a16="http://schemas.microsoft.com/office/drawing/2014/main" id="{97459880-F1F0-894B-2D4B-EDF2C17EDC58}"/>
                </a:ext>
              </a:extLst>
            </p:cNvPr>
            <p:cNvSpPr/>
            <p:nvPr/>
          </p:nvSpPr>
          <p:spPr>
            <a:xfrm flipV="1">
              <a:off x="7594600" y="4934636"/>
              <a:ext cx="221635" cy="221635"/>
            </a:xfrm>
            <a:custGeom>
              <a:avLst/>
              <a:gdLst>
                <a:gd name="connsiteX0" fmla="*/ 258393 w 270648"/>
                <a:gd name="connsiteY0" fmla="*/ 61526 h 270648"/>
                <a:gd name="connsiteX1" fmla="*/ 233789 w 270648"/>
                <a:gd name="connsiteY1" fmla="*/ 36922 h 270648"/>
                <a:gd name="connsiteX2" fmla="*/ 221487 w 270648"/>
                <a:gd name="connsiteY2" fmla="*/ 36922 h 270648"/>
                <a:gd name="connsiteX3" fmla="*/ 221487 w 270648"/>
                <a:gd name="connsiteY3" fmla="*/ 86131 h 270648"/>
                <a:gd name="connsiteX4" fmla="*/ 209185 w 270648"/>
                <a:gd name="connsiteY4" fmla="*/ 98433 h 270648"/>
                <a:gd name="connsiteX5" fmla="*/ 61558 w 270648"/>
                <a:gd name="connsiteY5" fmla="*/ 98433 h 270648"/>
                <a:gd name="connsiteX6" fmla="*/ 49256 w 270648"/>
                <a:gd name="connsiteY6" fmla="*/ 86131 h 270648"/>
                <a:gd name="connsiteX7" fmla="*/ 49256 w 270648"/>
                <a:gd name="connsiteY7" fmla="*/ 36922 h 270648"/>
                <a:gd name="connsiteX8" fmla="*/ 36954 w 270648"/>
                <a:gd name="connsiteY8" fmla="*/ 36922 h 270648"/>
                <a:gd name="connsiteX9" fmla="*/ 12350 w 270648"/>
                <a:gd name="connsiteY9" fmla="*/ 61526 h 270648"/>
                <a:gd name="connsiteX10" fmla="*/ 12350 w 270648"/>
                <a:gd name="connsiteY10" fmla="*/ 159944 h 270648"/>
                <a:gd name="connsiteX11" fmla="*/ 36954 w 270648"/>
                <a:gd name="connsiteY11" fmla="*/ 184548 h 270648"/>
                <a:gd name="connsiteX12" fmla="*/ 233789 w 270648"/>
                <a:gd name="connsiteY12" fmla="*/ 184548 h 270648"/>
                <a:gd name="connsiteX13" fmla="*/ 258393 w 270648"/>
                <a:gd name="connsiteY13" fmla="*/ 159944 h 270648"/>
                <a:gd name="connsiteX14" fmla="*/ 258393 w 270648"/>
                <a:gd name="connsiteY14" fmla="*/ 61526 h 270648"/>
                <a:gd name="connsiteX15" fmla="*/ 209185 w 270648"/>
                <a:gd name="connsiteY15" fmla="*/ 12318 h 270648"/>
                <a:gd name="connsiteX16" fmla="*/ 61558 w 270648"/>
                <a:gd name="connsiteY16" fmla="*/ 12318 h 270648"/>
                <a:gd name="connsiteX17" fmla="*/ 61558 w 270648"/>
                <a:gd name="connsiteY17" fmla="*/ 86131 h 270648"/>
                <a:gd name="connsiteX18" fmla="*/ 209185 w 270648"/>
                <a:gd name="connsiteY18" fmla="*/ 86131 h 270648"/>
                <a:gd name="connsiteX19" fmla="*/ 209185 w 270648"/>
                <a:gd name="connsiteY19" fmla="*/ 12318 h 270648"/>
                <a:gd name="connsiteX20" fmla="*/ 61558 w 270648"/>
                <a:gd name="connsiteY20" fmla="*/ 258361 h 270648"/>
                <a:gd name="connsiteX21" fmla="*/ 209185 w 270648"/>
                <a:gd name="connsiteY21" fmla="*/ 258361 h 270648"/>
                <a:gd name="connsiteX22" fmla="*/ 209185 w 270648"/>
                <a:gd name="connsiteY22" fmla="*/ 196850 h 270648"/>
                <a:gd name="connsiteX23" fmla="*/ 61558 w 270648"/>
                <a:gd name="connsiteY23" fmla="*/ 196850 h 270648"/>
                <a:gd name="connsiteX24" fmla="*/ 61558 w 270648"/>
                <a:gd name="connsiteY24" fmla="*/ 258361 h 270648"/>
                <a:gd name="connsiteX25" fmla="*/ 233789 w 270648"/>
                <a:gd name="connsiteY25" fmla="*/ 196850 h 270648"/>
                <a:gd name="connsiteX26" fmla="*/ 221487 w 270648"/>
                <a:gd name="connsiteY26" fmla="*/ 196850 h 270648"/>
                <a:gd name="connsiteX27" fmla="*/ 221487 w 270648"/>
                <a:gd name="connsiteY27" fmla="*/ 258361 h 270648"/>
                <a:gd name="connsiteX28" fmla="*/ 209185 w 270648"/>
                <a:gd name="connsiteY28" fmla="*/ 270664 h 270648"/>
                <a:gd name="connsiteX29" fmla="*/ 61558 w 270648"/>
                <a:gd name="connsiteY29" fmla="*/ 270664 h 270648"/>
                <a:gd name="connsiteX30" fmla="*/ 49256 w 270648"/>
                <a:gd name="connsiteY30" fmla="*/ 258361 h 270648"/>
                <a:gd name="connsiteX31" fmla="*/ 49256 w 270648"/>
                <a:gd name="connsiteY31" fmla="*/ 196850 h 270648"/>
                <a:gd name="connsiteX32" fmla="*/ 36954 w 270648"/>
                <a:gd name="connsiteY32" fmla="*/ 196850 h 270648"/>
                <a:gd name="connsiteX33" fmla="*/ 48 w 270648"/>
                <a:gd name="connsiteY33" fmla="*/ 159944 h 270648"/>
                <a:gd name="connsiteX34" fmla="*/ 48 w 270648"/>
                <a:gd name="connsiteY34" fmla="*/ 61526 h 270648"/>
                <a:gd name="connsiteX35" fmla="*/ 36954 w 270648"/>
                <a:gd name="connsiteY35" fmla="*/ 24620 h 270648"/>
                <a:gd name="connsiteX36" fmla="*/ 49256 w 270648"/>
                <a:gd name="connsiteY36" fmla="*/ 24620 h 270648"/>
                <a:gd name="connsiteX37" fmla="*/ 49256 w 270648"/>
                <a:gd name="connsiteY37" fmla="*/ 12318 h 270648"/>
                <a:gd name="connsiteX38" fmla="*/ 61558 w 270648"/>
                <a:gd name="connsiteY38" fmla="*/ 16 h 270648"/>
                <a:gd name="connsiteX39" fmla="*/ 209185 w 270648"/>
                <a:gd name="connsiteY39" fmla="*/ 16 h 270648"/>
                <a:gd name="connsiteX40" fmla="*/ 221487 w 270648"/>
                <a:gd name="connsiteY40" fmla="*/ 12318 h 270648"/>
                <a:gd name="connsiteX41" fmla="*/ 221487 w 270648"/>
                <a:gd name="connsiteY41" fmla="*/ 24620 h 270648"/>
                <a:gd name="connsiteX42" fmla="*/ 233789 w 270648"/>
                <a:gd name="connsiteY42" fmla="*/ 24620 h 270648"/>
                <a:gd name="connsiteX43" fmla="*/ 270696 w 270648"/>
                <a:gd name="connsiteY43" fmla="*/ 61526 h 270648"/>
                <a:gd name="connsiteX44" fmla="*/ 270696 w 270648"/>
                <a:gd name="connsiteY44" fmla="*/ 159944 h 270648"/>
                <a:gd name="connsiteX45" fmla="*/ 233789 w 270648"/>
                <a:gd name="connsiteY45" fmla="*/ 196850 h 270648"/>
                <a:gd name="connsiteX46" fmla="*/ 221487 w 270648"/>
                <a:gd name="connsiteY46" fmla="*/ 159944 h 270648"/>
                <a:gd name="connsiteX47" fmla="*/ 209185 w 270648"/>
                <a:gd name="connsiteY47" fmla="*/ 147642 h 270648"/>
                <a:gd name="connsiteX48" fmla="*/ 221487 w 270648"/>
                <a:gd name="connsiteY48" fmla="*/ 135340 h 270648"/>
                <a:gd name="connsiteX49" fmla="*/ 233789 w 270648"/>
                <a:gd name="connsiteY49" fmla="*/ 147642 h 270648"/>
                <a:gd name="connsiteX50" fmla="*/ 221487 w 270648"/>
                <a:gd name="connsiteY50" fmla="*/ 159944 h 270648"/>
                <a:gd name="connsiteX51" fmla="*/ 184580 w 270648"/>
                <a:gd name="connsiteY51" fmla="*/ 159944 h 270648"/>
                <a:gd name="connsiteX52" fmla="*/ 172278 w 270648"/>
                <a:gd name="connsiteY52" fmla="*/ 147642 h 270648"/>
                <a:gd name="connsiteX53" fmla="*/ 184580 w 270648"/>
                <a:gd name="connsiteY53" fmla="*/ 135340 h 270648"/>
                <a:gd name="connsiteX54" fmla="*/ 196882 w 270648"/>
                <a:gd name="connsiteY54" fmla="*/ 147642 h 270648"/>
                <a:gd name="connsiteX55" fmla="*/ 184580 w 270648"/>
                <a:gd name="connsiteY55" fmla="*/ 159944 h 270648"/>
                <a:gd name="connsiteX56" fmla="*/ 92314 w 270648"/>
                <a:gd name="connsiteY56" fmla="*/ 61526 h 270648"/>
                <a:gd name="connsiteX57" fmla="*/ 153825 w 270648"/>
                <a:gd name="connsiteY57" fmla="*/ 61526 h 270648"/>
                <a:gd name="connsiteX58" fmla="*/ 159976 w 270648"/>
                <a:gd name="connsiteY58" fmla="*/ 67678 h 270648"/>
                <a:gd name="connsiteX59" fmla="*/ 153825 w 270648"/>
                <a:gd name="connsiteY59" fmla="*/ 73829 h 270648"/>
                <a:gd name="connsiteX60" fmla="*/ 92314 w 270648"/>
                <a:gd name="connsiteY60" fmla="*/ 73829 h 270648"/>
                <a:gd name="connsiteX61" fmla="*/ 86163 w 270648"/>
                <a:gd name="connsiteY61" fmla="*/ 67678 h 270648"/>
                <a:gd name="connsiteX62" fmla="*/ 92314 w 270648"/>
                <a:gd name="connsiteY62" fmla="*/ 61526 h 270648"/>
                <a:gd name="connsiteX63" fmla="*/ 92314 w 270648"/>
                <a:gd name="connsiteY63" fmla="*/ 36922 h 270648"/>
                <a:gd name="connsiteX64" fmla="*/ 178429 w 270648"/>
                <a:gd name="connsiteY64" fmla="*/ 36922 h 270648"/>
                <a:gd name="connsiteX65" fmla="*/ 184580 w 270648"/>
                <a:gd name="connsiteY65" fmla="*/ 43073 h 270648"/>
                <a:gd name="connsiteX66" fmla="*/ 178429 w 270648"/>
                <a:gd name="connsiteY66" fmla="*/ 49224 h 270648"/>
                <a:gd name="connsiteX67" fmla="*/ 92314 w 270648"/>
                <a:gd name="connsiteY67" fmla="*/ 49224 h 270648"/>
                <a:gd name="connsiteX68" fmla="*/ 86163 w 270648"/>
                <a:gd name="connsiteY68" fmla="*/ 43073 h 270648"/>
                <a:gd name="connsiteX69" fmla="*/ 92314 w 270648"/>
                <a:gd name="connsiteY69" fmla="*/ 36922 h 270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70648" h="270648">
                  <a:moveTo>
                    <a:pt x="258393" y="61526"/>
                  </a:moveTo>
                  <a:cubicBezTo>
                    <a:pt x="258393" y="47939"/>
                    <a:pt x="247377" y="36922"/>
                    <a:pt x="233789" y="36922"/>
                  </a:cubicBezTo>
                  <a:lnTo>
                    <a:pt x="221487" y="36922"/>
                  </a:lnTo>
                  <a:lnTo>
                    <a:pt x="221487" y="86131"/>
                  </a:lnTo>
                  <a:cubicBezTo>
                    <a:pt x="221487" y="92922"/>
                    <a:pt x="215975" y="98433"/>
                    <a:pt x="209185" y="98433"/>
                  </a:cubicBezTo>
                  <a:lnTo>
                    <a:pt x="61558" y="98433"/>
                  </a:lnTo>
                  <a:cubicBezTo>
                    <a:pt x="54768" y="98433"/>
                    <a:pt x="49256" y="92922"/>
                    <a:pt x="49256" y="86131"/>
                  </a:cubicBezTo>
                  <a:lnTo>
                    <a:pt x="49256" y="36922"/>
                  </a:lnTo>
                  <a:lnTo>
                    <a:pt x="36954" y="36922"/>
                  </a:lnTo>
                  <a:cubicBezTo>
                    <a:pt x="23366" y="36922"/>
                    <a:pt x="12350" y="47939"/>
                    <a:pt x="12350" y="61526"/>
                  </a:cubicBezTo>
                  <a:lnTo>
                    <a:pt x="12350" y="159944"/>
                  </a:lnTo>
                  <a:cubicBezTo>
                    <a:pt x="12350" y="173532"/>
                    <a:pt x="23366" y="184548"/>
                    <a:pt x="36954" y="184548"/>
                  </a:cubicBezTo>
                  <a:lnTo>
                    <a:pt x="233789" y="184548"/>
                  </a:lnTo>
                  <a:cubicBezTo>
                    <a:pt x="247377" y="184548"/>
                    <a:pt x="258393" y="173532"/>
                    <a:pt x="258393" y="159944"/>
                  </a:cubicBezTo>
                  <a:lnTo>
                    <a:pt x="258393" y="61526"/>
                  </a:lnTo>
                  <a:close/>
                  <a:moveTo>
                    <a:pt x="209185" y="12318"/>
                  </a:moveTo>
                  <a:lnTo>
                    <a:pt x="61558" y="12318"/>
                  </a:lnTo>
                  <a:lnTo>
                    <a:pt x="61558" y="86131"/>
                  </a:lnTo>
                  <a:lnTo>
                    <a:pt x="209185" y="86131"/>
                  </a:lnTo>
                  <a:lnTo>
                    <a:pt x="209185" y="12318"/>
                  </a:lnTo>
                  <a:close/>
                  <a:moveTo>
                    <a:pt x="61558" y="258361"/>
                  </a:moveTo>
                  <a:lnTo>
                    <a:pt x="209185" y="258361"/>
                  </a:lnTo>
                  <a:lnTo>
                    <a:pt x="209185" y="196850"/>
                  </a:lnTo>
                  <a:lnTo>
                    <a:pt x="61558" y="196850"/>
                  </a:lnTo>
                  <a:lnTo>
                    <a:pt x="61558" y="258361"/>
                  </a:lnTo>
                  <a:close/>
                  <a:moveTo>
                    <a:pt x="233789" y="196850"/>
                  </a:moveTo>
                  <a:lnTo>
                    <a:pt x="221487" y="196850"/>
                  </a:lnTo>
                  <a:lnTo>
                    <a:pt x="221487" y="258361"/>
                  </a:lnTo>
                  <a:cubicBezTo>
                    <a:pt x="221487" y="265152"/>
                    <a:pt x="215975" y="270664"/>
                    <a:pt x="209185" y="270664"/>
                  </a:cubicBezTo>
                  <a:lnTo>
                    <a:pt x="61558" y="270664"/>
                  </a:lnTo>
                  <a:cubicBezTo>
                    <a:pt x="54768" y="270664"/>
                    <a:pt x="49256" y="265152"/>
                    <a:pt x="49256" y="258361"/>
                  </a:cubicBezTo>
                  <a:lnTo>
                    <a:pt x="49256" y="196850"/>
                  </a:lnTo>
                  <a:lnTo>
                    <a:pt x="36954" y="196850"/>
                  </a:lnTo>
                  <a:cubicBezTo>
                    <a:pt x="16569" y="196850"/>
                    <a:pt x="48" y="180322"/>
                    <a:pt x="48" y="159944"/>
                  </a:cubicBezTo>
                  <a:lnTo>
                    <a:pt x="48" y="61526"/>
                  </a:lnTo>
                  <a:cubicBezTo>
                    <a:pt x="48" y="41148"/>
                    <a:pt x="16569" y="24620"/>
                    <a:pt x="36954" y="24620"/>
                  </a:cubicBezTo>
                  <a:lnTo>
                    <a:pt x="49256" y="24620"/>
                  </a:lnTo>
                  <a:lnTo>
                    <a:pt x="49256" y="12318"/>
                  </a:lnTo>
                  <a:cubicBezTo>
                    <a:pt x="49256" y="5521"/>
                    <a:pt x="54768" y="16"/>
                    <a:pt x="61558" y="16"/>
                  </a:cubicBezTo>
                  <a:lnTo>
                    <a:pt x="209185" y="16"/>
                  </a:lnTo>
                  <a:cubicBezTo>
                    <a:pt x="215975" y="16"/>
                    <a:pt x="221487" y="5521"/>
                    <a:pt x="221487" y="12318"/>
                  </a:cubicBezTo>
                  <a:lnTo>
                    <a:pt x="221487" y="24620"/>
                  </a:lnTo>
                  <a:lnTo>
                    <a:pt x="233789" y="24620"/>
                  </a:lnTo>
                  <a:cubicBezTo>
                    <a:pt x="254174" y="24620"/>
                    <a:pt x="270696" y="41148"/>
                    <a:pt x="270696" y="61526"/>
                  </a:cubicBezTo>
                  <a:lnTo>
                    <a:pt x="270696" y="159944"/>
                  </a:lnTo>
                  <a:cubicBezTo>
                    <a:pt x="270696" y="180322"/>
                    <a:pt x="254174" y="196850"/>
                    <a:pt x="233789" y="196850"/>
                  </a:cubicBezTo>
                  <a:moveTo>
                    <a:pt x="221487" y="159944"/>
                  </a:moveTo>
                  <a:cubicBezTo>
                    <a:pt x="214696" y="159944"/>
                    <a:pt x="209185" y="154432"/>
                    <a:pt x="209185" y="147642"/>
                  </a:cubicBezTo>
                  <a:cubicBezTo>
                    <a:pt x="209185" y="140851"/>
                    <a:pt x="214696" y="135340"/>
                    <a:pt x="221487" y="135340"/>
                  </a:cubicBezTo>
                  <a:cubicBezTo>
                    <a:pt x="228278" y="135340"/>
                    <a:pt x="233789" y="140851"/>
                    <a:pt x="233789" y="147642"/>
                  </a:cubicBezTo>
                  <a:cubicBezTo>
                    <a:pt x="233789" y="154432"/>
                    <a:pt x="228278" y="159944"/>
                    <a:pt x="221487" y="159944"/>
                  </a:cubicBezTo>
                  <a:moveTo>
                    <a:pt x="184580" y="159944"/>
                  </a:moveTo>
                  <a:cubicBezTo>
                    <a:pt x="177789" y="159944"/>
                    <a:pt x="172278" y="154432"/>
                    <a:pt x="172278" y="147642"/>
                  </a:cubicBezTo>
                  <a:cubicBezTo>
                    <a:pt x="172278" y="140851"/>
                    <a:pt x="177789" y="135340"/>
                    <a:pt x="184580" y="135340"/>
                  </a:cubicBezTo>
                  <a:cubicBezTo>
                    <a:pt x="191371" y="135340"/>
                    <a:pt x="196882" y="140851"/>
                    <a:pt x="196882" y="147642"/>
                  </a:cubicBezTo>
                  <a:cubicBezTo>
                    <a:pt x="196882" y="154432"/>
                    <a:pt x="191371" y="159944"/>
                    <a:pt x="184580" y="159944"/>
                  </a:cubicBezTo>
                  <a:moveTo>
                    <a:pt x="92314" y="61526"/>
                  </a:moveTo>
                  <a:lnTo>
                    <a:pt x="153825" y="61526"/>
                  </a:lnTo>
                  <a:cubicBezTo>
                    <a:pt x="157226" y="61526"/>
                    <a:pt x="159976" y="64276"/>
                    <a:pt x="159976" y="67678"/>
                  </a:cubicBezTo>
                  <a:cubicBezTo>
                    <a:pt x="159976" y="71073"/>
                    <a:pt x="157226" y="73829"/>
                    <a:pt x="153825" y="73829"/>
                  </a:cubicBezTo>
                  <a:lnTo>
                    <a:pt x="92314" y="73829"/>
                  </a:lnTo>
                  <a:cubicBezTo>
                    <a:pt x="88912" y="73829"/>
                    <a:pt x="86163" y="71073"/>
                    <a:pt x="86163" y="67678"/>
                  </a:cubicBezTo>
                  <a:cubicBezTo>
                    <a:pt x="86163" y="64276"/>
                    <a:pt x="88912" y="61526"/>
                    <a:pt x="92314" y="61526"/>
                  </a:cubicBezTo>
                  <a:moveTo>
                    <a:pt x="92314" y="36922"/>
                  </a:moveTo>
                  <a:lnTo>
                    <a:pt x="178429" y="36922"/>
                  </a:lnTo>
                  <a:cubicBezTo>
                    <a:pt x="181831" y="36922"/>
                    <a:pt x="184580" y="39672"/>
                    <a:pt x="184580" y="43073"/>
                  </a:cubicBezTo>
                  <a:cubicBezTo>
                    <a:pt x="184580" y="46469"/>
                    <a:pt x="181831" y="49224"/>
                    <a:pt x="178429" y="49224"/>
                  </a:cubicBezTo>
                  <a:lnTo>
                    <a:pt x="92314" y="49224"/>
                  </a:lnTo>
                  <a:cubicBezTo>
                    <a:pt x="88912" y="49224"/>
                    <a:pt x="86163" y="46469"/>
                    <a:pt x="86163" y="43073"/>
                  </a:cubicBezTo>
                  <a:cubicBezTo>
                    <a:pt x="86163" y="39672"/>
                    <a:pt x="88912" y="36922"/>
                    <a:pt x="92314" y="36922"/>
                  </a:cubicBezTo>
                </a:path>
              </a:pathLst>
            </a:custGeom>
            <a:gradFill>
              <a:gsLst>
                <a:gs pos="50000">
                  <a:schemeClr val="accent2"/>
                </a:gs>
                <a:gs pos="0">
                  <a:schemeClr val="accent1"/>
                </a:gs>
                <a:gs pos="100000">
                  <a:schemeClr val="accent3"/>
                </a:gs>
              </a:gsLst>
              <a:path path="circle">
                <a:fillToRect t="100000" r="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grpSp>
      <p:sp>
        <p:nvSpPr>
          <p:cNvPr id="58" name="Text Placeholder 1">
            <a:extLst>
              <a:ext uri="{FF2B5EF4-FFF2-40B4-BE49-F238E27FC236}">
                <a16:creationId xmlns:a16="http://schemas.microsoft.com/office/drawing/2014/main" id="{626C8320-E23D-46E6-9C34-895F85F16991}"/>
              </a:ext>
            </a:extLst>
          </p:cNvPr>
          <p:cNvSpPr txBox="1">
            <a:spLocks/>
          </p:cNvSpPr>
          <p:nvPr/>
        </p:nvSpPr>
        <p:spPr>
          <a:xfrm>
            <a:off x="3506533" y="194235"/>
            <a:ext cx="4965731" cy="590931"/>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accent5">
                    <a:lumMod val="7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accent5">
                    <a:lumMod val="7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200" kern="1200">
                <a:solidFill>
                  <a:schemeClr val="accent5">
                    <a:lumMod val="7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100" kern="1200">
                <a:solidFill>
                  <a:schemeClr val="accent5">
                    <a:lumMod val="7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100" kern="1200">
                <a:solidFill>
                  <a:schemeClr val="accent5">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800" b="1" dirty="0"/>
              <a:t>Problem Overview</a:t>
            </a:r>
          </a:p>
        </p:txBody>
      </p:sp>
      <p:sp>
        <p:nvSpPr>
          <p:cNvPr id="61" name="Text Placeholder 3">
            <a:extLst>
              <a:ext uri="{FF2B5EF4-FFF2-40B4-BE49-F238E27FC236}">
                <a16:creationId xmlns:a16="http://schemas.microsoft.com/office/drawing/2014/main" id="{90EA8917-4364-49A0-9FC2-4BBA724DB8FF}"/>
              </a:ext>
            </a:extLst>
          </p:cNvPr>
          <p:cNvSpPr txBox="1">
            <a:spLocks/>
          </p:cNvSpPr>
          <p:nvPr/>
        </p:nvSpPr>
        <p:spPr>
          <a:xfrm>
            <a:off x="979488" y="676855"/>
            <a:ext cx="10301088" cy="41655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accent5">
                    <a:lumMod val="7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accent5">
                    <a:lumMod val="7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200" kern="1200">
                <a:solidFill>
                  <a:schemeClr val="accent5">
                    <a:lumMod val="7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100" kern="1200">
                <a:solidFill>
                  <a:schemeClr val="accent5">
                    <a:lumMod val="7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100" kern="1200">
                <a:solidFill>
                  <a:schemeClr val="accent5">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200" dirty="0"/>
              <a:t>In the vast landscape of healthcare, there lies a silent enemy known as oral cancer. Its stealthy nature often leads to late detection, resulting in high mortality rates. But fear not, for we embark on a journey to confront this adversary with the power of Artificial Intelligence.</a:t>
            </a:r>
          </a:p>
        </p:txBody>
      </p:sp>
      <p:sp>
        <p:nvSpPr>
          <p:cNvPr id="96" name="!!Oval017">
            <a:extLst>
              <a:ext uri="{FF2B5EF4-FFF2-40B4-BE49-F238E27FC236}">
                <a16:creationId xmlns:a16="http://schemas.microsoft.com/office/drawing/2014/main" id="{F7114C07-569B-45A5-818E-837F438C61A3}"/>
              </a:ext>
            </a:extLst>
          </p:cNvPr>
          <p:cNvSpPr/>
          <p:nvPr/>
        </p:nvSpPr>
        <p:spPr>
          <a:xfrm flipH="1">
            <a:off x="6684736" y="5989768"/>
            <a:ext cx="239442" cy="229240"/>
          </a:xfrm>
          <a:prstGeom prst="ellipse">
            <a:avLst/>
          </a:prstGeom>
          <a:gradFill flip="none" rotWithShape="1">
            <a:gsLst>
              <a:gs pos="100000">
                <a:schemeClr val="accent5"/>
              </a:gs>
              <a:gs pos="0">
                <a:schemeClr val="accent6">
                  <a:lumMod val="95000"/>
                  <a:lumOff val="5000"/>
                </a:schemeClr>
              </a:gs>
            </a:gsLst>
            <a:path path="circle">
              <a:fillToRect r="100000" b="100000"/>
            </a:path>
            <a:tileRect l="-100000" t="-100000"/>
          </a:gradFill>
          <a:ln>
            <a:noFill/>
          </a:ln>
          <a:effectLst>
            <a:outerShdw blurRad="127000" dist="88900" dir="2700000" algn="tl" rotWithShape="0">
              <a:schemeClr val="accent5">
                <a:alpha val="6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7" name="Group 96">
            <a:extLst>
              <a:ext uri="{FF2B5EF4-FFF2-40B4-BE49-F238E27FC236}">
                <a16:creationId xmlns:a16="http://schemas.microsoft.com/office/drawing/2014/main" id="{32534FA8-D7B1-47EA-9DFB-61EEB0FFAAA5}"/>
              </a:ext>
            </a:extLst>
          </p:cNvPr>
          <p:cNvGrpSpPr/>
          <p:nvPr/>
        </p:nvGrpSpPr>
        <p:grpSpPr>
          <a:xfrm>
            <a:off x="8440890" y="5740768"/>
            <a:ext cx="3199724" cy="753600"/>
            <a:chOff x="8477266" y="1523585"/>
            <a:chExt cx="3384379" cy="787136"/>
          </a:xfrm>
        </p:grpSpPr>
        <p:sp>
          <p:nvSpPr>
            <p:cNvPr id="98" name="TextBox 97">
              <a:extLst>
                <a:ext uri="{FF2B5EF4-FFF2-40B4-BE49-F238E27FC236}">
                  <a16:creationId xmlns:a16="http://schemas.microsoft.com/office/drawing/2014/main" id="{3F61DF23-4262-41E0-B372-02DC65E65F70}"/>
                </a:ext>
              </a:extLst>
            </p:cNvPr>
            <p:cNvSpPr txBox="1"/>
            <p:nvPr/>
          </p:nvSpPr>
          <p:spPr>
            <a:xfrm>
              <a:off x="8477267" y="1523585"/>
              <a:ext cx="2880320" cy="321474"/>
            </a:xfrm>
            <a:prstGeom prst="rect">
              <a:avLst/>
            </a:prstGeom>
            <a:noFill/>
          </p:spPr>
          <p:txBody>
            <a:bodyPr wrap="square" lIns="0" rIns="0" rtlCol="0" anchor="b">
              <a:spAutoFit/>
            </a:bodyPr>
            <a:lstStyle/>
            <a:p>
              <a:r>
                <a:rPr lang="en-GB" sz="1400" b="1" dirty="0">
                  <a:solidFill>
                    <a:schemeClr val="accent5">
                      <a:lumMod val="75000"/>
                    </a:schemeClr>
                  </a:solidFill>
                  <a:latin typeface="+mj-lt"/>
                  <a:ea typeface="Open Sans bold" pitchFamily="2" charset="0"/>
                  <a:cs typeface="Open Sans bold" pitchFamily="2" charset="0"/>
                </a:rPr>
                <a:t>Limited Public Awareness</a:t>
              </a:r>
              <a:endParaRPr lang="en-US" sz="1400" b="1" dirty="0">
                <a:solidFill>
                  <a:schemeClr val="accent5">
                    <a:lumMod val="75000"/>
                  </a:schemeClr>
                </a:solidFill>
                <a:latin typeface="+mj-lt"/>
                <a:ea typeface="Open Sans bold" pitchFamily="2" charset="0"/>
                <a:cs typeface="Open Sans bold" pitchFamily="2" charset="0"/>
              </a:endParaRPr>
            </a:p>
          </p:txBody>
        </p:sp>
        <p:sp>
          <p:nvSpPr>
            <p:cNvPr id="99" name="TextBox 98">
              <a:extLst>
                <a:ext uri="{FF2B5EF4-FFF2-40B4-BE49-F238E27FC236}">
                  <a16:creationId xmlns:a16="http://schemas.microsoft.com/office/drawing/2014/main" id="{169C09D7-6FEC-4D54-83C8-7EF5A1FA8403}"/>
                </a:ext>
              </a:extLst>
            </p:cNvPr>
            <p:cNvSpPr txBox="1"/>
            <p:nvPr/>
          </p:nvSpPr>
          <p:spPr>
            <a:xfrm>
              <a:off x="8477266" y="1794020"/>
              <a:ext cx="3384379" cy="516701"/>
            </a:xfrm>
            <a:prstGeom prst="rect">
              <a:avLst/>
            </a:prstGeom>
            <a:noFill/>
          </p:spPr>
          <p:txBody>
            <a:bodyPr wrap="square" lIns="0" rIns="0" rtlCol="0">
              <a:spAutoFit/>
            </a:bodyPr>
            <a:lstStyle/>
            <a:p>
              <a:pPr>
                <a:lnSpc>
                  <a:spcPct val="130000"/>
                </a:lnSpc>
              </a:pPr>
              <a:r>
                <a:rPr lang="en-US" sz="1050" dirty="0">
                  <a:solidFill>
                    <a:schemeClr val="accent5">
                      <a:lumMod val="75000"/>
                    </a:schemeClr>
                  </a:solidFill>
                  <a:ea typeface="Open Sans Light" pitchFamily="2" charset="0"/>
                  <a:cs typeface="Open Sans Light" pitchFamily="2" charset="0"/>
                </a:rPr>
                <a:t>Public unawareness delays oral cancer diagnosis. Education on risks is crucial for early detection.</a:t>
              </a:r>
            </a:p>
          </p:txBody>
        </p:sp>
      </p:grpSp>
      <p:grpSp>
        <p:nvGrpSpPr>
          <p:cNvPr id="223" name="Group 222">
            <a:extLst>
              <a:ext uri="{FF2B5EF4-FFF2-40B4-BE49-F238E27FC236}">
                <a16:creationId xmlns:a16="http://schemas.microsoft.com/office/drawing/2014/main" id="{3167246B-4244-407A-BF42-7B3841560E34}"/>
              </a:ext>
            </a:extLst>
          </p:cNvPr>
          <p:cNvGrpSpPr/>
          <p:nvPr/>
        </p:nvGrpSpPr>
        <p:grpSpPr>
          <a:xfrm>
            <a:off x="7348763" y="5708132"/>
            <a:ext cx="650560" cy="622842"/>
            <a:chOff x="7348763" y="5708132"/>
            <a:chExt cx="650560" cy="622842"/>
          </a:xfrm>
        </p:grpSpPr>
        <p:grpSp>
          <p:nvGrpSpPr>
            <p:cNvPr id="101" name="Group 100">
              <a:extLst>
                <a:ext uri="{FF2B5EF4-FFF2-40B4-BE49-F238E27FC236}">
                  <a16:creationId xmlns:a16="http://schemas.microsoft.com/office/drawing/2014/main" id="{D8E66D97-C21A-4676-84D1-8E495A2E3A48}"/>
                </a:ext>
              </a:extLst>
            </p:cNvPr>
            <p:cNvGrpSpPr/>
            <p:nvPr/>
          </p:nvGrpSpPr>
          <p:grpSpPr>
            <a:xfrm>
              <a:off x="7348763" y="5708132"/>
              <a:ext cx="650560" cy="622842"/>
              <a:chOff x="3863752" y="2852936"/>
              <a:chExt cx="1512168" cy="1512168"/>
            </a:xfrm>
          </p:grpSpPr>
          <p:sp>
            <p:nvSpPr>
              <p:cNvPr id="103" name="Oval 102">
                <a:extLst>
                  <a:ext uri="{FF2B5EF4-FFF2-40B4-BE49-F238E27FC236}">
                    <a16:creationId xmlns:a16="http://schemas.microsoft.com/office/drawing/2014/main" id="{F76DCECD-D030-4711-B04F-6E400A395F1B}"/>
                  </a:ext>
                </a:extLst>
              </p:cNvPr>
              <p:cNvSpPr/>
              <p:nvPr/>
            </p:nvSpPr>
            <p:spPr>
              <a:xfrm>
                <a:off x="3863752" y="2852936"/>
                <a:ext cx="1512168" cy="1512168"/>
              </a:xfrm>
              <a:prstGeom prst="ellipse">
                <a:avLst/>
              </a:prstGeom>
              <a:solidFill>
                <a:schemeClr val="accent4"/>
              </a:solidFill>
              <a:ln>
                <a:noFill/>
              </a:ln>
              <a:effectLst>
                <a:outerShdw blurRad="152400" dist="101600" dir="13500000" algn="br" rotWithShape="0">
                  <a:schemeClr val="accent6">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a:extLst>
                  <a:ext uri="{FF2B5EF4-FFF2-40B4-BE49-F238E27FC236}">
                    <a16:creationId xmlns:a16="http://schemas.microsoft.com/office/drawing/2014/main" id="{8B6C9506-ED49-4882-BD31-5337FDB7EF77}"/>
                  </a:ext>
                </a:extLst>
              </p:cNvPr>
              <p:cNvSpPr/>
              <p:nvPr/>
            </p:nvSpPr>
            <p:spPr>
              <a:xfrm>
                <a:off x="3863752" y="2961485"/>
                <a:ext cx="1403618" cy="1403619"/>
              </a:xfrm>
              <a:prstGeom prst="ellipse">
                <a:avLst/>
              </a:prstGeom>
              <a:solidFill>
                <a:schemeClr val="accent4"/>
              </a:solidFill>
              <a:ln>
                <a:noFill/>
              </a:ln>
              <a:effectLst>
                <a:outerShdw blurRad="152400" dist="101600" dir="2700000" algn="tl" rotWithShape="0">
                  <a:schemeClr val="accent5">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85" name="!!Logo">
              <a:extLst>
                <a:ext uri="{FF2B5EF4-FFF2-40B4-BE49-F238E27FC236}">
                  <a16:creationId xmlns:a16="http://schemas.microsoft.com/office/drawing/2014/main" id="{0A3F55D4-874B-4E6F-B6EF-7266723B9FCF}"/>
                </a:ext>
              </a:extLst>
            </p:cNvPr>
            <p:cNvGrpSpPr/>
            <p:nvPr/>
          </p:nvGrpSpPr>
          <p:grpSpPr>
            <a:xfrm>
              <a:off x="7559234" y="5894657"/>
              <a:ext cx="232222" cy="232222"/>
              <a:chOff x="5950936" y="1349892"/>
              <a:chExt cx="232222" cy="232222"/>
            </a:xfrm>
          </p:grpSpPr>
          <p:sp>
            <p:nvSpPr>
              <p:cNvPr id="186" name="Right Triangle 185">
                <a:extLst>
                  <a:ext uri="{FF2B5EF4-FFF2-40B4-BE49-F238E27FC236}">
                    <a16:creationId xmlns:a16="http://schemas.microsoft.com/office/drawing/2014/main" id="{112E5C69-C3D4-48EA-9744-832439F6002C}"/>
                  </a:ext>
                </a:extLst>
              </p:cNvPr>
              <p:cNvSpPr/>
              <p:nvPr/>
            </p:nvSpPr>
            <p:spPr>
              <a:xfrm flipV="1">
                <a:off x="5950936" y="1366562"/>
                <a:ext cx="215552" cy="215552"/>
              </a:xfrm>
              <a:prstGeom prst="rtTriangle">
                <a:avLst/>
              </a:prstGeom>
              <a:gradFill>
                <a:gsLst>
                  <a:gs pos="50000">
                    <a:schemeClr val="accent2"/>
                  </a:gs>
                  <a:gs pos="0">
                    <a:schemeClr val="accent1"/>
                  </a:gs>
                  <a:gs pos="100000">
                    <a:schemeClr val="accent3"/>
                  </a:gs>
                </a:gsLst>
                <a:path path="circle">
                  <a:fillToRect t="100000" r="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Right Triangle 186">
                <a:extLst>
                  <a:ext uri="{FF2B5EF4-FFF2-40B4-BE49-F238E27FC236}">
                    <a16:creationId xmlns:a16="http://schemas.microsoft.com/office/drawing/2014/main" id="{A7D0BC5E-7E1F-4D4A-8626-7BFD4E28618B}"/>
                  </a:ext>
                </a:extLst>
              </p:cNvPr>
              <p:cNvSpPr/>
              <p:nvPr/>
            </p:nvSpPr>
            <p:spPr>
              <a:xfrm>
                <a:off x="5950936" y="1349892"/>
                <a:ext cx="232222" cy="232222"/>
              </a:xfrm>
              <a:prstGeom prst="rtTriangle">
                <a:avLst/>
              </a:prstGeom>
              <a:gradFill>
                <a:gsLst>
                  <a:gs pos="50000">
                    <a:schemeClr val="accent2"/>
                  </a:gs>
                  <a:gs pos="0">
                    <a:schemeClr val="accent1"/>
                  </a:gs>
                  <a:gs pos="100000">
                    <a:schemeClr val="accent3"/>
                  </a:gs>
                </a:gsLst>
                <a:path path="circle">
                  <a:fillToRect t="100000" r="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Tree>
    <p:extLst>
      <p:ext uri="{BB962C8B-B14F-4D97-AF65-F5344CB8AC3E}">
        <p14:creationId xmlns:p14="http://schemas.microsoft.com/office/powerpoint/2010/main" val="1609607263"/>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1" fill="hold" grpId="0" nodeType="withEffect">
                                  <p:stCondLst>
                                    <p:cond delay="250"/>
                                  </p:stCondLst>
                                  <p:childTnLst>
                                    <p:set>
                                      <p:cBhvr>
                                        <p:cTn id="9" dur="1" fill="hold">
                                          <p:stCondLst>
                                            <p:cond delay="0"/>
                                          </p:stCondLst>
                                        </p:cTn>
                                        <p:tgtEl>
                                          <p:spTgt spid="8"/>
                                        </p:tgtEl>
                                        <p:attrNameLst>
                                          <p:attrName>style.visibility</p:attrName>
                                        </p:attrNameLst>
                                      </p:cBhvr>
                                      <p:to>
                                        <p:strVal val="visible"/>
                                      </p:to>
                                    </p:set>
                                    <p:animEffect transition="in" filter="wipe(up)">
                                      <p:cBhvr>
                                        <p:cTn id="10" dur="750"/>
                                        <p:tgtEl>
                                          <p:spTgt spid="8"/>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42" presetClass="path" presetSubtype="0" accel="50000" decel="50000" fill="hold" grpId="1" nodeType="withEffect">
                                  <p:stCondLst>
                                    <p:cond delay="500"/>
                                  </p:stCondLst>
                                  <p:childTnLst>
                                    <p:animMotion origin="layout" path="M -2.91667E-6 -0.08889 L -2.91667E-6 -4.07407E-6 " pathEditMode="relative" rAng="0" ptsTypes="AA">
                                      <p:cBhvr>
                                        <p:cTn id="15" dur="750" fill="hold"/>
                                        <p:tgtEl>
                                          <p:spTgt spid="9"/>
                                        </p:tgtEl>
                                        <p:attrNameLst>
                                          <p:attrName>ppt_x</p:attrName>
                                          <p:attrName>ppt_y</p:attrName>
                                        </p:attrNameLst>
                                      </p:cBhvr>
                                      <p:rCtr x="0" y="4306"/>
                                    </p:animMotion>
                                  </p:childTnLst>
                                </p:cTn>
                              </p:par>
                              <p:par>
                                <p:cTn id="16" presetID="53" presetClass="entr" presetSubtype="16" fill="hold" nodeType="withEffect">
                                  <p:stCondLst>
                                    <p:cond delay="500"/>
                                  </p:stCondLst>
                                  <p:childTnLst>
                                    <p:set>
                                      <p:cBhvr>
                                        <p:cTn id="17" dur="1" fill="hold">
                                          <p:stCondLst>
                                            <p:cond delay="0"/>
                                          </p:stCondLst>
                                        </p:cTn>
                                        <p:tgtEl>
                                          <p:spTgt spid="25"/>
                                        </p:tgtEl>
                                        <p:attrNameLst>
                                          <p:attrName>style.visibility</p:attrName>
                                        </p:attrNameLst>
                                      </p:cBhvr>
                                      <p:to>
                                        <p:strVal val="visible"/>
                                      </p:to>
                                    </p:set>
                                    <p:anim calcmode="lin" valueType="num">
                                      <p:cBhvr>
                                        <p:cTn id="18" dur="500" fill="hold"/>
                                        <p:tgtEl>
                                          <p:spTgt spid="25"/>
                                        </p:tgtEl>
                                        <p:attrNameLst>
                                          <p:attrName>ppt_w</p:attrName>
                                        </p:attrNameLst>
                                      </p:cBhvr>
                                      <p:tavLst>
                                        <p:tav tm="0">
                                          <p:val>
                                            <p:fltVal val="0"/>
                                          </p:val>
                                        </p:tav>
                                        <p:tav tm="100000">
                                          <p:val>
                                            <p:strVal val="#ppt_w"/>
                                          </p:val>
                                        </p:tav>
                                      </p:tavLst>
                                    </p:anim>
                                    <p:anim calcmode="lin" valueType="num">
                                      <p:cBhvr>
                                        <p:cTn id="19" dur="500" fill="hold"/>
                                        <p:tgtEl>
                                          <p:spTgt spid="25"/>
                                        </p:tgtEl>
                                        <p:attrNameLst>
                                          <p:attrName>ppt_h</p:attrName>
                                        </p:attrNameLst>
                                      </p:cBhvr>
                                      <p:tavLst>
                                        <p:tav tm="0">
                                          <p:val>
                                            <p:fltVal val="0"/>
                                          </p:val>
                                        </p:tav>
                                        <p:tav tm="100000">
                                          <p:val>
                                            <p:strVal val="#ppt_h"/>
                                          </p:val>
                                        </p:tav>
                                      </p:tavLst>
                                    </p:anim>
                                    <p:animEffect transition="in" filter="fade">
                                      <p:cBhvr>
                                        <p:cTn id="20" dur="500"/>
                                        <p:tgtEl>
                                          <p:spTgt spid="25"/>
                                        </p:tgtEl>
                                      </p:cBhvr>
                                    </p:animEffect>
                                  </p:childTnLst>
                                </p:cTn>
                              </p:par>
                              <p:par>
                                <p:cTn id="21" presetID="42" presetClass="path" presetSubtype="0" accel="50000" decel="50000" fill="hold" nodeType="withEffect">
                                  <p:stCondLst>
                                    <p:cond delay="500"/>
                                  </p:stCondLst>
                                  <p:childTnLst>
                                    <p:animMotion origin="layout" path="M 2.91667E-6 0.10972 L 2.91667E-6 3.7037E-6 " pathEditMode="relative" rAng="0" ptsTypes="AA">
                                      <p:cBhvr>
                                        <p:cTn id="22" dur="750" fill="hold"/>
                                        <p:tgtEl>
                                          <p:spTgt spid="25"/>
                                        </p:tgtEl>
                                        <p:attrNameLst>
                                          <p:attrName>ppt_x</p:attrName>
                                          <p:attrName>ppt_y</p:attrName>
                                        </p:attrNameLst>
                                      </p:cBhvr>
                                      <p:rCtr x="0" y="-5486"/>
                                    </p:animMotion>
                                  </p:childTnLst>
                                </p:cTn>
                              </p:par>
                              <p:par>
                                <p:cTn id="23" presetID="53" presetClass="entr" presetSubtype="16" fill="hold" nodeType="withEffect">
                                  <p:stCondLst>
                                    <p:cond delay="500"/>
                                  </p:stCondLst>
                                  <p:childTnLst>
                                    <p:set>
                                      <p:cBhvr>
                                        <p:cTn id="24" dur="1" fill="hold">
                                          <p:stCondLst>
                                            <p:cond delay="0"/>
                                          </p:stCondLst>
                                        </p:cTn>
                                        <p:tgtEl>
                                          <p:spTgt spid="13"/>
                                        </p:tgtEl>
                                        <p:attrNameLst>
                                          <p:attrName>style.visibility</p:attrName>
                                        </p:attrNameLst>
                                      </p:cBhvr>
                                      <p:to>
                                        <p:strVal val="visible"/>
                                      </p:to>
                                    </p:set>
                                    <p:anim calcmode="lin" valueType="num">
                                      <p:cBhvr>
                                        <p:cTn id="25" dur="500" fill="hold"/>
                                        <p:tgtEl>
                                          <p:spTgt spid="13"/>
                                        </p:tgtEl>
                                        <p:attrNameLst>
                                          <p:attrName>ppt_w</p:attrName>
                                        </p:attrNameLst>
                                      </p:cBhvr>
                                      <p:tavLst>
                                        <p:tav tm="0">
                                          <p:val>
                                            <p:fltVal val="0"/>
                                          </p:val>
                                        </p:tav>
                                        <p:tav tm="100000">
                                          <p:val>
                                            <p:strVal val="#ppt_w"/>
                                          </p:val>
                                        </p:tav>
                                      </p:tavLst>
                                    </p:anim>
                                    <p:anim calcmode="lin" valueType="num">
                                      <p:cBhvr>
                                        <p:cTn id="26" dur="500" fill="hold"/>
                                        <p:tgtEl>
                                          <p:spTgt spid="13"/>
                                        </p:tgtEl>
                                        <p:attrNameLst>
                                          <p:attrName>ppt_h</p:attrName>
                                        </p:attrNameLst>
                                      </p:cBhvr>
                                      <p:tavLst>
                                        <p:tav tm="0">
                                          <p:val>
                                            <p:fltVal val="0"/>
                                          </p:val>
                                        </p:tav>
                                        <p:tav tm="100000">
                                          <p:val>
                                            <p:strVal val="#ppt_h"/>
                                          </p:val>
                                        </p:tav>
                                      </p:tavLst>
                                    </p:anim>
                                    <p:animEffect transition="in" filter="fade">
                                      <p:cBhvr>
                                        <p:cTn id="27" dur="500"/>
                                        <p:tgtEl>
                                          <p:spTgt spid="13"/>
                                        </p:tgtEl>
                                      </p:cBhvr>
                                    </p:animEffect>
                                  </p:childTnLst>
                                </p:cTn>
                              </p:par>
                              <p:par>
                                <p:cTn id="28" presetID="42" presetClass="path" presetSubtype="0" accel="50000" decel="50000" fill="hold" nodeType="withEffect">
                                  <p:stCondLst>
                                    <p:cond delay="500"/>
                                  </p:stCondLst>
                                  <p:childTnLst>
                                    <p:animMotion origin="layout" path="M 2.29167E-6 0.10972 L 2.29167E-6 -2.59259E-6 " pathEditMode="relative" rAng="0" ptsTypes="AA">
                                      <p:cBhvr>
                                        <p:cTn id="29" dur="750" fill="hold"/>
                                        <p:tgtEl>
                                          <p:spTgt spid="13"/>
                                        </p:tgtEl>
                                        <p:attrNameLst>
                                          <p:attrName>ppt_x</p:attrName>
                                          <p:attrName>ppt_y</p:attrName>
                                        </p:attrNameLst>
                                      </p:cBhvr>
                                      <p:rCtr x="0" y="-5486"/>
                                    </p:animMotion>
                                  </p:childTnLst>
                                </p:cTn>
                              </p:par>
                              <p:par>
                                <p:cTn id="30" presetID="10" presetClass="entr" presetSubtype="0" fill="hold" grpId="0" nodeType="withEffect">
                                  <p:stCondLst>
                                    <p:cond delay="100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par>
                                <p:cTn id="33" presetID="42" presetClass="path" presetSubtype="0" accel="50000" decel="50000" fill="hold" grpId="1" nodeType="withEffect">
                                  <p:stCondLst>
                                    <p:cond delay="1000"/>
                                  </p:stCondLst>
                                  <p:childTnLst>
                                    <p:animMotion origin="layout" path="M -2.91667E-6 -0.15718 L -2.91667E-6 3.7037E-6 " pathEditMode="relative" rAng="0" ptsTypes="AA">
                                      <p:cBhvr>
                                        <p:cTn id="34" dur="750" fill="hold"/>
                                        <p:tgtEl>
                                          <p:spTgt spid="10"/>
                                        </p:tgtEl>
                                        <p:attrNameLst>
                                          <p:attrName>ppt_x</p:attrName>
                                          <p:attrName>ppt_y</p:attrName>
                                        </p:attrNameLst>
                                      </p:cBhvr>
                                      <p:rCtr x="0" y="7986"/>
                                    </p:animMotion>
                                  </p:childTnLst>
                                </p:cTn>
                              </p:par>
                              <p:par>
                                <p:cTn id="35" presetID="53" presetClass="entr" presetSubtype="16" fill="hold" nodeType="withEffect">
                                  <p:stCondLst>
                                    <p:cond delay="1000"/>
                                  </p:stCondLst>
                                  <p:childTnLst>
                                    <p:set>
                                      <p:cBhvr>
                                        <p:cTn id="36" dur="1" fill="hold">
                                          <p:stCondLst>
                                            <p:cond delay="0"/>
                                          </p:stCondLst>
                                        </p:cTn>
                                        <p:tgtEl>
                                          <p:spTgt spid="30"/>
                                        </p:tgtEl>
                                        <p:attrNameLst>
                                          <p:attrName>style.visibility</p:attrName>
                                        </p:attrNameLst>
                                      </p:cBhvr>
                                      <p:to>
                                        <p:strVal val="visible"/>
                                      </p:to>
                                    </p:set>
                                    <p:anim calcmode="lin" valueType="num">
                                      <p:cBhvr>
                                        <p:cTn id="37" dur="500" fill="hold"/>
                                        <p:tgtEl>
                                          <p:spTgt spid="30"/>
                                        </p:tgtEl>
                                        <p:attrNameLst>
                                          <p:attrName>ppt_w</p:attrName>
                                        </p:attrNameLst>
                                      </p:cBhvr>
                                      <p:tavLst>
                                        <p:tav tm="0">
                                          <p:val>
                                            <p:fltVal val="0"/>
                                          </p:val>
                                        </p:tav>
                                        <p:tav tm="100000">
                                          <p:val>
                                            <p:strVal val="#ppt_w"/>
                                          </p:val>
                                        </p:tav>
                                      </p:tavLst>
                                    </p:anim>
                                    <p:anim calcmode="lin" valueType="num">
                                      <p:cBhvr>
                                        <p:cTn id="38" dur="500" fill="hold"/>
                                        <p:tgtEl>
                                          <p:spTgt spid="30"/>
                                        </p:tgtEl>
                                        <p:attrNameLst>
                                          <p:attrName>ppt_h</p:attrName>
                                        </p:attrNameLst>
                                      </p:cBhvr>
                                      <p:tavLst>
                                        <p:tav tm="0">
                                          <p:val>
                                            <p:fltVal val="0"/>
                                          </p:val>
                                        </p:tav>
                                        <p:tav tm="100000">
                                          <p:val>
                                            <p:strVal val="#ppt_h"/>
                                          </p:val>
                                        </p:tav>
                                      </p:tavLst>
                                    </p:anim>
                                    <p:animEffect transition="in" filter="fade">
                                      <p:cBhvr>
                                        <p:cTn id="39" dur="500"/>
                                        <p:tgtEl>
                                          <p:spTgt spid="30"/>
                                        </p:tgtEl>
                                      </p:cBhvr>
                                    </p:animEffect>
                                  </p:childTnLst>
                                </p:cTn>
                              </p:par>
                              <p:par>
                                <p:cTn id="40" presetID="42" presetClass="path" presetSubtype="0" accel="50000" decel="50000" fill="hold" nodeType="withEffect">
                                  <p:stCondLst>
                                    <p:cond delay="1000"/>
                                  </p:stCondLst>
                                  <p:childTnLst>
                                    <p:animMotion origin="layout" path="M 2.91667E-6 0.10972 L 2.91667E-6 -2.22222E-6 " pathEditMode="relative" rAng="0" ptsTypes="AA">
                                      <p:cBhvr>
                                        <p:cTn id="41" dur="750" fill="hold"/>
                                        <p:tgtEl>
                                          <p:spTgt spid="30"/>
                                        </p:tgtEl>
                                        <p:attrNameLst>
                                          <p:attrName>ppt_x</p:attrName>
                                          <p:attrName>ppt_y</p:attrName>
                                        </p:attrNameLst>
                                      </p:cBhvr>
                                      <p:rCtr x="0" y="-5486"/>
                                    </p:animMotion>
                                  </p:childTnLst>
                                </p:cTn>
                              </p:par>
                              <p:par>
                                <p:cTn id="42" presetID="53" presetClass="entr" presetSubtype="16" fill="hold" nodeType="withEffect">
                                  <p:stCondLst>
                                    <p:cond delay="1000"/>
                                  </p:stCondLst>
                                  <p:childTnLst>
                                    <p:set>
                                      <p:cBhvr>
                                        <p:cTn id="43" dur="1" fill="hold">
                                          <p:stCondLst>
                                            <p:cond delay="0"/>
                                          </p:stCondLst>
                                        </p:cTn>
                                        <p:tgtEl>
                                          <p:spTgt spid="22"/>
                                        </p:tgtEl>
                                        <p:attrNameLst>
                                          <p:attrName>style.visibility</p:attrName>
                                        </p:attrNameLst>
                                      </p:cBhvr>
                                      <p:to>
                                        <p:strVal val="visible"/>
                                      </p:to>
                                    </p:set>
                                    <p:anim calcmode="lin" valueType="num">
                                      <p:cBhvr>
                                        <p:cTn id="44" dur="500" fill="hold"/>
                                        <p:tgtEl>
                                          <p:spTgt spid="22"/>
                                        </p:tgtEl>
                                        <p:attrNameLst>
                                          <p:attrName>ppt_w</p:attrName>
                                        </p:attrNameLst>
                                      </p:cBhvr>
                                      <p:tavLst>
                                        <p:tav tm="0">
                                          <p:val>
                                            <p:fltVal val="0"/>
                                          </p:val>
                                        </p:tav>
                                        <p:tav tm="100000">
                                          <p:val>
                                            <p:strVal val="#ppt_w"/>
                                          </p:val>
                                        </p:tav>
                                      </p:tavLst>
                                    </p:anim>
                                    <p:anim calcmode="lin" valueType="num">
                                      <p:cBhvr>
                                        <p:cTn id="45" dur="500" fill="hold"/>
                                        <p:tgtEl>
                                          <p:spTgt spid="22"/>
                                        </p:tgtEl>
                                        <p:attrNameLst>
                                          <p:attrName>ppt_h</p:attrName>
                                        </p:attrNameLst>
                                      </p:cBhvr>
                                      <p:tavLst>
                                        <p:tav tm="0">
                                          <p:val>
                                            <p:fltVal val="0"/>
                                          </p:val>
                                        </p:tav>
                                        <p:tav tm="100000">
                                          <p:val>
                                            <p:strVal val="#ppt_h"/>
                                          </p:val>
                                        </p:tav>
                                      </p:tavLst>
                                    </p:anim>
                                    <p:animEffect transition="in" filter="fade">
                                      <p:cBhvr>
                                        <p:cTn id="46" dur="500"/>
                                        <p:tgtEl>
                                          <p:spTgt spid="22"/>
                                        </p:tgtEl>
                                      </p:cBhvr>
                                    </p:animEffect>
                                  </p:childTnLst>
                                </p:cTn>
                              </p:par>
                              <p:par>
                                <p:cTn id="47" presetID="42" presetClass="path" presetSubtype="0" accel="50000" decel="50000" fill="hold" nodeType="withEffect">
                                  <p:stCondLst>
                                    <p:cond delay="1000"/>
                                  </p:stCondLst>
                                  <p:childTnLst>
                                    <p:animMotion origin="layout" path="M 2.29167E-6 0.10972 L 2.29167E-6 4.81481E-6 " pathEditMode="relative" rAng="0" ptsTypes="AA">
                                      <p:cBhvr>
                                        <p:cTn id="48" dur="750" fill="hold"/>
                                        <p:tgtEl>
                                          <p:spTgt spid="22"/>
                                        </p:tgtEl>
                                        <p:attrNameLst>
                                          <p:attrName>ppt_x</p:attrName>
                                          <p:attrName>ppt_y</p:attrName>
                                        </p:attrNameLst>
                                      </p:cBhvr>
                                      <p:rCtr x="0" y="-5486"/>
                                    </p:animMotion>
                                  </p:childTnLst>
                                </p:cTn>
                              </p:par>
                              <p:par>
                                <p:cTn id="49" presetID="10" presetClass="entr" presetSubtype="0" fill="hold" grpId="0" nodeType="withEffect">
                                  <p:stCondLst>
                                    <p:cond delay="1500"/>
                                  </p:stCondLst>
                                  <p:childTnLst>
                                    <p:set>
                                      <p:cBhvr>
                                        <p:cTn id="50" dur="1" fill="hold">
                                          <p:stCondLst>
                                            <p:cond delay="0"/>
                                          </p:stCondLst>
                                        </p:cTn>
                                        <p:tgtEl>
                                          <p:spTgt spid="11"/>
                                        </p:tgtEl>
                                        <p:attrNameLst>
                                          <p:attrName>style.visibility</p:attrName>
                                        </p:attrNameLst>
                                      </p:cBhvr>
                                      <p:to>
                                        <p:strVal val="visible"/>
                                      </p:to>
                                    </p:set>
                                    <p:animEffect transition="in" filter="fade">
                                      <p:cBhvr>
                                        <p:cTn id="51" dur="500"/>
                                        <p:tgtEl>
                                          <p:spTgt spid="11"/>
                                        </p:tgtEl>
                                      </p:cBhvr>
                                    </p:animEffect>
                                  </p:childTnLst>
                                </p:cTn>
                              </p:par>
                              <p:par>
                                <p:cTn id="52" presetID="42" presetClass="path" presetSubtype="0" accel="50000" decel="50000" fill="hold" grpId="1" nodeType="withEffect">
                                  <p:stCondLst>
                                    <p:cond delay="1500"/>
                                  </p:stCondLst>
                                  <p:childTnLst>
                                    <p:animMotion origin="layout" path="M -2.91667E-6 -0.15718 L -2.91667E-6 3.7037E-6 " pathEditMode="relative" rAng="0" ptsTypes="AA">
                                      <p:cBhvr>
                                        <p:cTn id="53" dur="750" fill="hold"/>
                                        <p:tgtEl>
                                          <p:spTgt spid="11"/>
                                        </p:tgtEl>
                                        <p:attrNameLst>
                                          <p:attrName>ppt_x</p:attrName>
                                          <p:attrName>ppt_y</p:attrName>
                                        </p:attrNameLst>
                                      </p:cBhvr>
                                      <p:rCtr x="0" y="7986"/>
                                    </p:animMotion>
                                  </p:childTnLst>
                                </p:cTn>
                              </p:par>
                              <p:par>
                                <p:cTn id="54" presetID="53" presetClass="entr" presetSubtype="16" fill="hold" nodeType="withEffect">
                                  <p:stCondLst>
                                    <p:cond delay="1500"/>
                                  </p:stCondLst>
                                  <p:childTnLst>
                                    <p:set>
                                      <p:cBhvr>
                                        <p:cTn id="55" dur="1" fill="hold">
                                          <p:stCondLst>
                                            <p:cond delay="0"/>
                                          </p:stCondLst>
                                        </p:cTn>
                                        <p:tgtEl>
                                          <p:spTgt spid="35"/>
                                        </p:tgtEl>
                                        <p:attrNameLst>
                                          <p:attrName>style.visibility</p:attrName>
                                        </p:attrNameLst>
                                      </p:cBhvr>
                                      <p:to>
                                        <p:strVal val="visible"/>
                                      </p:to>
                                    </p:set>
                                    <p:anim calcmode="lin" valueType="num">
                                      <p:cBhvr>
                                        <p:cTn id="56" dur="500" fill="hold"/>
                                        <p:tgtEl>
                                          <p:spTgt spid="35"/>
                                        </p:tgtEl>
                                        <p:attrNameLst>
                                          <p:attrName>ppt_w</p:attrName>
                                        </p:attrNameLst>
                                      </p:cBhvr>
                                      <p:tavLst>
                                        <p:tav tm="0">
                                          <p:val>
                                            <p:fltVal val="0"/>
                                          </p:val>
                                        </p:tav>
                                        <p:tav tm="100000">
                                          <p:val>
                                            <p:strVal val="#ppt_w"/>
                                          </p:val>
                                        </p:tav>
                                      </p:tavLst>
                                    </p:anim>
                                    <p:anim calcmode="lin" valueType="num">
                                      <p:cBhvr>
                                        <p:cTn id="57" dur="500" fill="hold"/>
                                        <p:tgtEl>
                                          <p:spTgt spid="35"/>
                                        </p:tgtEl>
                                        <p:attrNameLst>
                                          <p:attrName>ppt_h</p:attrName>
                                        </p:attrNameLst>
                                      </p:cBhvr>
                                      <p:tavLst>
                                        <p:tav tm="0">
                                          <p:val>
                                            <p:fltVal val="0"/>
                                          </p:val>
                                        </p:tav>
                                        <p:tav tm="100000">
                                          <p:val>
                                            <p:strVal val="#ppt_h"/>
                                          </p:val>
                                        </p:tav>
                                      </p:tavLst>
                                    </p:anim>
                                    <p:animEffect transition="in" filter="fade">
                                      <p:cBhvr>
                                        <p:cTn id="58" dur="500"/>
                                        <p:tgtEl>
                                          <p:spTgt spid="35"/>
                                        </p:tgtEl>
                                      </p:cBhvr>
                                    </p:animEffect>
                                  </p:childTnLst>
                                </p:cTn>
                              </p:par>
                              <p:par>
                                <p:cTn id="59" presetID="42" presetClass="path" presetSubtype="0" accel="50000" decel="50000" fill="hold" nodeType="withEffect">
                                  <p:stCondLst>
                                    <p:cond delay="1500"/>
                                  </p:stCondLst>
                                  <p:childTnLst>
                                    <p:animMotion origin="layout" path="M 2.91667E-6 0.10972 L 2.91667E-6 1.85185E-6 " pathEditMode="relative" rAng="0" ptsTypes="AA">
                                      <p:cBhvr>
                                        <p:cTn id="60" dur="750" fill="hold"/>
                                        <p:tgtEl>
                                          <p:spTgt spid="35"/>
                                        </p:tgtEl>
                                        <p:attrNameLst>
                                          <p:attrName>ppt_x</p:attrName>
                                          <p:attrName>ppt_y</p:attrName>
                                        </p:attrNameLst>
                                      </p:cBhvr>
                                      <p:rCtr x="0" y="-5486"/>
                                    </p:animMotion>
                                  </p:childTnLst>
                                </p:cTn>
                              </p:par>
                              <p:par>
                                <p:cTn id="61" presetID="53" presetClass="entr" presetSubtype="16" fill="hold" nodeType="withEffect">
                                  <p:stCondLst>
                                    <p:cond delay="1500"/>
                                  </p:stCondLst>
                                  <p:childTnLst>
                                    <p:set>
                                      <p:cBhvr>
                                        <p:cTn id="62" dur="1" fill="hold">
                                          <p:stCondLst>
                                            <p:cond delay="0"/>
                                          </p:stCondLst>
                                        </p:cTn>
                                        <p:tgtEl>
                                          <p:spTgt spid="19"/>
                                        </p:tgtEl>
                                        <p:attrNameLst>
                                          <p:attrName>style.visibility</p:attrName>
                                        </p:attrNameLst>
                                      </p:cBhvr>
                                      <p:to>
                                        <p:strVal val="visible"/>
                                      </p:to>
                                    </p:set>
                                    <p:anim calcmode="lin" valueType="num">
                                      <p:cBhvr>
                                        <p:cTn id="63" dur="500" fill="hold"/>
                                        <p:tgtEl>
                                          <p:spTgt spid="19"/>
                                        </p:tgtEl>
                                        <p:attrNameLst>
                                          <p:attrName>ppt_w</p:attrName>
                                        </p:attrNameLst>
                                      </p:cBhvr>
                                      <p:tavLst>
                                        <p:tav tm="0">
                                          <p:val>
                                            <p:fltVal val="0"/>
                                          </p:val>
                                        </p:tav>
                                        <p:tav tm="100000">
                                          <p:val>
                                            <p:strVal val="#ppt_w"/>
                                          </p:val>
                                        </p:tav>
                                      </p:tavLst>
                                    </p:anim>
                                    <p:anim calcmode="lin" valueType="num">
                                      <p:cBhvr>
                                        <p:cTn id="64" dur="500" fill="hold"/>
                                        <p:tgtEl>
                                          <p:spTgt spid="19"/>
                                        </p:tgtEl>
                                        <p:attrNameLst>
                                          <p:attrName>ppt_h</p:attrName>
                                        </p:attrNameLst>
                                      </p:cBhvr>
                                      <p:tavLst>
                                        <p:tav tm="0">
                                          <p:val>
                                            <p:fltVal val="0"/>
                                          </p:val>
                                        </p:tav>
                                        <p:tav tm="100000">
                                          <p:val>
                                            <p:strVal val="#ppt_h"/>
                                          </p:val>
                                        </p:tav>
                                      </p:tavLst>
                                    </p:anim>
                                    <p:animEffect transition="in" filter="fade">
                                      <p:cBhvr>
                                        <p:cTn id="65" dur="500"/>
                                        <p:tgtEl>
                                          <p:spTgt spid="19"/>
                                        </p:tgtEl>
                                      </p:cBhvr>
                                    </p:animEffect>
                                  </p:childTnLst>
                                </p:cTn>
                              </p:par>
                              <p:par>
                                <p:cTn id="66" presetID="42" presetClass="path" presetSubtype="0" accel="50000" decel="50000" fill="hold" nodeType="withEffect">
                                  <p:stCondLst>
                                    <p:cond delay="1500"/>
                                  </p:stCondLst>
                                  <p:childTnLst>
                                    <p:animMotion origin="layout" path="M 2.29167E-6 0.10972 L 2.29167E-6 -1.11111E-6 " pathEditMode="relative" rAng="0" ptsTypes="AA">
                                      <p:cBhvr>
                                        <p:cTn id="67" dur="750" fill="hold"/>
                                        <p:tgtEl>
                                          <p:spTgt spid="19"/>
                                        </p:tgtEl>
                                        <p:attrNameLst>
                                          <p:attrName>ppt_x</p:attrName>
                                          <p:attrName>ppt_y</p:attrName>
                                        </p:attrNameLst>
                                      </p:cBhvr>
                                      <p:rCtr x="0" y="-5486"/>
                                    </p:animMotion>
                                  </p:childTnLst>
                                </p:cTn>
                              </p:par>
                              <p:par>
                                <p:cTn id="68" presetID="10" presetClass="entr" presetSubtype="0" fill="hold" grpId="0" nodeType="withEffect">
                                  <p:stCondLst>
                                    <p:cond delay="2000"/>
                                  </p:stCondLst>
                                  <p:childTnLst>
                                    <p:set>
                                      <p:cBhvr>
                                        <p:cTn id="69" dur="1" fill="hold">
                                          <p:stCondLst>
                                            <p:cond delay="0"/>
                                          </p:stCondLst>
                                        </p:cTn>
                                        <p:tgtEl>
                                          <p:spTgt spid="12"/>
                                        </p:tgtEl>
                                        <p:attrNameLst>
                                          <p:attrName>style.visibility</p:attrName>
                                        </p:attrNameLst>
                                      </p:cBhvr>
                                      <p:to>
                                        <p:strVal val="visible"/>
                                      </p:to>
                                    </p:set>
                                    <p:animEffect transition="in" filter="fade">
                                      <p:cBhvr>
                                        <p:cTn id="70" dur="500"/>
                                        <p:tgtEl>
                                          <p:spTgt spid="12"/>
                                        </p:tgtEl>
                                      </p:cBhvr>
                                    </p:animEffect>
                                  </p:childTnLst>
                                </p:cTn>
                              </p:par>
                              <p:par>
                                <p:cTn id="71" presetID="42" presetClass="path" presetSubtype="0" accel="50000" decel="50000" fill="hold" grpId="1" nodeType="withEffect">
                                  <p:stCondLst>
                                    <p:cond delay="2000"/>
                                  </p:stCondLst>
                                  <p:childTnLst>
                                    <p:animMotion origin="layout" path="M -2.91667E-6 -0.15718 L -2.91667E-6 3.7037E-6 " pathEditMode="relative" rAng="0" ptsTypes="AA">
                                      <p:cBhvr>
                                        <p:cTn id="72" dur="750" fill="hold"/>
                                        <p:tgtEl>
                                          <p:spTgt spid="12"/>
                                        </p:tgtEl>
                                        <p:attrNameLst>
                                          <p:attrName>ppt_x</p:attrName>
                                          <p:attrName>ppt_y</p:attrName>
                                        </p:attrNameLst>
                                      </p:cBhvr>
                                      <p:rCtr x="0" y="7986"/>
                                    </p:animMotion>
                                  </p:childTnLst>
                                </p:cTn>
                              </p:par>
                              <p:par>
                                <p:cTn id="73" presetID="53" presetClass="entr" presetSubtype="16" fill="hold" nodeType="withEffect">
                                  <p:stCondLst>
                                    <p:cond delay="2000"/>
                                  </p:stCondLst>
                                  <p:childTnLst>
                                    <p:set>
                                      <p:cBhvr>
                                        <p:cTn id="74" dur="1" fill="hold">
                                          <p:stCondLst>
                                            <p:cond delay="0"/>
                                          </p:stCondLst>
                                        </p:cTn>
                                        <p:tgtEl>
                                          <p:spTgt spid="40"/>
                                        </p:tgtEl>
                                        <p:attrNameLst>
                                          <p:attrName>style.visibility</p:attrName>
                                        </p:attrNameLst>
                                      </p:cBhvr>
                                      <p:to>
                                        <p:strVal val="visible"/>
                                      </p:to>
                                    </p:set>
                                    <p:anim calcmode="lin" valueType="num">
                                      <p:cBhvr>
                                        <p:cTn id="75" dur="500" fill="hold"/>
                                        <p:tgtEl>
                                          <p:spTgt spid="40"/>
                                        </p:tgtEl>
                                        <p:attrNameLst>
                                          <p:attrName>ppt_w</p:attrName>
                                        </p:attrNameLst>
                                      </p:cBhvr>
                                      <p:tavLst>
                                        <p:tav tm="0">
                                          <p:val>
                                            <p:fltVal val="0"/>
                                          </p:val>
                                        </p:tav>
                                        <p:tav tm="100000">
                                          <p:val>
                                            <p:strVal val="#ppt_w"/>
                                          </p:val>
                                        </p:tav>
                                      </p:tavLst>
                                    </p:anim>
                                    <p:anim calcmode="lin" valueType="num">
                                      <p:cBhvr>
                                        <p:cTn id="76" dur="500" fill="hold"/>
                                        <p:tgtEl>
                                          <p:spTgt spid="40"/>
                                        </p:tgtEl>
                                        <p:attrNameLst>
                                          <p:attrName>ppt_h</p:attrName>
                                        </p:attrNameLst>
                                      </p:cBhvr>
                                      <p:tavLst>
                                        <p:tav tm="0">
                                          <p:val>
                                            <p:fltVal val="0"/>
                                          </p:val>
                                        </p:tav>
                                        <p:tav tm="100000">
                                          <p:val>
                                            <p:strVal val="#ppt_h"/>
                                          </p:val>
                                        </p:tav>
                                      </p:tavLst>
                                    </p:anim>
                                    <p:animEffect transition="in" filter="fade">
                                      <p:cBhvr>
                                        <p:cTn id="77" dur="500"/>
                                        <p:tgtEl>
                                          <p:spTgt spid="40"/>
                                        </p:tgtEl>
                                      </p:cBhvr>
                                    </p:animEffect>
                                  </p:childTnLst>
                                </p:cTn>
                              </p:par>
                              <p:par>
                                <p:cTn id="78" presetID="42" presetClass="path" presetSubtype="0" accel="50000" decel="50000" fill="hold" nodeType="withEffect">
                                  <p:stCondLst>
                                    <p:cond delay="2000"/>
                                  </p:stCondLst>
                                  <p:childTnLst>
                                    <p:animMotion origin="layout" path="M 2.91667E-6 0.10973 L 2.91667E-6 -4.07407E-6 " pathEditMode="relative" rAng="0" ptsTypes="AA">
                                      <p:cBhvr>
                                        <p:cTn id="79" dur="750" fill="hold"/>
                                        <p:tgtEl>
                                          <p:spTgt spid="40"/>
                                        </p:tgtEl>
                                        <p:attrNameLst>
                                          <p:attrName>ppt_x</p:attrName>
                                          <p:attrName>ppt_y</p:attrName>
                                        </p:attrNameLst>
                                      </p:cBhvr>
                                      <p:rCtr x="0" y="-5486"/>
                                    </p:animMotion>
                                  </p:childTnLst>
                                </p:cTn>
                              </p:par>
                              <p:par>
                                <p:cTn id="80" presetID="53" presetClass="entr" presetSubtype="16" fill="hold" nodeType="withEffect">
                                  <p:stCondLst>
                                    <p:cond delay="2000"/>
                                  </p:stCondLst>
                                  <p:childTnLst>
                                    <p:set>
                                      <p:cBhvr>
                                        <p:cTn id="81" dur="1" fill="hold">
                                          <p:stCondLst>
                                            <p:cond delay="0"/>
                                          </p:stCondLst>
                                        </p:cTn>
                                        <p:tgtEl>
                                          <p:spTgt spid="16"/>
                                        </p:tgtEl>
                                        <p:attrNameLst>
                                          <p:attrName>style.visibility</p:attrName>
                                        </p:attrNameLst>
                                      </p:cBhvr>
                                      <p:to>
                                        <p:strVal val="visible"/>
                                      </p:to>
                                    </p:set>
                                    <p:anim calcmode="lin" valueType="num">
                                      <p:cBhvr>
                                        <p:cTn id="82" dur="500" fill="hold"/>
                                        <p:tgtEl>
                                          <p:spTgt spid="16"/>
                                        </p:tgtEl>
                                        <p:attrNameLst>
                                          <p:attrName>ppt_w</p:attrName>
                                        </p:attrNameLst>
                                      </p:cBhvr>
                                      <p:tavLst>
                                        <p:tav tm="0">
                                          <p:val>
                                            <p:fltVal val="0"/>
                                          </p:val>
                                        </p:tav>
                                        <p:tav tm="100000">
                                          <p:val>
                                            <p:strVal val="#ppt_w"/>
                                          </p:val>
                                        </p:tav>
                                      </p:tavLst>
                                    </p:anim>
                                    <p:anim calcmode="lin" valueType="num">
                                      <p:cBhvr>
                                        <p:cTn id="83" dur="500" fill="hold"/>
                                        <p:tgtEl>
                                          <p:spTgt spid="16"/>
                                        </p:tgtEl>
                                        <p:attrNameLst>
                                          <p:attrName>ppt_h</p:attrName>
                                        </p:attrNameLst>
                                      </p:cBhvr>
                                      <p:tavLst>
                                        <p:tav tm="0">
                                          <p:val>
                                            <p:fltVal val="0"/>
                                          </p:val>
                                        </p:tav>
                                        <p:tav tm="100000">
                                          <p:val>
                                            <p:strVal val="#ppt_h"/>
                                          </p:val>
                                        </p:tav>
                                      </p:tavLst>
                                    </p:anim>
                                    <p:animEffect transition="in" filter="fade">
                                      <p:cBhvr>
                                        <p:cTn id="84" dur="500"/>
                                        <p:tgtEl>
                                          <p:spTgt spid="16"/>
                                        </p:tgtEl>
                                      </p:cBhvr>
                                    </p:animEffect>
                                  </p:childTnLst>
                                </p:cTn>
                              </p:par>
                              <p:par>
                                <p:cTn id="85" presetID="42" presetClass="path" presetSubtype="0" accel="50000" decel="50000" fill="hold" nodeType="withEffect">
                                  <p:stCondLst>
                                    <p:cond delay="2000"/>
                                  </p:stCondLst>
                                  <p:childTnLst>
                                    <p:animMotion origin="layout" path="M -1.66667E-6 0.10972 L -1.66667E-6 -1.85185E-6 " pathEditMode="relative" rAng="0" ptsTypes="AA">
                                      <p:cBhvr>
                                        <p:cTn id="86" dur="750" fill="hold"/>
                                        <p:tgtEl>
                                          <p:spTgt spid="16"/>
                                        </p:tgtEl>
                                        <p:attrNameLst>
                                          <p:attrName>ppt_x</p:attrName>
                                          <p:attrName>ppt_y</p:attrName>
                                        </p:attrNameLst>
                                      </p:cBhvr>
                                      <p:rCtr x="0" y="-5486"/>
                                    </p:animMotion>
                                  </p:childTnLst>
                                </p:cTn>
                              </p:par>
                              <p:par>
                                <p:cTn id="87" presetID="10" presetClass="entr" presetSubtype="0" fill="hold" nodeType="withEffect">
                                  <p:stCondLst>
                                    <p:cond delay="0"/>
                                  </p:stCondLst>
                                  <p:childTnLst>
                                    <p:set>
                                      <p:cBhvr>
                                        <p:cTn id="88" dur="1" fill="hold">
                                          <p:stCondLst>
                                            <p:cond delay="0"/>
                                          </p:stCondLst>
                                        </p:cTn>
                                        <p:tgtEl>
                                          <p:spTgt spid="58"/>
                                        </p:tgtEl>
                                        <p:attrNameLst>
                                          <p:attrName>style.visibility</p:attrName>
                                        </p:attrNameLst>
                                      </p:cBhvr>
                                      <p:to>
                                        <p:strVal val="visible"/>
                                      </p:to>
                                    </p:set>
                                    <p:animEffect transition="in" filter="fade">
                                      <p:cBhvr>
                                        <p:cTn id="89" dur="500"/>
                                        <p:tgtEl>
                                          <p:spTgt spid="58"/>
                                        </p:tgtEl>
                                      </p:cBhvr>
                                    </p:animEffect>
                                  </p:childTnLst>
                                </p:cTn>
                              </p:par>
                              <p:par>
                                <p:cTn id="90" presetID="35" presetClass="path" presetSubtype="0" accel="50000" decel="50000" fill="hold" nodeType="withEffect">
                                  <p:stCondLst>
                                    <p:cond delay="0"/>
                                  </p:stCondLst>
                                  <p:childTnLst>
                                    <p:animMotion origin="layout" path="M 0.0737 -4.81481E-6 L -4.16667E-7 -4.81481E-6 " pathEditMode="relative" rAng="0" ptsTypes="AA">
                                      <p:cBhvr>
                                        <p:cTn id="91" dur="750" fill="hold"/>
                                        <p:tgtEl>
                                          <p:spTgt spid="58"/>
                                        </p:tgtEl>
                                        <p:attrNameLst>
                                          <p:attrName>ppt_x</p:attrName>
                                          <p:attrName>ppt_y</p:attrName>
                                        </p:attrNameLst>
                                      </p:cBhvr>
                                      <p:rCtr x="-3685" y="0"/>
                                    </p:animMotion>
                                  </p:childTnLst>
                                </p:cTn>
                              </p:par>
                              <p:par>
                                <p:cTn id="92" presetID="10" presetClass="entr" presetSubtype="0" fill="hold" nodeType="withEffect">
                                  <p:stCondLst>
                                    <p:cond delay="500"/>
                                  </p:stCondLst>
                                  <p:childTnLst>
                                    <p:set>
                                      <p:cBhvr>
                                        <p:cTn id="93" dur="1" fill="hold">
                                          <p:stCondLst>
                                            <p:cond delay="0"/>
                                          </p:stCondLst>
                                        </p:cTn>
                                        <p:tgtEl>
                                          <p:spTgt spid="61"/>
                                        </p:tgtEl>
                                        <p:attrNameLst>
                                          <p:attrName>style.visibility</p:attrName>
                                        </p:attrNameLst>
                                      </p:cBhvr>
                                      <p:to>
                                        <p:strVal val="visible"/>
                                      </p:to>
                                    </p:set>
                                    <p:animEffect transition="in" filter="fade">
                                      <p:cBhvr>
                                        <p:cTn id="94" dur="500"/>
                                        <p:tgtEl>
                                          <p:spTgt spid="61"/>
                                        </p:tgtEl>
                                      </p:cBhvr>
                                    </p:animEffect>
                                  </p:childTnLst>
                                </p:cTn>
                              </p:par>
                              <p:par>
                                <p:cTn id="95" presetID="35" presetClass="path" presetSubtype="0" accel="50000" decel="50000" fill="hold" nodeType="withEffect">
                                  <p:stCondLst>
                                    <p:cond delay="500"/>
                                  </p:stCondLst>
                                  <p:childTnLst>
                                    <p:animMotion origin="layout" path="M 0.0737 4.81481E-6 L -4.375E-6 4.81481E-6 " pathEditMode="relative" rAng="0" ptsTypes="AA">
                                      <p:cBhvr>
                                        <p:cTn id="96" dur="750" fill="hold"/>
                                        <p:tgtEl>
                                          <p:spTgt spid="61"/>
                                        </p:tgtEl>
                                        <p:attrNameLst>
                                          <p:attrName>ppt_x</p:attrName>
                                          <p:attrName>ppt_y</p:attrName>
                                        </p:attrNameLst>
                                      </p:cBhvr>
                                      <p:rCtr x="-3685" y="0"/>
                                    </p:animMotion>
                                  </p:childTnLst>
                                </p:cTn>
                              </p:par>
                              <p:par>
                                <p:cTn id="97" presetID="42" presetClass="path" presetSubtype="0" accel="50000" decel="50000" fill="hold" nodeType="withEffect">
                                  <p:stCondLst>
                                    <p:cond delay="2000"/>
                                  </p:stCondLst>
                                  <p:childTnLst>
                                    <p:animMotion origin="layout" path="M -1.66667E-6 0.10972 L -1.66667E-6 -1.85185E-6 " pathEditMode="relative" rAng="0" ptsTypes="AA">
                                      <p:cBhvr>
                                        <p:cTn id="98" dur="750" fill="hold"/>
                                        <p:tgtEl>
                                          <p:spTgt spid="16"/>
                                        </p:tgtEl>
                                        <p:attrNameLst>
                                          <p:attrName>ppt_x</p:attrName>
                                          <p:attrName>ppt_y</p:attrName>
                                        </p:attrNameLst>
                                      </p:cBhvr>
                                      <p:rCtr x="0" y="-5486"/>
                                    </p:animMotion>
                                  </p:childTnLst>
                                </p:cTn>
                              </p:par>
                              <p:par>
                                <p:cTn id="99" presetID="10" presetClass="entr" presetSubtype="0" fill="hold" grpId="0" nodeType="withEffect">
                                  <p:stCondLst>
                                    <p:cond delay="0"/>
                                  </p:stCondLst>
                                  <p:childTnLst>
                                    <p:set>
                                      <p:cBhvr>
                                        <p:cTn id="100" dur="1" fill="hold">
                                          <p:stCondLst>
                                            <p:cond delay="0"/>
                                          </p:stCondLst>
                                        </p:cTn>
                                        <p:tgtEl>
                                          <p:spTgt spid="58"/>
                                        </p:tgtEl>
                                        <p:attrNameLst>
                                          <p:attrName>style.visibility</p:attrName>
                                        </p:attrNameLst>
                                      </p:cBhvr>
                                      <p:to>
                                        <p:strVal val="visible"/>
                                      </p:to>
                                    </p:set>
                                    <p:animEffect transition="in" filter="fade">
                                      <p:cBhvr>
                                        <p:cTn id="101" dur="500"/>
                                        <p:tgtEl>
                                          <p:spTgt spid="58"/>
                                        </p:tgtEl>
                                      </p:cBhvr>
                                    </p:animEffect>
                                  </p:childTnLst>
                                </p:cTn>
                              </p:par>
                              <p:par>
                                <p:cTn id="102" presetID="35" presetClass="path" presetSubtype="0" accel="50000" decel="50000" fill="hold" grpId="1" nodeType="withEffect">
                                  <p:stCondLst>
                                    <p:cond delay="0"/>
                                  </p:stCondLst>
                                  <p:childTnLst>
                                    <p:animMotion origin="layout" path="M 0.0737 -4.81481E-6 L -4.16667E-7 -4.81481E-6 " pathEditMode="relative" rAng="0" ptsTypes="AA">
                                      <p:cBhvr>
                                        <p:cTn id="103" dur="750" fill="hold"/>
                                        <p:tgtEl>
                                          <p:spTgt spid="58"/>
                                        </p:tgtEl>
                                        <p:attrNameLst>
                                          <p:attrName>ppt_x</p:attrName>
                                          <p:attrName>ppt_y</p:attrName>
                                        </p:attrNameLst>
                                      </p:cBhvr>
                                      <p:rCtr x="-3685" y="0"/>
                                    </p:animMotion>
                                  </p:childTnLst>
                                </p:cTn>
                              </p:par>
                              <p:par>
                                <p:cTn id="104" presetID="10" presetClass="entr" presetSubtype="0" fill="hold" grpId="0" nodeType="withEffect">
                                  <p:stCondLst>
                                    <p:cond delay="500"/>
                                  </p:stCondLst>
                                  <p:childTnLst>
                                    <p:set>
                                      <p:cBhvr>
                                        <p:cTn id="105" dur="1" fill="hold">
                                          <p:stCondLst>
                                            <p:cond delay="0"/>
                                          </p:stCondLst>
                                        </p:cTn>
                                        <p:tgtEl>
                                          <p:spTgt spid="61"/>
                                        </p:tgtEl>
                                        <p:attrNameLst>
                                          <p:attrName>style.visibility</p:attrName>
                                        </p:attrNameLst>
                                      </p:cBhvr>
                                      <p:to>
                                        <p:strVal val="visible"/>
                                      </p:to>
                                    </p:set>
                                    <p:animEffect transition="in" filter="fade">
                                      <p:cBhvr>
                                        <p:cTn id="106" dur="500"/>
                                        <p:tgtEl>
                                          <p:spTgt spid="61"/>
                                        </p:tgtEl>
                                      </p:cBhvr>
                                    </p:animEffect>
                                  </p:childTnLst>
                                </p:cTn>
                              </p:par>
                              <p:par>
                                <p:cTn id="107" presetID="35" presetClass="path" presetSubtype="0" accel="50000" decel="50000" fill="hold" grpId="1" nodeType="withEffect">
                                  <p:stCondLst>
                                    <p:cond delay="500"/>
                                  </p:stCondLst>
                                  <p:childTnLst>
                                    <p:animMotion origin="layout" path="M 0.0737 4.81481E-6 L -4.375E-6 4.81481E-6 " pathEditMode="relative" rAng="0" ptsTypes="AA">
                                      <p:cBhvr>
                                        <p:cTn id="108" dur="750" fill="hold"/>
                                        <p:tgtEl>
                                          <p:spTgt spid="61"/>
                                        </p:tgtEl>
                                        <p:attrNameLst>
                                          <p:attrName>ppt_x</p:attrName>
                                          <p:attrName>ppt_y</p:attrName>
                                        </p:attrNameLst>
                                      </p:cBhvr>
                                      <p:rCtr x="-3685" y="0"/>
                                    </p:animMotion>
                                  </p:childTnLst>
                                </p:cTn>
                              </p:par>
                              <p:par>
                                <p:cTn id="109" presetID="10" presetClass="entr" presetSubtype="0" fill="hold" grpId="0" nodeType="withEffect">
                                  <p:stCondLst>
                                    <p:cond delay="2500"/>
                                  </p:stCondLst>
                                  <p:childTnLst>
                                    <p:set>
                                      <p:cBhvr>
                                        <p:cTn id="110" dur="1" fill="hold">
                                          <p:stCondLst>
                                            <p:cond delay="0"/>
                                          </p:stCondLst>
                                        </p:cTn>
                                        <p:tgtEl>
                                          <p:spTgt spid="96"/>
                                        </p:tgtEl>
                                        <p:attrNameLst>
                                          <p:attrName>style.visibility</p:attrName>
                                        </p:attrNameLst>
                                      </p:cBhvr>
                                      <p:to>
                                        <p:strVal val="visible"/>
                                      </p:to>
                                    </p:set>
                                    <p:animEffect transition="in" filter="fade">
                                      <p:cBhvr>
                                        <p:cTn id="111" dur="500"/>
                                        <p:tgtEl>
                                          <p:spTgt spid="96"/>
                                        </p:tgtEl>
                                      </p:cBhvr>
                                    </p:animEffect>
                                  </p:childTnLst>
                                </p:cTn>
                              </p:par>
                              <p:par>
                                <p:cTn id="112" presetID="42" presetClass="path" presetSubtype="0" accel="50000" decel="50000" fill="hold" grpId="1" nodeType="withEffect">
                                  <p:stCondLst>
                                    <p:cond delay="2500"/>
                                  </p:stCondLst>
                                  <p:childTnLst>
                                    <p:animMotion origin="layout" path="M -2.91667E-6 -0.08889 L -2.91667E-6 -1.11111E-6 " pathEditMode="relative" rAng="0" ptsTypes="AA">
                                      <p:cBhvr>
                                        <p:cTn id="113" dur="750" fill="hold"/>
                                        <p:tgtEl>
                                          <p:spTgt spid="96"/>
                                        </p:tgtEl>
                                        <p:attrNameLst>
                                          <p:attrName>ppt_x</p:attrName>
                                          <p:attrName>ppt_y</p:attrName>
                                        </p:attrNameLst>
                                      </p:cBhvr>
                                      <p:rCtr x="0" y="4444"/>
                                    </p:animMotion>
                                  </p:childTnLst>
                                </p:cTn>
                              </p:par>
                              <p:par>
                                <p:cTn id="114" presetID="53" presetClass="entr" presetSubtype="16" fill="hold" nodeType="withEffect">
                                  <p:stCondLst>
                                    <p:cond delay="2500"/>
                                  </p:stCondLst>
                                  <p:childTnLst>
                                    <p:set>
                                      <p:cBhvr>
                                        <p:cTn id="115" dur="1" fill="hold">
                                          <p:stCondLst>
                                            <p:cond delay="0"/>
                                          </p:stCondLst>
                                        </p:cTn>
                                        <p:tgtEl>
                                          <p:spTgt spid="97"/>
                                        </p:tgtEl>
                                        <p:attrNameLst>
                                          <p:attrName>style.visibility</p:attrName>
                                        </p:attrNameLst>
                                      </p:cBhvr>
                                      <p:to>
                                        <p:strVal val="visible"/>
                                      </p:to>
                                    </p:set>
                                    <p:anim calcmode="lin" valueType="num">
                                      <p:cBhvr>
                                        <p:cTn id="116" dur="500" fill="hold"/>
                                        <p:tgtEl>
                                          <p:spTgt spid="97"/>
                                        </p:tgtEl>
                                        <p:attrNameLst>
                                          <p:attrName>ppt_w</p:attrName>
                                        </p:attrNameLst>
                                      </p:cBhvr>
                                      <p:tavLst>
                                        <p:tav tm="0">
                                          <p:val>
                                            <p:fltVal val="0"/>
                                          </p:val>
                                        </p:tav>
                                        <p:tav tm="100000">
                                          <p:val>
                                            <p:strVal val="#ppt_w"/>
                                          </p:val>
                                        </p:tav>
                                      </p:tavLst>
                                    </p:anim>
                                    <p:anim calcmode="lin" valueType="num">
                                      <p:cBhvr>
                                        <p:cTn id="117" dur="500" fill="hold"/>
                                        <p:tgtEl>
                                          <p:spTgt spid="97"/>
                                        </p:tgtEl>
                                        <p:attrNameLst>
                                          <p:attrName>ppt_h</p:attrName>
                                        </p:attrNameLst>
                                      </p:cBhvr>
                                      <p:tavLst>
                                        <p:tav tm="0">
                                          <p:val>
                                            <p:fltVal val="0"/>
                                          </p:val>
                                        </p:tav>
                                        <p:tav tm="100000">
                                          <p:val>
                                            <p:strVal val="#ppt_h"/>
                                          </p:val>
                                        </p:tav>
                                      </p:tavLst>
                                    </p:anim>
                                    <p:animEffect transition="in" filter="fade">
                                      <p:cBhvr>
                                        <p:cTn id="118" dur="500"/>
                                        <p:tgtEl>
                                          <p:spTgt spid="97"/>
                                        </p:tgtEl>
                                      </p:cBhvr>
                                    </p:animEffect>
                                  </p:childTnLst>
                                </p:cTn>
                              </p:par>
                              <p:par>
                                <p:cTn id="119" presetID="42" presetClass="path" presetSubtype="0" accel="50000" decel="50000" fill="hold" nodeType="withEffect">
                                  <p:stCondLst>
                                    <p:cond delay="2500"/>
                                  </p:stCondLst>
                                  <p:childTnLst>
                                    <p:animMotion origin="layout" path="M 2.29167E-6 0.10972 L 2.29167E-6 1.85185E-6 " pathEditMode="relative" rAng="0" ptsTypes="AA">
                                      <p:cBhvr>
                                        <p:cTn id="120" dur="750" fill="hold"/>
                                        <p:tgtEl>
                                          <p:spTgt spid="97"/>
                                        </p:tgtEl>
                                        <p:attrNameLst>
                                          <p:attrName>ppt_x</p:attrName>
                                          <p:attrName>ppt_y</p:attrName>
                                        </p:attrNameLst>
                                      </p:cBhvr>
                                      <p:rCtr x="0" y="-5486"/>
                                    </p:animMotion>
                                  </p:childTnLst>
                                </p:cTn>
                              </p:par>
                              <p:par>
                                <p:cTn id="121" presetID="2" presetClass="entr" presetSubtype="4" fill="hold" nodeType="withEffect">
                                  <p:stCondLst>
                                    <p:cond delay="2500"/>
                                  </p:stCondLst>
                                  <p:childTnLst>
                                    <p:set>
                                      <p:cBhvr>
                                        <p:cTn id="122" dur="1" fill="hold">
                                          <p:stCondLst>
                                            <p:cond delay="0"/>
                                          </p:stCondLst>
                                        </p:cTn>
                                        <p:tgtEl>
                                          <p:spTgt spid="223"/>
                                        </p:tgtEl>
                                        <p:attrNameLst>
                                          <p:attrName>style.visibility</p:attrName>
                                        </p:attrNameLst>
                                      </p:cBhvr>
                                      <p:to>
                                        <p:strVal val="visible"/>
                                      </p:to>
                                    </p:set>
                                    <p:anim calcmode="lin" valueType="num">
                                      <p:cBhvr additive="base">
                                        <p:cTn id="123" dur="500" fill="hold"/>
                                        <p:tgtEl>
                                          <p:spTgt spid="223"/>
                                        </p:tgtEl>
                                        <p:attrNameLst>
                                          <p:attrName>ppt_x</p:attrName>
                                        </p:attrNameLst>
                                      </p:cBhvr>
                                      <p:tavLst>
                                        <p:tav tm="0">
                                          <p:val>
                                            <p:strVal val="#ppt_x"/>
                                          </p:val>
                                        </p:tav>
                                        <p:tav tm="100000">
                                          <p:val>
                                            <p:strVal val="#ppt_x"/>
                                          </p:val>
                                        </p:tav>
                                      </p:tavLst>
                                    </p:anim>
                                    <p:anim calcmode="lin" valueType="num">
                                      <p:cBhvr additive="base">
                                        <p:cTn id="124" dur="500" fill="hold"/>
                                        <p:tgtEl>
                                          <p:spTgt spid="2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9" grpId="1" animBg="1"/>
      <p:bldP spid="10" grpId="0" animBg="1"/>
      <p:bldP spid="10" grpId="1" animBg="1"/>
      <p:bldP spid="11" grpId="0" animBg="1"/>
      <p:bldP spid="11" grpId="1" animBg="1"/>
      <p:bldP spid="12" grpId="0" animBg="1"/>
      <p:bldP spid="12" grpId="1" animBg="1"/>
      <p:bldP spid="58" grpId="0"/>
      <p:bldP spid="58" grpId="1"/>
      <p:bldP spid="61" grpId="0"/>
      <p:bldP spid="61" grpId="1"/>
      <p:bldP spid="96" grpId="0" animBg="1"/>
      <p:bldP spid="96" grpId="1"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RectangleRounded27">
            <a:extLst>
              <a:ext uri="{FF2B5EF4-FFF2-40B4-BE49-F238E27FC236}">
                <a16:creationId xmlns:a16="http://schemas.microsoft.com/office/drawing/2014/main" id="{493EA2E3-8FB6-9A2E-B886-B42525384450}"/>
              </a:ext>
            </a:extLst>
          </p:cNvPr>
          <p:cNvGrpSpPr/>
          <p:nvPr/>
        </p:nvGrpSpPr>
        <p:grpSpPr>
          <a:xfrm>
            <a:off x="691208" y="1421085"/>
            <a:ext cx="4972744" cy="4940436"/>
            <a:chOff x="623392" y="496480"/>
            <a:chExt cx="4972744" cy="5865041"/>
          </a:xfrm>
        </p:grpSpPr>
        <p:sp>
          <p:nvSpPr>
            <p:cNvPr id="6" name="Rectangle: Rounded Corners 5">
              <a:extLst>
                <a:ext uri="{FF2B5EF4-FFF2-40B4-BE49-F238E27FC236}">
                  <a16:creationId xmlns:a16="http://schemas.microsoft.com/office/drawing/2014/main" id="{CEBE68D6-B00D-39D3-2A55-EE2A655E36F7}"/>
                </a:ext>
              </a:extLst>
            </p:cNvPr>
            <p:cNvSpPr/>
            <p:nvPr/>
          </p:nvSpPr>
          <p:spPr>
            <a:xfrm>
              <a:off x="623392" y="496480"/>
              <a:ext cx="4972744" cy="5865041"/>
            </a:xfrm>
            <a:prstGeom prst="roundRect">
              <a:avLst>
                <a:gd name="adj" fmla="val 4611"/>
              </a:avLst>
            </a:prstGeom>
            <a:solidFill>
              <a:schemeClr val="accent4"/>
            </a:solidFill>
            <a:ln>
              <a:noFill/>
            </a:ln>
            <a:effectLst>
              <a:outerShdw blurRad="190500" dist="127000" dir="13500000" algn="br" rotWithShape="0">
                <a:schemeClr val="accent6">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Rounded27">
              <a:extLst>
                <a:ext uri="{FF2B5EF4-FFF2-40B4-BE49-F238E27FC236}">
                  <a16:creationId xmlns:a16="http://schemas.microsoft.com/office/drawing/2014/main" id="{D21CD791-CE59-A712-689A-C35962C05702}"/>
                </a:ext>
              </a:extLst>
            </p:cNvPr>
            <p:cNvSpPr/>
            <p:nvPr/>
          </p:nvSpPr>
          <p:spPr>
            <a:xfrm>
              <a:off x="623392" y="496480"/>
              <a:ext cx="4972744" cy="5865041"/>
            </a:xfrm>
            <a:prstGeom prst="roundRect">
              <a:avLst>
                <a:gd name="adj" fmla="val 4611"/>
              </a:avLst>
            </a:prstGeom>
            <a:solidFill>
              <a:schemeClr val="accent4"/>
            </a:solidFill>
            <a:ln>
              <a:noFill/>
            </a:ln>
            <a:effectLst>
              <a:outerShdw blurRad="190500" dist="127000" dir="2700000" algn="tl" rotWithShape="0">
                <a:schemeClr val="accent5">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Picture Placeholder 3">
            <a:extLst>
              <a:ext uri="{FF2B5EF4-FFF2-40B4-BE49-F238E27FC236}">
                <a16:creationId xmlns:a16="http://schemas.microsoft.com/office/drawing/2014/main" id="{C63CFEE7-73A3-4C13-825C-A9AA89B96B79}"/>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t="765" b="765"/>
          <a:stretch/>
        </p:blipFill>
        <p:spPr>
          <a:xfrm>
            <a:off x="979488" y="1729332"/>
            <a:ext cx="4395787" cy="4328567"/>
          </a:xfrm>
        </p:spPr>
      </p:pic>
      <p:sp>
        <p:nvSpPr>
          <p:cNvPr id="8" name="!!RectangleRounded16">
            <a:extLst>
              <a:ext uri="{FF2B5EF4-FFF2-40B4-BE49-F238E27FC236}">
                <a16:creationId xmlns:a16="http://schemas.microsoft.com/office/drawing/2014/main" id="{CFCE5C1E-E41A-FF8C-D954-F2A0B6426508}"/>
              </a:ext>
            </a:extLst>
          </p:cNvPr>
          <p:cNvSpPr/>
          <p:nvPr/>
        </p:nvSpPr>
        <p:spPr>
          <a:xfrm rot="16200000" flipH="1">
            <a:off x="4325923" y="3823750"/>
            <a:ext cx="4919591" cy="155950"/>
          </a:xfrm>
          <a:prstGeom prst="roundRect">
            <a:avLst>
              <a:gd name="adj" fmla="val 50000"/>
            </a:avLst>
          </a:prstGeom>
          <a:gradFill flip="none" rotWithShape="1">
            <a:gsLst>
              <a:gs pos="0">
                <a:schemeClr val="accent6">
                  <a:alpha val="80000"/>
                </a:schemeClr>
              </a:gs>
              <a:gs pos="100000">
                <a:schemeClr val="accent4"/>
              </a:gs>
              <a:gs pos="50000">
                <a:schemeClr val="accent4"/>
              </a:gs>
            </a:gsLst>
            <a:lin ang="16200000" scaled="0"/>
            <a:tileRect/>
          </a:gradFill>
          <a:ln>
            <a:noFill/>
          </a:ln>
          <a:effectLst>
            <a:innerShdw blurRad="76200" dist="63500" dir="13200000">
              <a:schemeClr val="accent5">
                <a:lumMod val="75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017">
            <a:extLst>
              <a:ext uri="{FF2B5EF4-FFF2-40B4-BE49-F238E27FC236}">
                <a16:creationId xmlns:a16="http://schemas.microsoft.com/office/drawing/2014/main" id="{E99460E1-BA37-42CD-65C3-6B1C34C236F8}"/>
              </a:ext>
            </a:extLst>
          </p:cNvPr>
          <p:cNvSpPr/>
          <p:nvPr/>
        </p:nvSpPr>
        <p:spPr>
          <a:xfrm flipH="1">
            <a:off x="6678471" y="1935353"/>
            <a:ext cx="239442" cy="229240"/>
          </a:xfrm>
          <a:prstGeom prst="ellipse">
            <a:avLst/>
          </a:prstGeom>
          <a:gradFill flip="none" rotWithShape="1">
            <a:gsLst>
              <a:gs pos="100000">
                <a:schemeClr val="accent5"/>
              </a:gs>
              <a:gs pos="0">
                <a:schemeClr val="accent6">
                  <a:lumMod val="95000"/>
                  <a:lumOff val="5000"/>
                </a:schemeClr>
              </a:gs>
            </a:gsLst>
            <a:path path="circle">
              <a:fillToRect r="100000" b="100000"/>
            </a:path>
            <a:tileRect l="-100000" t="-100000"/>
          </a:gradFill>
          <a:ln>
            <a:noFill/>
          </a:ln>
          <a:effectLst>
            <a:outerShdw blurRad="127000" dist="88900" dir="2700000" algn="tl" rotWithShape="0">
              <a:schemeClr val="accent5">
                <a:alpha val="6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018">
            <a:extLst>
              <a:ext uri="{FF2B5EF4-FFF2-40B4-BE49-F238E27FC236}">
                <a16:creationId xmlns:a16="http://schemas.microsoft.com/office/drawing/2014/main" id="{26CA6676-13C6-C7F3-C765-DB325C6D140C}"/>
              </a:ext>
            </a:extLst>
          </p:cNvPr>
          <p:cNvSpPr/>
          <p:nvPr/>
        </p:nvSpPr>
        <p:spPr>
          <a:xfrm flipH="1">
            <a:off x="6661249" y="3229900"/>
            <a:ext cx="239442" cy="229240"/>
          </a:xfrm>
          <a:prstGeom prst="ellipse">
            <a:avLst/>
          </a:prstGeom>
          <a:gradFill flip="none" rotWithShape="1">
            <a:gsLst>
              <a:gs pos="100000">
                <a:schemeClr val="accent5"/>
              </a:gs>
              <a:gs pos="0">
                <a:schemeClr val="accent6">
                  <a:lumMod val="95000"/>
                  <a:lumOff val="5000"/>
                </a:schemeClr>
              </a:gs>
            </a:gsLst>
            <a:path path="circle">
              <a:fillToRect r="100000" b="100000"/>
            </a:path>
            <a:tileRect l="-100000" t="-100000"/>
          </a:gradFill>
          <a:ln>
            <a:noFill/>
          </a:ln>
          <a:effectLst>
            <a:outerShdw blurRad="127000" dist="88900" dir="2700000" algn="tl" rotWithShape="0">
              <a:schemeClr val="accent5">
                <a:alpha val="6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019">
            <a:extLst>
              <a:ext uri="{FF2B5EF4-FFF2-40B4-BE49-F238E27FC236}">
                <a16:creationId xmlns:a16="http://schemas.microsoft.com/office/drawing/2014/main" id="{442DA7F7-FC02-E095-A9C4-3D8703A99955}"/>
              </a:ext>
            </a:extLst>
          </p:cNvPr>
          <p:cNvSpPr/>
          <p:nvPr/>
        </p:nvSpPr>
        <p:spPr>
          <a:xfrm flipH="1">
            <a:off x="6661250" y="4472823"/>
            <a:ext cx="239442" cy="229240"/>
          </a:xfrm>
          <a:prstGeom prst="ellipse">
            <a:avLst/>
          </a:prstGeom>
          <a:gradFill flip="none" rotWithShape="1">
            <a:gsLst>
              <a:gs pos="100000">
                <a:schemeClr val="accent5"/>
              </a:gs>
              <a:gs pos="0">
                <a:schemeClr val="accent6">
                  <a:lumMod val="95000"/>
                  <a:lumOff val="5000"/>
                </a:schemeClr>
              </a:gs>
            </a:gsLst>
            <a:path path="circle">
              <a:fillToRect r="100000" b="100000"/>
            </a:path>
            <a:tileRect l="-100000" t="-100000"/>
          </a:gradFill>
          <a:ln>
            <a:noFill/>
          </a:ln>
          <a:effectLst>
            <a:outerShdw blurRad="127000" dist="88900" dir="2700000" algn="tl" rotWithShape="0">
              <a:schemeClr val="accent5">
                <a:alpha val="6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020">
            <a:extLst>
              <a:ext uri="{FF2B5EF4-FFF2-40B4-BE49-F238E27FC236}">
                <a16:creationId xmlns:a16="http://schemas.microsoft.com/office/drawing/2014/main" id="{00CB528B-30ED-7DE3-224A-310022ED03F3}"/>
              </a:ext>
            </a:extLst>
          </p:cNvPr>
          <p:cNvSpPr/>
          <p:nvPr/>
        </p:nvSpPr>
        <p:spPr>
          <a:xfrm flipH="1">
            <a:off x="6629875" y="5657677"/>
            <a:ext cx="239442" cy="229240"/>
          </a:xfrm>
          <a:prstGeom prst="ellipse">
            <a:avLst/>
          </a:prstGeom>
          <a:gradFill flip="none" rotWithShape="1">
            <a:gsLst>
              <a:gs pos="100000">
                <a:schemeClr val="accent5"/>
              </a:gs>
              <a:gs pos="0">
                <a:schemeClr val="accent6">
                  <a:lumMod val="95000"/>
                  <a:lumOff val="5000"/>
                </a:schemeClr>
              </a:gs>
            </a:gsLst>
            <a:path path="circle">
              <a:fillToRect r="100000" b="100000"/>
            </a:path>
            <a:tileRect l="-100000" t="-100000"/>
          </a:gradFill>
          <a:ln>
            <a:noFill/>
          </a:ln>
          <a:effectLst>
            <a:outerShdw blurRad="127000" dist="88900" dir="2700000" algn="tl" rotWithShape="0">
              <a:schemeClr val="accent5">
                <a:alpha val="6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2B386695-0CCE-0F5C-6186-83E356ABD798}"/>
              </a:ext>
            </a:extLst>
          </p:cNvPr>
          <p:cNvGrpSpPr/>
          <p:nvPr/>
        </p:nvGrpSpPr>
        <p:grpSpPr>
          <a:xfrm>
            <a:off x="8434627" y="1686355"/>
            <a:ext cx="3223137" cy="934480"/>
            <a:chOff x="8477267" y="1523588"/>
            <a:chExt cx="2253128" cy="976066"/>
          </a:xfrm>
        </p:grpSpPr>
        <p:sp>
          <p:nvSpPr>
            <p:cNvPr id="14" name="TextBox 13">
              <a:extLst>
                <a:ext uri="{FF2B5EF4-FFF2-40B4-BE49-F238E27FC236}">
                  <a16:creationId xmlns:a16="http://schemas.microsoft.com/office/drawing/2014/main" id="{08F7B19A-A6D4-79E8-FCDD-17229FE5EBCF}"/>
                </a:ext>
              </a:extLst>
            </p:cNvPr>
            <p:cNvSpPr txBox="1"/>
            <p:nvPr/>
          </p:nvSpPr>
          <p:spPr>
            <a:xfrm>
              <a:off x="8477267" y="1523588"/>
              <a:ext cx="2016224" cy="321473"/>
            </a:xfrm>
            <a:prstGeom prst="rect">
              <a:avLst/>
            </a:prstGeom>
            <a:noFill/>
          </p:spPr>
          <p:txBody>
            <a:bodyPr wrap="square" lIns="0" rIns="0" rtlCol="0" anchor="b">
              <a:spAutoFit/>
            </a:bodyPr>
            <a:lstStyle/>
            <a:p>
              <a:r>
                <a:rPr lang="en-GB" sz="1400" b="1" dirty="0">
                  <a:solidFill>
                    <a:schemeClr val="accent5">
                      <a:lumMod val="75000"/>
                    </a:schemeClr>
                  </a:solidFill>
                  <a:latin typeface="+mj-lt"/>
                  <a:ea typeface="Open Sans bold" pitchFamily="2" charset="0"/>
                  <a:cs typeface="Open Sans bold" pitchFamily="2" charset="0"/>
                </a:rPr>
                <a:t>Early Detection</a:t>
              </a:r>
              <a:endParaRPr lang="en-US" sz="1400" b="1" dirty="0">
                <a:solidFill>
                  <a:schemeClr val="accent5">
                    <a:lumMod val="75000"/>
                  </a:schemeClr>
                </a:solidFill>
                <a:latin typeface="+mj-lt"/>
                <a:ea typeface="Open Sans bold" pitchFamily="2" charset="0"/>
                <a:cs typeface="Open Sans bold" pitchFamily="2" charset="0"/>
              </a:endParaRPr>
            </a:p>
          </p:txBody>
        </p:sp>
        <p:sp>
          <p:nvSpPr>
            <p:cNvPr id="15" name="TextBox 14">
              <a:extLst>
                <a:ext uri="{FF2B5EF4-FFF2-40B4-BE49-F238E27FC236}">
                  <a16:creationId xmlns:a16="http://schemas.microsoft.com/office/drawing/2014/main" id="{A63EAD58-0666-1BB1-2C05-C7F4CDD79675}"/>
                </a:ext>
              </a:extLst>
            </p:cNvPr>
            <p:cNvSpPr txBox="1"/>
            <p:nvPr/>
          </p:nvSpPr>
          <p:spPr>
            <a:xfrm>
              <a:off x="8477267" y="1794020"/>
              <a:ext cx="2253128" cy="705634"/>
            </a:xfrm>
            <a:prstGeom prst="rect">
              <a:avLst/>
            </a:prstGeom>
            <a:noFill/>
          </p:spPr>
          <p:txBody>
            <a:bodyPr wrap="square" lIns="0" rIns="0" rtlCol="0">
              <a:spAutoFit/>
            </a:bodyPr>
            <a:lstStyle/>
            <a:p>
              <a:pPr>
                <a:lnSpc>
                  <a:spcPct val="130000"/>
                </a:lnSpc>
              </a:pPr>
              <a:r>
                <a:rPr lang="en-US" sz="1000" dirty="0">
                  <a:solidFill>
                    <a:schemeClr val="accent5">
                      <a:lumMod val="75000"/>
                    </a:schemeClr>
                  </a:solidFill>
                  <a:ea typeface="Open Sans Light" pitchFamily="2" charset="0"/>
                  <a:cs typeface="Open Sans Light" pitchFamily="2" charset="0"/>
                </a:rPr>
                <a:t>AI detects oral cancer early by analyzing subtle oral tissue changes, enhancing timely intervention and patient outcomes.</a:t>
              </a:r>
            </a:p>
          </p:txBody>
        </p:sp>
      </p:grpSp>
      <p:grpSp>
        <p:nvGrpSpPr>
          <p:cNvPr id="16" name="Group 15">
            <a:extLst>
              <a:ext uri="{FF2B5EF4-FFF2-40B4-BE49-F238E27FC236}">
                <a16:creationId xmlns:a16="http://schemas.microsoft.com/office/drawing/2014/main" id="{0C7C4CD3-A486-0D43-478D-2E1AA82D0D40}"/>
              </a:ext>
            </a:extLst>
          </p:cNvPr>
          <p:cNvGrpSpPr/>
          <p:nvPr/>
        </p:nvGrpSpPr>
        <p:grpSpPr>
          <a:xfrm>
            <a:off x="8417403" y="5502269"/>
            <a:ext cx="3240361" cy="963661"/>
            <a:chOff x="8477267" y="4756485"/>
            <a:chExt cx="3600400" cy="1006545"/>
          </a:xfrm>
        </p:grpSpPr>
        <p:sp>
          <p:nvSpPr>
            <p:cNvPr id="17" name="TextBox 16">
              <a:extLst>
                <a:ext uri="{FF2B5EF4-FFF2-40B4-BE49-F238E27FC236}">
                  <a16:creationId xmlns:a16="http://schemas.microsoft.com/office/drawing/2014/main" id="{4D6180F4-26EF-019B-2690-125E35C2AF90}"/>
                </a:ext>
              </a:extLst>
            </p:cNvPr>
            <p:cNvSpPr txBox="1"/>
            <p:nvPr/>
          </p:nvSpPr>
          <p:spPr>
            <a:xfrm>
              <a:off x="8477267" y="4756485"/>
              <a:ext cx="3528392" cy="321474"/>
            </a:xfrm>
            <a:prstGeom prst="rect">
              <a:avLst/>
            </a:prstGeom>
            <a:noFill/>
          </p:spPr>
          <p:txBody>
            <a:bodyPr wrap="square" lIns="0" rIns="0" rtlCol="0" anchor="b">
              <a:spAutoFit/>
            </a:bodyPr>
            <a:lstStyle/>
            <a:p>
              <a:r>
                <a:rPr lang="en-US" sz="1400" b="1" dirty="0">
                  <a:solidFill>
                    <a:schemeClr val="accent5">
                      <a:lumMod val="75000"/>
                    </a:schemeClr>
                  </a:solidFill>
                  <a:latin typeface="+mj-lt"/>
                  <a:ea typeface="Open Sans bold" pitchFamily="2" charset="0"/>
                  <a:cs typeface="Open Sans bold" pitchFamily="2" charset="0"/>
                </a:rPr>
                <a:t>Personalized Treatment Planning</a:t>
              </a:r>
              <a:endParaRPr lang="en-GB" sz="1400" b="1" dirty="0">
                <a:solidFill>
                  <a:schemeClr val="accent5">
                    <a:lumMod val="75000"/>
                  </a:schemeClr>
                </a:solidFill>
                <a:latin typeface="+mj-lt"/>
                <a:ea typeface="Open Sans bold" pitchFamily="2" charset="0"/>
                <a:cs typeface="Open Sans bold" pitchFamily="2" charset="0"/>
              </a:endParaRPr>
            </a:p>
          </p:txBody>
        </p:sp>
        <p:sp>
          <p:nvSpPr>
            <p:cNvPr id="18" name="TextBox 17">
              <a:extLst>
                <a:ext uri="{FF2B5EF4-FFF2-40B4-BE49-F238E27FC236}">
                  <a16:creationId xmlns:a16="http://schemas.microsoft.com/office/drawing/2014/main" id="{FB02529E-277D-7A21-298D-A15F214BFBB9}"/>
                </a:ext>
              </a:extLst>
            </p:cNvPr>
            <p:cNvSpPr txBox="1"/>
            <p:nvPr/>
          </p:nvSpPr>
          <p:spPr>
            <a:xfrm>
              <a:off x="8477267" y="5026923"/>
              <a:ext cx="3600400" cy="736107"/>
            </a:xfrm>
            <a:prstGeom prst="rect">
              <a:avLst/>
            </a:prstGeom>
            <a:noFill/>
          </p:spPr>
          <p:txBody>
            <a:bodyPr wrap="square" lIns="0" rIns="0" rtlCol="0">
              <a:spAutoFit/>
            </a:bodyPr>
            <a:lstStyle/>
            <a:p>
              <a:pPr>
                <a:lnSpc>
                  <a:spcPct val="130000"/>
                </a:lnSpc>
              </a:pPr>
              <a:r>
                <a:rPr lang="en-US" sz="1050" dirty="0">
                  <a:solidFill>
                    <a:schemeClr val="accent5">
                      <a:lumMod val="75000"/>
                    </a:schemeClr>
                  </a:solidFill>
                  <a:ea typeface="Open Sans Light" pitchFamily="2" charset="0"/>
                  <a:cs typeface="Open Sans Light" pitchFamily="2" charset="0"/>
                </a:rPr>
                <a:t>AI analyzes patient data to tailor treatment, enhancing outcomes and patient experience through personalized care.</a:t>
              </a:r>
            </a:p>
          </p:txBody>
        </p:sp>
      </p:grpSp>
      <p:grpSp>
        <p:nvGrpSpPr>
          <p:cNvPr id="19" name="Group 18">
            <a:extLst>
              <a:ext uri="{FF2B5EF4-FFF2-40B4-BE49-F238E27FC236}">
                <a16:creationId xmlns:a16="http://schemas.microsoft.com/office/drawing/2014/main" id="{4E2141E9-65FF-E408-1703-F603115AAEC2}"/>
              </a:ext>
            </a:extLst>
          </p:cNvPr>
          <p:cNvGrpSpPr/>
          <p:nvPr/>
        </p:nvGrpSpPr>
        <p:grpSpPr>
          <a:xfrm>
            <a:off x="8417403" y="4223822"/>
            <a:ext cx="3223137" cy="934485"/>
            <a:chOff x="8477266" y="3678851"/>
            <a:chExt cx="3528391" cy="976071"/>
          </a:xfrm>
        </p:grpSpPr>
        <p:sp>
          <p:nvSpPr>
            <p:cNvPr id="20" name="TextBox 19">
              <a:extLst>
                <a:ext uri="{FF2B5EF4-FFF2-40B4-BE49-F238E27FC236}">
                  <a16:creationId xmlns:a16="http://schemas.microsoft.com/office/drawing/2014/main" id="{B8EBCCF0-4219-309A-ED41-C0575053AE92}"/>
                </a:ext>
              </a:extLst>
            </p:cNvPr>
            <p:cNvSpPr txBox="1"/>
            <p:nvPr/>
          </p:nvSpPr>
          <p:spPr>
            <a:xfrm>
              <a:off x="8477267" y="3678851"/>
              <a:ext cx="3240360" cy="321474"/>
            </a:xfrm>
            <a:prstGeom prst="rect">
              <a:avLst/>
            </a:prstGeom>
            <a:noFill/>
          </p:spPr>
          <p:txBody>
            <a:bodyPr wrap="square" lIns="0" rIns="0" rtlCol="0" anchor="b">
              <a:spAutoFit/>
            </a:bodyPr>
            <a:lstStyle/>
            <a:p>
              <a:r>
                <a:rPr lang="en-GB" sz="1400" b="1" dirty="0">
                  <a:solidFill>
                    <a:schemeClr val="accent5">
                      <a:lumMod val="75000"/>
                    </a:schemeClr>
                  </a:solidFill>
                  <a:latin typeface="+mj-lt"/>
                  <a:ea typeface="Open Sans bold" pitchFamily="2" charset="0"/>
                  <a:cs typeface="Open Sans bold" pitchFamily="2" charset="0"/>
                </a:rPr>
                <a:t>Improved Accuracy</a:t>
              </a:r>
            </a:p>
          </p:txBody>
        </p:sp>
        <p:sp>
          <p:nvSpPr>
            <p:cNvPr id="21" name="TextBox 20">
              <a:extLst>
                <a:ext uri="{FF2B5EF4-FFF2-40B4-BE49-F238E27FC236}">
                  <a16:creationId xmlns:a16="http://schemas.microsoft.com/office/drawing/2014/main" id="{01C0A77C-FFA4-9725-51F8-2A06C91BB504}"/>
                </a:ext>
              </a:extLst>
            </p:cNvPr>
            <p:cNvSpPr txBox="1"/>
            <p:nvPr/>
          </p:nvSpPr>
          <p:spPr>
            <a:xfrm>
              <a:off x="8477266" y="3949288"/>
              <a:ext cx="3528391" cy="705634"/>
            </a:xfrm>
            <a:prstGeom prst="rect">
              <a:avLst/>
            </a:prstGeom>
            <a:noFill/>
          </p:spPr>
          <p:txBody>
            <a:bodyPr wrap="square" lIns="0" rIns="0" rtlCol="0">
              <a:spAutoFit/>
            </a:bodyPr>
            <a:lstStyle/>
            <a:p>
              <a:pPr>
                <a:lnSpc>
                  <a:spcPct val="130000"/>
                </a:lnSpc>
              </a:pPr>
              <a:r>
                <a:rPr lang="en-US" sz="1000" dirty="0">
                  <a:solidFill>
                    <a:schemeClr val="accent5">
                      <a:lumMod val="75000"/>
                    </a:schemeClr>
                  </a:solidFill>
                  <a:ea typeface="Open Sans Light" pitchFamily="2" charset="0"/>
                  <a:cs typeface="Open Sans Light" pitchFamily="2" charset="0"/>
                </a:rPr>
                <a:t>AI models achieve high accuracy in identifying oral cancer, reducing false positives, unnecessary biopsies, and improving diagnosis efficiency.</a:t>
              </a:r>
            </a:p>
          </p:txBody>
        </p:sp>
      </p:grpSp>
      <p:grpSp>
        <p:nvGrpSpPr>
          <p:cNvPr id="22" name="Group 21">
            <a:extLst>
              <a:ext uri="{FF2B5EF4-FFF2-40B4-BE49-F238E27FC236}">
                <a16:creationId xmlns:a16="http://schemas.microsoft.com/office/drawing/2014/main" id="{31811295-0580-5ECD-853B-2ABBC1891B8A}"/>
              </a:ext>
            </a:extLst>
          </p:cNvPr>
          <p:cNvGrpSpPr/>
          <p:nvPr/>
        </p:nvGrpSpPr>
        <p:grpSpPr>
          <a:xfrm>
            <a:off x="8417403" y="2980901"/>
            <a:ext cx="3223137" cy="934483"/>
            <a:chOff x="8477267" y="2601219"/>
            <a:chExt cx="1944216" cy="976069"/>
          </a:xfrm>
        </p:grpSpPr>
        <p:sp>
          <p:nvSpPr>
            <p:cNvPr id="23" name="TextBox 22">
              <a:extLst>
                <a:ext uri="{FF2B5EF4-FFF2-40B4-BE49-F238E27FC236}">
                  <a16:creationId xmlns:a16="http://schemas.microsoft.com/office/drawing/2014/main" id="{99294546-AB39-F5CB-6162-A600F1509BD7}"/>
                </a:ext>
              </a:extLst>
            </p:cNvPr>
            <p:cNvSpPr txBox="1"/>
            <p:nvPr/>
          </p:nvSpPr>
          <p:spPr>
            <a:xfrm>
              <a:off x="8477267" y="2601219"/>
              <a:ext cx="1944216" cy="321474"/>
            </a:xfrm>
            <a:prstGeom prst="rect">
              <a:avLst/>
            </a:prstGeom>
            <a:noFill/>
          </p:spPr>
          <p:txBody>
            <a:bodyPr wrap="square" lIns="0" rIns="0" rtlCol="0" anchor="b">
              <a:spAutoFit/>
            </a:bodyPr>
            <a:lstStyle/>
            <a:p>
              <a:r>
                <a:rPr lang="en-GB" sz="1400" b="1" dirty="0">
                  <a:solidFill>
                    <a:schemeClr val="accent5">
                      <a:lumMod val="75000"/>
                    </a:schemeClr>
                  </a:solidFill>
                  <a:latin typeface="+mj-lt"/>
                  <a:ea typeface="Open Sans bold" pitchFamily="2" charset="0"/>
                  <a:cs typeface="Open Sans bold" pitchFamily="2" charset="0"/>
                </a:rPr>
                <a:t>Objective Assessment</a:t>
              </a:r>
              <a:endParaRPr lang="en-US" sz="1400" b="1" dirty="0">
                <a:solidFill>
                  <a:schemeClr val="accent5">
                    <a:lumMod val="75000"/>
                  </a:schemeClr>
                </a:solidFill>
                <a:latin typeface="+mj-lt"/>
                <a:ea typeface="Open Sans bold" pitchFamily="2" charset="0"/>
                <a:cs typeface="Open Sans bold" pitchFamily="2" charset="0"/>
              </a:endParaRPr>
            </a:p>
          </p:txBody>
        </p:sp>
        <p:sp>
          <p:nvSpPr>
            <p:cNvPr id="24" name="TextBox 23">
              <a:extLst>
                <a:ext uri="{FF2B5EF4-FFF2-40B4-BE49-F238E27FC236}">
                  <a16:creationId xmlns:a16="http://schemas.microsoft.com/office/drawing/2014/main" id="{094E69F1-37B3-A66D-25B7-0EAB3C77826F}"/>
                </a:ext>
              </a:extLst>
            </p:cNvPr>
            <p:cNvSpPr txBox="1"/>
            <p:nvPr/>
          </p:nvSpPr>
          <p:spPr>
            <a:xfrm>
              <a:off x="8477267" y="2871654"/>
              <a:ext cx="1944216" cy="705634"/>
            </a:xfrm>
            <a:prstGeom prst="rect">
              <a:avLst/>
            </a:prstGeom>
            <a:noFill/>
          </p:spPr>
          <p:txBody>
            <a:bodyPr wrap="square" lIns="0" rIns="0" rtlCol="0">
              <a:spAutoFit/>
            </a:bodyPr>
            <a:lstStyle/>
            <a:p>
              <a:pPr>
                <a:lnSpc>
                  <a:spcPct val="130000"/>
                </a:lnSpc>
              </a:pPr>
              <a:r>
                <a:rPr lang="en-US" sz="1000" dirty="0">
                  <a:solidFill>
                    <a:schemeClr val="accent5">
                      <a:lumMod val="75000"/>
                    </a:schemeClr>
                  </a:solidFill>
                  <a:ea typeface="Open Sans Light" pitchFamily="2" charset="0"/>
                  <a:cs typeface="Open Sans Light" pitchFamily="2" charset="0"/>
                </a:rPr>
                <a:t>AI-based tools offer objective oral lesion assessment, reducing bias, improving care quality, and minimizing diagnostic errors.</a:t>
              </a:r>
            </a:p>
          </p:txBody>
        </p:sp>
      </p:grpSp>
      <p:grpSp>
        <p:nvGrpSpPr>
          <p:cNvPr id="25" name="Group 24">
            <a:extLst>
              <a:ext uri="{FF2B5EF4-FFF2-40B4-BE49-F238E27FC236}">
                <a16:creationId xmlns:a16="http://schemas.microsoft.com/office/drawing/2014/main" id="{9623144A-2173-9F5E-7EAF-FD84DE6FE82B}"/>
              </a:ext>
            </a:extLst>
          </p:cNvPr>
          <p:cNvGrpSpPr/>
          <p:nvPr/>
        </p:nvGrpSpPr>
        <p:grpSpPr>
          <a:xfrm>
            <a:off x="7342498" y="1653717"/>
            <a:ext cx="650560" cy="622842"/>
            <a:chOff x="7380137" y="1487270"/>
            <a:chExt cx="650560" cy="650560"/>
          </a:xfrm>
        </p:grpSpPr>
        <p:grpSp>
          <p:nvGrpSpPr>
            <p:cNvPr id="26" name="Group 25">
              <a:extLst>
                <a:ext uri="{FF2B5EF4-FFF2-40B4-BE49-F238E27FC236}">
                  <a16:creationId xmlns:a16="http://schemas.microsoft.com/office/drawing/2014/main" id="{030F32B4-5521-6BCF-79A6-CB89F9A89030}"/>
                </a:ext>
              </a:extLst>
            </p:cNvPr>
            <p:cNvGrpSpPr/>
            <p:nvPr/>
          </p:nvGrpSpPr>
          <p:grpSpPr>
            <a:xfrm>
              <a:off x="7380137" y="1487270"/>
              <a:ext cx="650560" cy="650560"/>
              <a:chOff x="3863752" y="2852936"/>
              <a:chExt cx="1512168" cy="1512168"/>
            </a:xfrm>
          </p:grpSpPr>
          <p:sp>
            <p:nvSpPr>
              <p:cNvPr id="28" name="Oval 27">
                <a:extLst>
                  <a:ext uri="{FF2B5EF4-FFF2-40B4-BE49-F238E27FC236}">
                    <a16:creationId xmlns:a16="http://schemas.microsoft.com/office/drawing/2014/main" id="{B955D747-78A7-7D77-4DF1-516E1A1F8531}"/>
                  </a:ext>
                </a:extLst>
              </p:cNvPr>
              <p:cNvSpPr/>
              <p:nvPr/>
            </p:nvSpPr>
            <p:spPr>
              <a:xfrm>
                <a:off x="3863752" y="2852936"/>
                <a:ext cx="1512168" cy="1512168"/>
              </a:xfrm>
              <a:prstGeom prst="ellipse">
                <a:avLst/>
              </a:prstGeom>
              <a:solidFill>
                <a:schemeClr val="accent4"/>
              </a:solidFill>
              <a:ln>
                <a:noFill/>
              </a:ln>
              <a:effectLst>
                <a:outerShdw blurRad="152400" dist="101600" dir="13500000" algn="br" rotWithShape="0">
                  <a:schemeClr val="accent6">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F40E7938-8310-853A-F384-6FFEF361B19C}"/>
                  </a:ext>
                </a:extLst>
              </p:cNvPr>
              <p:cNvSpPr/>
              <p:nvPr/>
            </p:nvSpPr>
            <p:spPr>
              <a:xfrm>
                <a:off x="3863752" y="2852936"/>
                <a:ext cx="1512168" cy="1512168"/>
              </a:xfrm>
              <a:prstGeom prst="ellipse">
                <a:avLst/>
              </a:prstGeom>
              <a:solidFill>
                <a:schemeClr val="accent4"/>
              </a:solidFill>
              <a:ln>
                <a:noFill/>
              </a:ln>
              <a:effectLst>
                <a:outerShdw blurRad="152400" dist="101600" dir="2700000" algn="tl" rotWithShape="0">
                  <a:schemeClr val="accent5">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7" name="Graphic 14">
              <a:extLst>
                <a:ext uri="{FF2B5EF4-FFF2-40B4-BE49-F238E27FC236}">
                  <a16:creationId xmlns:a16="http://schemas.microsoft.com/office/drawing/2014/main" id="{C631DDFF-BB08-4615-E5D3-A926D237290B}"/>
                </a:ext>
              </a:extLst>
            </p:cNvPr>
            <p:cNvSpPr/>
            <p:nvPr/>
          </p:nvSpPr>
          <p:spPr>
            <a:xfrm>
              <a:off x="7604674" y="1701733"/>
              <a:ext cx="201486" cy="221635"/>
            </a:xfrm>
            <a:custGeom>
              <a:avLst/>
              <a:gdLst>
                <a:gd name="connsiteX0" fmla="*/ 79964 w 246044"/>
                <a:gd name="connsiteY0" fmla="*/ 172231 h 270648"/>
                <a:gd name="connsiteX1" fmla="*/ 55360 w 246044"/>
                <a:gd name="connsiteY1" fmla="*/ 172231 h 270648"/>
                <a:gd name="connsiteX2" fmla="*/ 55360 w 246044"/>
                <a:gd name="connsiteY2" fmla="*/ 196835 h 270648"/>
                <a:gd name="connsiteX3" fmla="*/ 79964 w 246044"/>
                <a:gd name="connsiteY3" fmla="*/ 196835 h 270648"/>
                <a:gd name="connsiteX4" fmla="*/ 79964 w 246044"/>
                <a:gd name="connsiteY4" fmla="*/ 172231 h 270648"/>
                <a:gd name="connsiteX5" fmla="*/ 61511 w 246044"/>
                <a:gd name="connsiteY5" fmla="*/ 135324 h 270648"/>
                <a:gd name="connsiteX6" fmla="*/ 36907 w 246044"/>
                <a:gd name="connsiteY6" fmla="*/ 135324 h 270648"/>
                <a:gd name="connsiteX7" fmla="*/ 36907 w 246044"/>
                <a:gd name="connsiteY7" fmla="*/ 159928 h 270648"/>
                <a:gd name="connsiteX8" fmla="*/ 61511 w 246044"/>
                <a:gd name="connsiteY8" fmla="*/ 159928 h 270648"/>
                <a:gd name="connsiteX9" fmla="*/ 61511 w 246044"/>
                <a:gd name="connsiteY9" fmla="*/ 135324 h 270648"/>
                <a:gd name="connsiteX10" fmla="*/ 67662 w 246044"/>
                <a:gd name="connsiteY10" fmla="*/ 233741 h 270648"/>
                <a:gd name="connsiteX11" fmla="*/ 178382 w 246044"/>
                <a:gd name="connsiteY11" fmla="*/ 233741 h 270648"/>
                <a:gd name="connsiteX12" fmla="*/ 178382 w 246044"/>
                <a:gd name="connsiteY12" fmla="*/ 209137 h 270648"/>
                <a:gd name="connsiteX13" fmla="*/ 67662 w 246044"/>
                <a:gd name="connsiteY13" fmla="*/ 209137 h 270648"/>
                <a:gd name="connsiteX14" fmla="*/ 67662 w 246044"/>
                <a:gd name="connsiteY14" fmla="*/ 233741 h 270648"/>
                <a:gd name="connsiteX15" fmla="*/ 233742 w 246044"/>
                <a:gd name="connsiteY15" fmla="*/ 246044 h 270648"/>
                <a:gd name="connsiteX16" fmla="*/ 221440 w 246044"/>
                <a:gd name="connsiteY16" fmla="*/ 258346 h 270648"/>
                <a:gd name="connsiteX17" fmla="*/ 24604 w 246044"/>
                <a:gd name="connsiteY17" fmla="*/ 258346 h 270648"/>
                <a:gd name="connsiteX18" fmla="*/ 12302 w 246044"/>
                <a:gd name="connsiteY18" fmla="*/ 246044 h 270648"/>
                <a:gd name="connsiteX19" fmla="*/ 12302 w 246044"/>
                <a:gd name="connsiteY19" fmla="*/ 123022 h 270648"/>
                <a:gd name="connsiteX20" fmla="*/ 24604 w 246044"/>
                <a:gd name="connsiteY20" fmla="*/ 110720 h 270648"/>
                <a:gd name="connsiteX21" fmla="*/ 221440 w 246044"/>
                <a:gd name="connsiteY21" fmla="*/ 110720 h 270648"/>
                <a:gd name="connsiteX22" fmla="*/ 233742 w 246044"/>
                <a:gd name="connsiteY22" fmla="*/ 123022 h 270648"/>
                <a:gd name="connsiteX23" fmla="*/ 233742 w 246044"/>
                <a:gd name="connsiteY23" fmla="*/ 246044 h 270648"/>
                <a:gd name="connsiteX24" fmla="*/ 221440 w 246044"/>
                <a:gd name="connsiteY24" fmla="*/ 98417 h 270648"/>
                <a:gd name="connsiteX25" fmla="*/ 24604 w 246044"/>
                <a:gd name="connsiteY25" fmla="*/ 98417 h 270648"/>
                <a:gd name="connsiteX26" fmla="*/ 0 w 246044"/>
                <a:gd name="connsiteY26" fmla="*/ 123022 h 270648"/>
                <a:gd name="connsiteX27" fmla="*/ 0 w 246044"/>
                <a:gd name="connsiteY27" fmla="*/ 246044 h 270648"/>
                <a:gd name="connsiteX28" fmla="*/ 24604 w 246044"/>
                <a:gd name="connsiteY28" fmla="*/ 270648 h 270648"/>
                <a:gd name="connsiteX29" fmla="*/ 221440 w 246044"/>
                <a:gd name="connsiteY29" fmla="*/ 270648 h 270648"/>
                <a:gd name="connsiteX30" fmla="*/ 246044 w 246044"/>
                <a:gd name="connsiteY30" fmla="*/ 246044 h 270648"/>
                <a:gd name="connsiteX31" fmla="*/ 246044 w 246044"/>
                <a:gd name="connsiteY31" fmla="*/ 123022 h 270648"/>
                <a:gd name="connsiteX32" fmla="*/ 221440 w 246044"/>
                <a:gd name="connsiteY32" fmla="*/ 98417 h 270648"/>
                <a:gd name="connsiteX33" fmla="*/ 184533 w 246044"/>
                <a:gd name="connsiteY33" fmla="*/ 159928 h 270648"/>
                <a:gd name="connsiteX34" fmla="*/ 209137 w 246044"/>
                <a:gd name="connsiteY34" fmla="*/ 159928 h 270648"/>
                <a:gd name="connsiteX35" fmla="*/ 209137 w 246044"/>
                <a:gd name="connsiteY35" fmla="*/ 135324 h 270648"/>
                <a:gd name="connsiteX36" fmla="*/ 184533 w 246044"/>
                <a:gd name="connsiteY36" fmla="*/ 135324 h 270648"/>
                <a:gd name="connsiteX37" fmla="*/ 184533 w 246044"/>
                <a:gd name="connsiteY37" fmla="*/ 159928 h 270648"/>
                <a:gd name="connsiteX38" fmla="*/ 166080 w 246044"/>
                <a:gd name="connsiteY38" fmla="*/ 196835 h 270648"/>
                <a:gd name="connsiteX39" fmla="*/ 190684 w 246044"/>
                <a:gd name="connsiteY39" fmla="*/ 196835 h 270648"/>
                <a:gd name="connsiteX40" fmla="*/ 190684 w 246044"/>
                <a:gd name="connsiteY40" fmla="*/ 172231 h 270648"/>
                <a:gd name="connsiteX41" fmla="*/ 166080 w 246044"/>
                <a:gd name="connsiteY41" fmla="*/ 172231 h 270648"/>
                <a:gd name="connsiteX42" fmla="*/ 166080 w 246044"/>
                <a:gd name="connsiteY42" fmla="*/ 196835 h 270648"/>
                <a:gd name="connsiteX43" fmla="*/ 123022 w 246044"/>
                <a:gd name="connsiteY43" fmla="*/ 0 h 270648"/>
                <a:gd name="connsiteX44" fmla="*/ 73813 w 246044"/>
                <a:gd name="connsiteY44" fmla="*/ 49209 h 270648"/>
                <a:gd name="connsiteX45" fmla="*/ 172231 w 246044"/>
                <a:gd name="connsiteY45" fmla="*/ 49209 h 270648"/>
                <a:gd name="connsiteX46" fmla="*/ 123022 w 246044"/>
                <a:gd name="connsiteY46" fmla="*/ 0 h 270648"/>
                <a:gd name="connsiteX47" fmla="*/ 98418 w 246044"/>
                <a:gd name="connsiteY47" fmla="*/ 135324 h 270648"/>
                <a:gd name="connsiteX48" fmla="*/ 73813 w 246044"/>
                <a:gd name="connsiteY48" fmla="*/ 135324 h 270648"/>
                <a:gd name="connsiteX49" fmla="*/ 73813 w 246044"/>
                <a:gd name="connsiteY49" fmla="*/ 159928 h 270648"/>
                <a:gd name="connsiteX50" fmla="*/ 98418 w 246044"/>
                <a:gd name="connsiteY50" fmla="*/ 159928 h 270648"/>
                <a:gd name="connsiteX51" fmla="*/ 98418 w 246044"/>
                <a:gd name="connsiteY51" fmla="*/ 135324 h 270648"/>
                <a:gd name="connsiteX52" fmla="*/ 129173 w 246044"/>
                <a:gd name="connsiteY52" fmla="*/ 196835 h 270648"/>
                <a:gd name="connsiteX53" fmla="*/ 153778 w 246044"/>
                <a:gd name="connsiteY53" fmla="*/ 196835 h 270648"/>
                <a:gd name="connsiteX54" fmla="*/ 153778 w 246044"/>
                <a:gd name="connsiteY54" fmla="*/ 172231 h 270648"/>
                <a:gd name="connsiteX55" fmla="*/ 129173 w 246044"/>
                <a:gd name="connsiteY55" fmla="*/ 172231 h 270648"/>
                <a:gd name="connsiteX56" fmla="*/ 129173 w 246044"/>
                <a:gd name="connsiteY56" fmla="*/ 196835 h 270648"/>
                <a:gd name="connsiteX57" fmla="*/ 172231 w 246044"/>
                <a:gd name="connsiteY57" fmla="*/ 135324 h 270648"/>
                <a:gd name="connsiteX58" fmla="*/ 147626 w 246044"/>
                <a:gd name="connsiteY58" fmla="*/ 135324 h 270648"/>
                <a:gd name="connsiteX59" fmla="*/ 147626 w 246044"/>
                <a:gd name="connsiteY59" fmla="*/ 159928 h 270648"/>
                <a:gd name="connsiteX60" fmla="*/ 172231 w 246044"/>
                <a:gd name="connsiteY60" fmla="*/ 159928 h 270648"/>
                <a:gd name="connsiteX61" fmla="*/ 172231 w 246044"/>
                <a:gd name="connsiteY61" fmla="*/ 135324 h 270648"/>
                <a:gd name="connsiteX62" fmla="*/ 135324 w 246044"/>
                <a:gd name="connsiteY62" fmla="*/ 135324 h 270648"/>
                <a:gd name="connsiteX63" fmla="*/ 110720 w 246044"/>
                <a:gd name="connsiteY63" fmla="*/ 135324 h 270648"/>
                <a:gd name="connsiteX64" fmla="*/ 110720 w 246044"/>
                <a:gd name="connsiteY64" fmla="*/ 159928 h 270648"/>
                <a:gd name="connsiteX65" fmla="*/ 135324 w 246044"/>
                <a:gd name="connsiteY65" fmla="*/ 159928 h 270648"/>
                <a:gd name="connsiteX66" fmla="*/ 135324 w 246044"/>
                <a:gd name="connsiteY66" fmla="*/ 135324 h 270648"/>
                <a:gd name="connsiteX67" fmla="*/ 92267 w 246044"/>
                <a:gd name="connsiteY67" fmla="*/ 196835 h 270648"/>
                <a:gd name="connsiteX68" fmla="*/ 116871 w 246044"/>
                <a:gd name="connsiteY68" fmla="*/ 196835 h 270648"/>
                <a:gd name="connsiteX69" fmla="*/ 116871 w 246044"/>
                <a:gd name="connsiteY69" fmla="*/ 172231 h 270648"/>
                <a:gd name="connsiteX70" fmla="*/ 92267 w 246044"/>
                <a:gd name="connsiteY70" fmla="*/ 172231 h 270648"/>
                <a:gd name="connsiteX71" fmla="*/ 92267 w 246044"/>
                <a:gd name="connsiteY71" fmla="*/ 196835 h 270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246044" h="270648">
                  <a:moveTo>
                    <a:pt x="79964" y="172231"/>
                  </a:moveTo>
                  <a:lnTo>
                    <a:pt x="55360" y="172231"/>
                  </a:lnTo>
                  <a:lnTo>
                    <a:pt x="55360" y="196835"/>
                  </a:lnTo>
                  <a:lnTo>
                    <a:pt x="79964" y="196835"/>
                  </a:lnTo>
                  <a:lnTo>
                    <a:pt x="79964" y="172231"/>
                  </a:lnTo>
                  <a:close/>
                  <a:moveTo>
                    <a:pt x="61511" y="135324"/>
                  </a:moveTo>
                  <a:lnTo>
                    <a:pt x="36907" y="135324"/>
                  </a:lnTo>
                  <a:lnTo>
                    <a:pt x="36907" y="159928"/>
                  </a:lnTo>
                  <a:lnTo>
                    <a:pt x="61511" y="159928"/>
                  </a:lnTo>
                  <a:lnTo>
                    <a:pt x="61511" y="135324"/>
                  </a:lnTo>
                  <a:close/>
                  <a:moveTo>
                    <a:pt x="67662" y="233741"/>
                  </a:moveTo>
                  <a:lnTo>
                    <a:pt x="178382" y="233741"/>
                  </a:lnTo>
                  <a:lnTo>
                    <a:pt x="178382" y="209137"/>
                  </a:lnTo>
                  <a:lnTo>
                    <a:pt x="67662" y="209137"/>
                  </a:lnTo>
                  <a:lnTo>
                    <a:pt x="67662" y="233741"/>
                  </a:lnTo>
                  <a:close/>
                  <a:moveTo>
                    <a:pt x="233742" y="246044"/>
                  </a:moveTo>
                  <a:cubicBezTo>
                    <a:pt x="233742" y="252840"/>
                    <a:pt x="228230" y="258346"/>
                    <a:pt x="221440" y="258346"/>
                  </a:cubicBezTo>
                  <a:lnTo>
                    <a:pt x="24604" y="258346"/>
                  </a:lnTo>
                  <a:cubicBezTo>
                    <a:pt x="17814" y="258346"/>
                    <a:pt x="12302" y="252840"/>
                    <a:pt x="12302" y="246044"/>
                  </a:cubicBezTo>
                  <a:lnTo>
                    <a:pt x="12302" y="123022"/>
                  </a:lnTo>
                  <a:cubicBezTo>
                    <a:pt x="12302" y="116231"/>
                    <a:pt x="17814" y="110720"/>
                    <a:pt x="24604" y="110720"/>
                  </a:cubicBezTo>
                  <a:lnTo>
                    <a:pt x="221440" y="110720"/>
                  </a:lnTo>
                  <a:cubicBezTo>
                    <a:pt x="228230" y="110720"/>
                    <a:pt x="233742" y="116231"/>
                    <a:pt x="233742" y="123022"/>
                  </a:cubicBezTo>
                  <a:lnTo>
                    <a:pt x="233742" y="246044"/>
                  </a:lnTo>
                  <a:close/>
                  <a:moveTo>
                    <a:pt x="221440" y="98417"/>
                  </a:moveTo>
                  <a:lnTo>
                    <a:pt x="24604" y="98417"/>
                  </a:lnTo>
                  <a:cubicBezTo>
                    <a:pt x="11017" y="98417"/>
                    <a:pt x="0" y="109434"/>
                    <a:pt x="0" y="123022"/>
                  </a:cubicBezTo>
                  <a:lnTo>
                    <a:pt x="0" y="246044"/>
                  </a:lnTo>
                  <a:cubicBezTo>
                    <a:pt x="0" y="259631"/>
                    <a:pt x="11017" y="270648"/>
                    <a:pt x="24604" y="270648"/>
                  </a:cubicBezTo>
                  <a:lnTo>
                    <a:pt x="221440" y="270648"/>
                  </a:lnTo>
                  <a:cubicBezTo>
                    <a:pt x="235027" y="270648"/>
                    <a:pt x="246044" y="259631"/>
                    <a:pt x="246044" y="246044"/>
                  </a:cubicBezTo>
                  <a:lnTo>
                    <a:pt x="246044" y="123022"/>
                  </a:lnTo>
                  <a:cubicBezTo>
                    <a:pt x="246044" y="109434"/>
                    <a:pt x="235027" y="98417"/>
                    <a:pt x="221440" y="98417"/>
                  </a:cubicBezTo>
                  <a:moveTo>
                    <a:pt x="184533" y="159928"/>
                  </a:moveTo>
                  <a:lnTo>
                    <a:pt x="209137" y="159928"/>
                  </a:lnTo>
                  <a:lnTo>
                    <a:pt x="209137" y="135324"/>
                  </a:lnTo>
                  <a:lnTo>
                    <a:pt x="184533" y="135324"/>
                  </a:lnTo>
                  <a:lnTo>
                    <a:pt x="184533" y="159928"/>
                  </a:lnTo>
                  <a:close/>
                  <a:moveTo>
                    <a:pt x="166080" y="196835"/>
                  </a:moveTo>
                  <a:lnTo>
                    <a:pt x="190684" y="196835"/>
                  </a:lnTo>
                  <a:lnTo>
                    <a:pt x="190684" y="172231"/>
                  </a:lnTo>
                  <a:lnTo>
                    <a:pt x="166080" y="172231"/>
                  </a:lnTo>
                  <a:lnTo>
                    <a:pt x="166080" y="196835"/>
                  </a:lnTo>
                  <a:close/>
                  <a:moveTo>
                    <a:pt x="123022" y="0"/>
                  </a:moveTo>
                  <a:lnTo>
                    <a:pt x="73813" y="49209"/>
                  </a:lnTo>
                  <a:lnTo>
                    <a:pt x="172231" y="49209"/>
                  </a:lnTo>
                  <a:lnTo>
                    <a:pt x="123022" y="0"/>
                  </a:lnTo>
                  <a:close/>
                  <a:moveTo>
                    <a:pt x="98418" y="135324"/>
                  </a:moveTo>
                  <a:lnTo>
                    <a:pt x="73813" y="135324"/>
                  </a:lnTo>
                  <a:lnTo>
                    <a:pt x="73813" y="159928"/>
                  </a:lnTo>
                  <a:lnTo>
                    <a:pt x="98418" y="159928"/>
                  </a:lnTo>
                  <a:lnTo>
                    <a:pt x="98418" y="135324"/>
                  </a:lnTo>
                  <a:close/>
                  <a:moveTo>
                    <a:pt x="129173" y="196835"/>
                  </a:moveTo>
                  <a:lnTo>
                    <a:pt x="153778" y="196835"/>
                  </a:lnTo>
                  <a:lnTo>
                    <a:pt x="153778" y="172231"/>
                  </a:lnTo>
                  <a:lnTo>
                    <a:pt x="129173" y="172231"/>
                  </a:lnTo>
                  <a:lnTo>
                    <a:pt x="129173" y="196835"/>
                  </a:lnTo>
                  <a:close/>
                  <a:moveTo>
                    <a:pt x="172231" y="135324"/>
                  </a:moveTo>
                  <a:lnTo>
                    <a:pt x="147626" y="135324"/>
                  </a:lnTo>
                  <a:lnTo>
                    <a:pt x="147626" y="159928"/>
                  </a:lnTo>
                  <a:lnTo>
                    <a:pt x="172231" y="159928"/>
                  </a:lnTo>
                  <a:lnTo>
                    <a:pt x="172231" y="135324"/>
                  </a:lnTo>
                  <a:close/>
                  <a:moveTo>
                    <a:pt x="135324" y="135324"/>
                  </a:moveTo>
                  <a:lnTo>
                    <a:pt x="110720" y="135324"/>
                  </a:lnTo>
                  <a:lnTo>
                    <a:pt x="110720" y="159928"/>
                  </a:lnTo>
                  <a:lnTo>
                    <a:pt x="135324" y="159928"/>
                  </a:lnTo>
                  <a:lnTo>
                    <a:pt x="135324" y="135324"/>
                  </a:lnTo>
                  <a:close/>
                  <a:moveTo>
                    <a:pt x="92267" y="196835"/>
                  </a:moveTo>
                  <a:lnTo>
                    <a:pt x="116871" y="196835"/>
                  </a:lnTo>
                  <a:lnTo>
                    <a:pt x="116871" y="172231"/>
                  </a:lnTo>
                  <a:lnTo>
                    <a:pt x="92267" y="172231"/>
                  </a:lnTo>
                  <a:lnTo>
                    <a:pt x="92267" y="196835"/>
                  </a:lnTo>
                  <a:close/>
                </a:path>
              </a:pathLst>
            </a:custGeom>
            <a:gradFill>
              <a:gsLst>
                <a:gs pos="50000">
                  <a:schemeClr val="accent2"/>
                </a:gs>
                <a:gs pos="0">
                  <a:schemeClr val="accent1"/>
                </a:gs>
                <a:gs pos="100000">
                  <a:schemeClr val="accent3"/>
                </a:gs>
              </a:gsLst>
              <a:path path="circle">
                <a:fillToRect t="100000" r="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grpSp>
      <p:grpSp>
        <p:nvGrpSpPr>
          <p:cNvPr id="30" name="Group 29">
            <a:extLst>
              <a:ext uri="{FF2B5EF4-FFF2-40B4-BE49-F238E27FC236}">
                <a16:creationId xmlns:a16="http://schemas.microsoft.com/office/drawing/2014/main" id="{6872E901-5F6D-F2A9-7757-232C2B26CCF3}"/>
              </a:ext>
            </a:extLst>
          </p:cNvPr>
          <p:cNvGrpSpPr/>
          <p:nvPr/>
        </p:nvGrpSpPr>
        <p:grpSpPr>
          <a:xfrm>
            <a:off x="7325276" y="2948264"/>
            <a:ext cx="650560" cy="622842"/>
            <a:chOff x="7380137" y="2564904"/>
            <a:chExt cx="650560" cy="650560"/>
          </a:xfrm>
        </p:grpSpPr>
        <p:grpSp>
          <p:nvGrpSpPr>
            <p:cNvPr id="31" name="Group 30">
              <a:extLst>
                <a:ext uri="{FF2B5EF4-FFF2-40B4-BE49-F238E27FC236}">
                  <a16:creationId xmlns:a16="http://schemas.microsoft.com/office/drawing/2014/main" id="{46A753B8-201C-072A-67CF-620C578B4DB7}"/>
                </a:ext>
              </a:extLst>
            </p:cNvPr>
            <p:cNvGrpSpPr/>
            <p:nvPr/>
          </p:nvGrpSpPr>
          <p:grpSpPr>
            <a:xfrm>
              <a:off x="7380137" y="2564904"/>
              <a:ext cx="650560" cy="650560"/>
              <a:chOff x="3863752" y="2852936"/>
              <a:chExt cx="1512168" cy="1512168"/>
            </a:xfrm>
          </p:grpSpPr>
          <p:sp>
            <p:nvSpPr>
              <p:cNvPr id="33" name="Oval 32">
                <a:extLst>
                  <a:ext uri="{FF2B5EF4-FFF2-40B4-BE49-F238E27FC236}">
                    <a16:creationId xmlns:a16="http://schemas.microsoft.com/office/drawing/2014/main" id="{BFD649C9-55A3-B3B3-BA81-AEBD20A77183}"/>
                  </a:ext>
                </a:extLst>
              </p:cNvPr>
              <p:cNvSpPr/>
              <p:nvPr/>
            </p:nvSpPr>
            <p:spPr>
              <a:xfrm>
                <a:off x="3863752" y="2852936"/>
                <a:ext cx="1512168" cy="1512168"/>
              </a:xfrm>
              <a:prstGeom prst="ellipse">
                <a:avLst/>
              </a:prstGeom>
              <a:solidFill>
                <a:schemeClr val="accent4"/>
              </a:solidFill>
              <a:ln>
                <a:noFill/>
              </a:ln>
              <a:effectLst>
                <a:outerShdw blurRad="152400" dist="101600" dir="13500000" algn="br" rotWithShape="0">
                  <a:schemeClr val="accent6">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F8596455-FFD6-E7D1-6844-F4413820DDB2}"/>
                  </a:ext>
                </a:extLst>
              </p:cNvPr>
              <p:cNvSpPr/>
              <p:nvPr/>
            </p:nvSpPr>
            <p:spPr>
              <a:xfrm>
                <a:off x="3863752" y="2852936"/>
                <a:ext cx="1512168" cy="1512168"/>
              </a:xfrm>
              <a:prstGeom prst="ellipse">
                <a:avLst/>
              </a:prstGeom>
              <a:solidFill>
                <a:schemeClr val="accent4"/>
              </a:solidFill>
              <a:ln>
                <a:noFill/>
              </a:ln>
              <a:effectLst>
                <a:outerShdw blurRad="152400" dist="101600" dir="2700000" algn="tl" rotWithShape="0">
                  <a:schemeClr val="accent5">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2" name="Graphic 11">
              <a:extLst>
                <a:ext uri="{FF2B5EF4-FFF2-40B4-BE49-F238E27FC236}">
                  <a16:creationId xmlns:a16="http://schemas.microsoft.com/office/drawing/2014/main" id="{8CA94511-A5C6-209A-8933-C60A13DA0FBA}"/>
                </a:ext>
              </a:extLst>
            </p:cNvPr>
            <p:cNvSpPr/>
            <p:nvPr/>
          </p:nvSpPr>
          <p:spPr>
            <a:xfrm flipV="1">
              <a:off x="7594600" y="2779367"/>
              <a:ext cx="221635" cy="221635"/>
            </a:xfrm>
            <a:custGeom>
              <a:avLst/>
              <a:gdLst>
                <a:gd name="connsiteX0" fmla="*/ 182766 w 270648"/>
                <a:gd name="connsiteY0" fmla="*/ 176614 h 270648"/>
                <a:gd name="connsiteX1" fmla="*/ 158161 w 270648"/>
                <a:gd name="connsiteY1" fmla="*/ 201218 h 270648"/>
                <a:gd name="connsiteX2" fmla="*/ 153812 w 270648"/>
                <a:gd name="connsiteY2" fmla="*/ 203020 h 270648"/>
                <a:gd name="connsiteX3" fmla="*/ 147661 w 270648"/>
                <a:gd name="connsiteY3" fmla="*/ 196869 h 270648"/>
                <a:gd name="connsiteX4" fmla="*/ 149464 w 270648"/>
                <a:gd name="connsiteY4" fmla="*/ 192514 h 270648"/>
                <a:gd name="connsiteX5" fmla="*/ 163562 w 270648"/>
                <a:gd name="connsiteY5" fmla="*/ 178416 h 270648"/>
                <a:gd name="connsiteX6" fmla="*/ 92302 w 270648"/>
                <a:gd name="connsiteY6" fmla="*/ 178416 h 270648"/>
                <a:gd name="connsiteX7" fmla="*/ 92302 w 270648"/>
                <a:gd name="connsiteY7" fmla="*/ 178416 h 270648"/>
                <a:gd name="connsiteX8" fmla="*/ 86150 w 270648"/>
                <a:gd name="connsiteY8" fmla="*/ 172265 h 270648"/>
                <a:gd name="connsiteX9" fmla="*/ 92302 w 270648"/>
                <a:gd name="connsiteY9" fmla="*/ 166114 h 270648"/>
                <a:gd name="connsiteX10" fmla="*/ 163562 w 270648"/>
                <a:gd name="connsiteY10" fmla="*/ 166114 h 270648"/>
                <a:gd name="connsiteX11" fmla="*/ 149464 w 270648"/>
                <a:gd name="connsiteY11" fmla="*/ 152009 h 270648"/>
                <a:gd name="connsiteX12" fmla="*/ 147661 w 270648"/>
                <a:gd name="connsiteY12" fmla="*/ 147660 h 270648"/>
                <a:gd name="connsiteX13" fmla="*/ 153812 w 270648"/>
                <a:gd name="connsiteY13" fmla="*/ 141509 h 270648"/>
                <a:gd name="connsiteX14" fmla="*/ 158161 w 270648"/>
                <a:gd name="connsiteY14" fmla="*/ 143312 h 270648"/>
                <a:gd name="connsiteX15" fmla="*/ 182766 w 270648"/>
                <a:gd name="connsiteY15" fmla="*/ 167916 h 270648"/>
                <a:gd name="connsiteX16" fmla="*/ 184568 w 270648"/>
                <a:gd name="connsiteY16" fmla="*/ 172265 h 270648"/>
                <a:gd name="connsiteX17" fmla="*/ 182766 w 270648"/>
                <a:gd name="connsiteY17" fmla="*/ 176614 h 270648"/>
                <a:gd name="connsiteX18" fmla="*/ 258381 w 270648"/>
                <a:gd name="connsiteY18" fmla="*/ 86149 h 270648"/>
                <a:gd name="connsiteX19" fmla="*/ 12337 w 270648"/>
                <a:gd name="connsiteY19" fmla="*/ 86149 h 270648"/>
                <a:gd name="connsiteX20" fmla="*/ 12337 w 270648"/>
                <a:gd name="connsiteY20" fmla="*/ 246078 h 270648"/>
                <a:gd name="connsiteX21" fmla="*/ 24640 w 270648"/>
                <a:gd name="connsiteY21" fmla="*/ 258380 h 270648"/>
                <a:gd name="connsiteX22" fmla="*/ 246079 w 270648"/>
                <a:gd name="connsiteY22" fmla="*/ 258380 h 270648"/>
                <a:gd name="connsiteX23" fmla="*/ 258381 w 270648"/>
                <a:gd name="connsiteY23" fmla="*/ 246078 h 270648"/>
                <a:gd name="connsiteX24" fmla="*/ 258381 w 270648"/>
                <a:gd name="connsiteY24" fmla="*/ 86149 h 270648"/>
                <a:gd name="connsiteX25" fmla="*/ 258381 w 270648"/>
                <a:gd name="connsiteY25" fmla="*/ 61545 h 270648"/>
                <a:gd name="connsiteX26" fmla="*/ 246079 w 270648"/>
                <a:gd name="connsiteY26" fmla="*/ 49243 h 270648"/>
                <a:gd name="connsiteX27" fmla="*/ 24640 w 270648"/>
                <a:gd name="connsiteY27" fmla="*/ 49243 h 270648"/>
                <a:gd name="connsiteX28" fmla="*/ 12337 w 270648"/>
                <a:gd name="connsiteY28" fmla="*/ 61545 h 270648"/>
                <a:gd name="connsiteX29" fmla="*/ 12337 w 270648"/>
                <a:gd name="connsiteY29" fmla="*/ 73847 h 270648"/>
                <a:gd name="connsiteX30" fmla="*/ 258381 w 270648"/>
                <a:gd name="connsiteY30" fmla="*/ 73847 h 270648"/>
                <a:gd name="connsiteX31" fmla="*/ 258381 w 270648"/>
                <a:gd name="connsiteY31" fmla="*/ 61545 h 270648"/>
                <a:gd name="connsiteX32" fmla="*/ 147661 w 270648"/>
                <a:gd name="connsiteY32" fmla="*/ 12336 h 270648"/>
                <a:gd name="connsiteX33" fmla="*/ 123057 w 270648"/>
                <a:gd name="connsiteY33" fmla="*/ 12336 h 270648"/>
                <a:gd name="connsiteX34" fmla="*/ 123057 w 270648"/>
                <a:gd name="connsiteY34" fmla="*/ 36941 h 270648"/>
                <a:gd name="connsiteX35" fmla="*/ 147661 w 270648"/>
                <a:gd name="connsiteY35" fmla="*/ 36941 h 270648"/>
                <a:gd name="connsiteX36" fmla="*/ 147661 w 270648"/>
                <a:gd name="connsiteY36" fmla="*/ 12336 h 270648"/>
                <a:gd name="connsiteX37" fmla="*/ 246079 w 270648"/>
                <a:gd name="connsiteY37" fmla="*/ 270682 h 270648"/>
                <a:gd name="connsiteX38" fmla="*/ 24640 w 270648"/>
                <a:gd name="connsiteY38" fmla="*/ 270682 h 270648"/>
                <a:gd name="connsiteX39" fmla="*/ 35 w 270648"/>
                <a:gd name="connsiteY39" fmla="*/ 246078 h 270648"/>
                <a:gd name="connsiteX40" fmla="*/ 35 w 270648"/>
                <a:gd name="connsiteY40" fmla="*/ 61545 h 270648"/>
                <a:gd name="connsiteX41" fmla="*/ 24640 w 270648"/>
                <a:gd name="connsiteY41" fmla="*/ 36941 h 270648"/>
                <a:gd name="connsiteX42" fmla="*/ 110755 w 270648"/>
                <a:gd name="connsiteY42" fmla="*/ 36941 h 270648"/>
                <a:gd name="connsiteX43" fmla="*/ 110755 w 270648"/>
                <a:gd name="connsiteY43" fmla="*/ 12336 h 270648"/>
                <a:gd name="connsiteX44" fmla="*/ 92302 w 270648"/>
                <a:gd name="connsiteY44" fmla="*/ 12336 h 270648"/>
                <a:gd name="connsiteX45" fmla="*/ 86150 w 270648"/>
                <a:gd name="connsiteY45" fmla="*/ 6185 h 270648"/>
                <a:gd name="connsiteX46" fmla="*/ 92302 w 270648"/>
                <a:gd name="connsiteY46" fmla="*/ 34 h 270648"/>
                <a:gd name="connsiteX47" fmla="*/ 178417 w 270648"/>
                <a:gd name="connsiteY47" fmla="*/ 34 h 270648"/>
                <a:gd name="connsiteX48" fmla="*/ 184568 w 270648"/>
                <a:gd name="connsiteY48" fmla="*/ 6185 h 270648"/>
                <a:gd name="connsiteX49" fmla="*/ 178417 w 270648"/>
                <a:gd name="connsiteY49" fmla="*/ 12336 h 270648"/>
                <a:gd name="connsiteX50" fmla="*/ 159964 w 270648"/>
                <a:gd name="connsiteY50" fmla="*/ 12336 h 270648"/>
                <a:gd name="connsiteX51" fmla="*/ 159964 w 270648"/>
                <a:gd name="connsiteY51" fmla="*/ 36941 h 270648"/>
                <a:gd name="connsiteX52" fmla="*/ 246079 w 270648"/>
                <a:gd name="connsiteY52" fmla="*/ 36941 h 270648"/>
                <a:gd name="connsiteX53" fmla="*/ 270683 w 270648"/>
                <a:gd name="connsiteY53" fmla="*/ 61545 h 270648"/>
                <a:gd name="connsiteX54" fmla="*/ 270683 w 270648"/>
                <a:gd name="connsiteY54" fmla="*/ 246078 h 270648"/>
                <a:gd name="connsiteX55" fmla="*/ 246079 w 270648"/>
                <a:gd name="connsiteY55" fmla="*/ 270682 h 270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270648" h="270648">
                  <a:moveTo>
                    <a:pt x="182766" y="176614"/>
                  </a:moveTo>
                  <a:lnTo>
                    <a:pt x="158161" y="201218"/>
                  </a:lnTo>
                  <a:cubicBezTo>
                    <a:pt x="157048" y="202331"/>
                    <a:pt x="155510" y="203020"/>
                    <a:pt x="153812" y="203020"/>
                  </a:cubicBezTo>
                  <a:cubicBezTo>
                    <a:pt x="150411" y="203020"/>
                    <a:pt x="147661" y="200265"/>
                    <a:pt x="147661" y="196869"/>
                  </a:cubicBezTo>
                  <a:cubicBezTo>
                    <a:pt x="147661" y="195171"/>
                    <a:pt x="148350" y="193634"/>
                    <a:pt x="149464" y="192514"/>
                  </a:cubicBezTo>
                  <a:lnTo>
                    <a:pt x="163562" y="178416"/>
                  </a:lnTo>
                  <a:lnTo>
                    <a:pt x="92302" y="178416"/>
                  </a:lnTo>
                  <a:lnTo>
                    <a:pt x="92302" y="178416"/>
                  </a:lnTo>
                  <a:cubicBezTo>
                    <a:pt x="88900" y="178416"/>
                    <a:pt x="86150" y="175660"/>
                    <a:pt x="86150" y="172265"/>
                  </a:cubicBezTo>
                  <a:cubicBezTo>
                    <a:pt x="86150" y="168863"/>
                    <a:pt x="88900" y="166114"/>
                    <a:pt x="92302" y="166114"/>
                  </a:cubicBezTo>
                  <a:lnTo>
                    <a:pt x="163562" y="166114"/>
                  </a:lnTo>
                  <a:lnTo>
                    <a:pt x="149464" y="152009"/>
                  </a:lnTo>
                  <a:cubicBezTo>
                    <a:pt x="148350" y="150896"/>
                    <a:pt x="147661" y="149358"/>
                    <a:pt x="147661" y="147660"/>
                  </a:cubicBezTo>
                  <a:cubicBezTo>
                    <a:pt x="147661" y="144259"/>
                    <a:pt x="150411" y="141509"/>
                    <a:pt x="153812" y="141509"/>
                  </a:cubicBezTo>
                  <a:cubicBezTo>
                    <a:pt x="155510" y="141509"/>
                    <a:pt x="157048" y="142192"/>
                    <a:pt x="158161" y="143312"/>
                  </a:cubicBezTo>
                  <a:lnTo>
                    <a:pt x="182766" y="167916"/>
                  </a:lnTo>
                  <a:cubicBezTo>
                    <a:pt x="183879" y="169029"/>
                    <a:pt x="184568" y="170567"/>
                    <a:pt x="184568" y="172265"/>
                  </a:cubicBezTo>
                  <a:cubicBezTo>
                    <a:pt x="184568" y="173956"/>
                    <a:pt x="183879" y="175494"/>
                    <a:pt x="182766" y="176614"/>
                  </a:cubicBezTo>
                  <a:close/>
                  <a:moveTo>
                    <a:pt x="258381" y="86149"/>
                  </a:moveTo>
                  <a:lnTo>
                    <a:pt x="12337" y="86149"/>
                  </a:lnTo>
                  <a:lnTo>
                    <a:pt x="12337" y="246078"/>
                  </a:lnTo>
                  <a:cubicBezTo>
                    <a:pt x="12337" y="252863"/>
                    <a:pt x="17843" y="258380"/>
                    <a:pt x="24640" y="258380"/>
                  </a:cubicBezTo>
                  <a:lnTo>
                    <a:pt x="246079" y="258380"/>
                  </a:lnTo>
                  <a:cubicBezTo>
                    <a:pt x="252870" y="258380"/>
                    <a:pt x="258381" y="252863"/>
                    <a:pt x="258381" y="246078"/>
                  </a:cubicBezTo>
                  <a:lnTo>
                    <a:pt x="258381" y="86149"/>
                  </a:lnTo>
                  <a:close/>
                  <a:moveTo>
                    <a:pt x="258381" y="61545"/>
                  </a:moveTo>
                  <a:cubicBezTo>
                    <a:pt x="258381" y="54748"/>
                    <a:pt x="252870" y="49243"/>
                    <a:pt x="246079" y="49243"/>
                  </a:cubicBezTo>
                  <a:lnTo>
                    <a:pt x="24640" y="49243"/>
                  </a:lnTo>
                  <a:cubicBezTo>
                    <a:pt x="17843" y="49243"/>
                    <a:pt x="12337" y="54748"/>
                    <a:pt x="12337" y="61545"/>
                  </a:cubicBezTo>
                  <a:lnTo>
                    <a:pt x="12337" y="73847"/>
                  </a:lnTo>
                  <a:lnTo>
                    <a:pt x="258381" y="73847"/>
                  </a:lnTo>
                  <a:lnTo>
                    <a:pt x="258381" y="61545"/>
                  </a:lnTo>
                  <a:close/>
                  <a:moveTo>
                    <a:pt x="147661" y="12336"/>
                  </a:moveTo>
                  <a:lnTo>
                    <a:pt x="123057" y="12336"/>
                  </a:lnTo>
                  <a:lnTo>
                    <a:pt x="123057" y="36941"/>
                  </a:lnTo>
                  <a:lnTo>
                    <a:pt x="147661" y="36941"/>
                  </a:lnTo>
                  <a:lnTo>
                    <a:pt x="147661" y="12336"/>
                  </a:lnTo>
                  <a:close/>
                  <a:moveTo>
                    <a:pt x="246079" y="270682"/>
                  </a:moveTo>
                  <a:lnTo>
                    <a:pt x="24640" y="270682"/>
                  </a:lnTo>
                  <a:cubicBezTo>
                    <a:pt x="11052" y="270682"/>
                    <a:pt x="35" y="259666"/>
                    <a:pt x="35" y="246078"/>
                  </a:cubicBezTo>
                  <a:lnTo>
                    <a:pt x="35" y="61545"/>
                  </a:lnTo>
                  <a:cubicBezTo>
                    <a:pt x="35" y="47957"/>
                    <a:pt x="11052" y="36941"/>
                    <a:pt x="24640" y="36941"/>
                  </a:cubicBezTo>
                  <a:lnTo>
                    <a:pt x="110755" y="36941"/>
                  </a:lnTo>
                  <a:lnTo>
                    <a:pt x="110755" y="12336"/>
                  </a:lnTo>
                  <a:lnTo>
                    <a:pt x="92302" y="12336"/>
                  </a:lnTo>
                  <a:cubicBezTo>
                    <a:pt x="88900" y="12336"/>
                    <a:pt x="86150" y="9587"/>
                    <a:pt x="86150" y="6185"/>
                  </a:cubicBezTo>
                  <a:cubicBezTo>
                    <a:pt x="86150" y="2784"/>
                    <a:pt x="88900" y="34"/>
                    <a:pt x="92302" y="34"/>
                  </a:cubicBezTo>
                  <a:lnTo>
                    <a:pt x="178417" y="34"/>
                  </a:lnTo>
                  <a:cubicBezTo>
                    <a:pt x="181812" y="34"/>
                    <a:pt x="184568" y="2784"/>
                    <a:pt x="184568" y="6185"/>
                  </a:cubicBezTo>
                  <a:cubicBezTo>
                    <a:pt x="184568" y="9587"/>
                    <a:pt x="181812" y="12336"/>
                    <a:pt x="178417" y="12336"/>
                  </a:cubicBezTo>
                  <a:lnTo>
                    <a:pt x="159964" y="12336"/>
                  </a:lnTo>
                  <a:lnTo>
                    <a:pt x="159964" y="36941"/>
                  </a:lnTo>
                  <a:lnTo>
                    <a:pt x="246079" y="36941"/>
                  </a:lnTo>
                  <a:cubicBezTo>
                    <a:pt x="259667" y="36941"/>
                    <a:pt x="270683" y="47957"/>
                    <a:pt x="270683" y="61545"/>
                  </a:cubicBezTo>
                  <a:lnTo>
                    <a:pt x="270683" y="246078"/>
                  </a:lnTo>
                  <a:cubicBezTo>
                    <a:pt x="270683" y="259666"/>
                    <a:pt x="259667" y="270682"/>
                    <a:pt x="246079" y="270682"/>
                  </a:cubicBezTo>
                </a:path>
              </a:pathLst>
            </a:custGeom>
            <a:gradFill>
              <a:gsLst>
                <a:gs pos="50000">
                  <a:schemeClr val="accent2"/>
                </a:gs>
                <a:gs pos="0">
                  <a:schemeClr val="accent1"/>
                </a:gs>
                <a:gs pos="100000">
                  <a:schemeClr val="accent3"/>
                </a:gs>
              </a:gsLst>
              <a:path path="circle">
                <a:fillToRect t="100000" r="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grpSp>
      <p:grpSp>
        <p:nvGrpSpPr>
          <p:cNvPr id="35" name="Group 34">
            <a:extLst>
              <a:ext uri="{FF2B5EF4-FFF2-40B4-BE49-F238E27FC236}">
                <a16:creationId xmlns:a16="http://schemas.microsoft.com/office/drawing/2014/main" id="{E53DF69A-E1DF-BF85-E959-E858F3064BAC}"/>
              </a:ext>
            </a:extLst>
          </p:cNvPr>
          <p:cNvGrpSpPr/>
          <p:nvPr/>
        </p:nvGrpSpPr>
        <p:grpSpPr>
          <a:xfrm>
            <a:off x="7325277" y="4191187"/>
            <a:ext cx="650560" cy="622842"/>
            <a:chOff x="7380137" y="3642538"/>
            <a:chExt cx="650560" cy="650560"/>
          </a:xfrm>
        </p:grpSpPr>
        <p:grpSp>
          <p:nvGrpSpPr>
            <p:cNvPr id="36" name="Group 35">
              <a:extLst>
                <a:ext uri="{FF2B5EF4-FFF2-40B4-BE49-F238E27FC236}">
                  <a16:creationId xmlns:a16="http://schemas.microsoft.com/office/drawing/2014/main" id="{D04D0731-7000-5E92-C413-9055A83E7C23}"/>
                </a:ext>
              </a:extLst>
            </p:cNvPr>
            <p:cNvGrpSpPr/>
            <p:nvPr/>
          </p:nvGrpSpPr>
          <p:grpSpPr>
            <a:xfrm>
              <a:off x="7380137" y="3642538"/>
              <a:ext cx="650560" cy="650560"/>
              <a:chOff x="3863752" y="2852936"/>
              <a:chExt cx="1512168" cy="1512168"/>
            </a:xfrm>
          </p:grpSpPr>
          <p:sp>
            <p:nvSpPr>
              <p:cNvPr id="38" name="Oval 37">
                <a:extLst>
                  <a:ext uri="{FF2B5EF4-FFF2-40B4-BE49-F238E27FC236}">
                    <a16:creationId xmlns:a16="http://schemas.microsoft.com/office/drawing/2014/main" id="{C857B444-3497-C9A8-D461-2BFC355F9745}"/>
                  </a:ext>
                </a:extLst>
              </p:cNvPr>
              <p:cNvSpPr/>
              <p:nvPr/>
            </p:nvSpPr>
            <p:spPr>
              <a:xfrm>
                <a:off x="3863752" y="2852936"/>
                <a:ext cx="1512168" cy="1512168"/>
              </a:xfrm>
              <a:prstGeom prst="ellipse">
                <a:avLst/>
              </a:prstGeom>
              <a:solidFill>
                <a:schemeClr val="accent4"/>
              </a:solidFill>
              <a:ln>
                <a:noFill/>
              </a:ln>
              <a:effectLst>
                <a:outerShdw blurRad="152400" dist="101600" dir="13500000" algn="br" rotWithShape="0">
                  <a:schemeClr val="accent6">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E663894F-968F-7FBD-A2AC-F1B1F38945A1}"/>
                  </a:ext>
                </a:extLst>
              </p:cNvPr>
              <p:cNvSpPr/>
              <p:nvPr/>
            </p:nvSpPr>
            <p:spPr>
              <a:xfrm>
                <a:off x="3863752" y="2852936"/>
                <a:ext cx="1512168" cy="1512168"/>
              </a:xfrm>
              <a:prstGeom prst="ellipse">
                <a:avLst/>
              </a:prstGeom>
              <a:solidFill>
                <a:schemeClr val="accent4"/>
              </a:solidFill>
              <a:ln>
                <a:noFill/>
              </a:ln>
              <a:effectLst>
                <a:outerShdw blurRad="152400" dist="101600" dir="2700000" algn="tl" rotWithShape="0">
                  <a:schemeClr val="accent5">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7" name="Graphic 12">
              <a:extLst>
                <a:ext uri="{FF2B5EF4-FFF2-40B4-BE49-F238E27FC236}">
                  <a16:creationId xmlns:a16="http://schemas.microsoft.com/office/drawing/2014/main" id="{6F80C53A-8917-1112-E57B-2C8F6E59B8F0}"/>
                </a:ext>
              </a:extLst>
            </p:cNvPr>
            <p:cNvSpPr/>
            <p:nvPr/>
          </p:nvSpPr>
          <p:spPr>
            <a:xfrm flipV="1">
              <a:off x="7594600" y="3856998"/>
              <a:ext cx="221635" cy="221640"/>
            </a:xfrm>
            <a:custGeom>
              <a:avLst/>
              <a:gdLst>
                <a:gd name="connsiteX0" fmla="*/ 129199 w 270648"/>
                <a:gd name="connsiteY0" fmla="*/ 77448 h 270654"/>
                <a:gd name="connsiteX1" fmla="*/ 141502 w 270648"/>
                <a:gd name="connsiteY1" fmla="*/ 84663 h 270654"/>
                <a:gd name="connsiteX2" fmla="*/ 141502 w 270648"/>
                <a:gd name="connsiteY2" fmla="*/ 161423 h 270654"/>
                <a:gd name="connsiteX3" fmla="*/ 129199 w 270648"/>
                <a:gd name="connsiteY3" fmla="*/ 168638 h 270654"/>
                <a:gd name="connsiteX4" fmla="*/ 129199 w 270648"/>
                <a:gd name="connsiteY4" fmla="*/ 77448 h 270654"/>
                <a:gd name="connsiteX5" fmla="*/ 153804 w 270648"/>
                <a:gd name="connsiteY5" fmla="*/ 99241 h 270654"/>
                <a:gd name="connsiteX6" fmla="*/ 159955 w 270648"/>
                <a:gd name="connsiteY6" fmla="*/ 123046 h 270654"/>
                <a:gd name="connsiteX7" fmla="*/ 153804 w 270648"/>
                <a:gd name="connsiteY7" fmla="*/ 146851 h 270654"/>
                <a:gd name="connsiteX8" fmla="*/ 153804 w 270648"/>
                <a:gd name="connsiteY8" fmla="*/ 99241 h 270654"/>
                <a:gd name="connsiteX9" fmla="*/ 73840 w 270648"/>
                <a:gd name="connsiteY9" fmla="*/ 90574 h 270654"/>
                <a:gd name="connsiteX10" fmla="*/ 73840 w 270648"/>
                <a:gd name="connsiteY10" fmla="*/ 155518 h 270654"/>
                <a:gd name="connsiteX11" fmla="*/ 61537 w 270648"/>
                <a:gd name="connsiteY11" fmla="*/ 123046 h 270654"/>
                <a:gd name="connsiteX12" fmla="*/ 73840 w 270648"/>
                <a:gd name="connsiteY12" fmla="*/ 90574 h 270654"/>
                <a:gd name="connsiteX13" fmla="*/ 86142 w 270648"/>
                <a:gd name="connsiteY13" fmla="*/ 165618 h 270654"/>
                <a:gd name="connsiteX14" fmla="*/ 86142 w 270648"/>
                <a:gd name="connsiteY14" fmla="*/ 80474 h 270654"/>
                <a:gd name="connsiteX15" fmla="*/ 110746 w 270648"/>
                <a:gd name="connsiteY15" fmla="*/ 73837 h 270654"/>
                <a:gd name="connsiteX16" fmla="*/ 116897 w 270648"/>
                <a:gd name="connsiteY16" fmla="*/ 74256 h 270654"/>
                <a:gd name="connsiteX17" fmla="*/ 116897 w 270648"/>
                <a:gd name="connsiteY17" fmla="*/ 171830 h 270654"/>
                <a:gd name="connsiteX18" fmla="*/ 110746 w 270648"/>
                <a:gd name="connsiteY18" fmla="*/ 172255 h 270654"/>
                <a:gd name="connsiteX19" fmla="*/ 86142 w 270648"/>
                <a:gd name="connsiteY19" fmla="*/ 165618 h 270654"/>
                <a:gd name="connsiteX20" fmla="*/ 258372 w 270648"/>
                <a:gd name="connsiteY20" fmla="*/ 270672 h 270654"/>
                <a:gd name="connsiteX21" fmla="*/ 246070 w 270648"/>
                <a:gd name="connsiteY21" fmla="*/ 270672 h 270654"/>
                <a:gd name="connsiteX22" fmla="*/ 246070 w 270648"/>
                <a:gd name="connsiteY22" fmla="*/ 73837 h 270654"/>
                <a:gd name="connsiteX23" fmla="*/ 258372 w 270648"/>
                <a:gd name="connsiteY23" fmla="*/ 73837 h 270654"/>
                <a:gd name="connsiteX24" fmla="*/ 270675 w 270648"/>
                <a:gd name="connsiteY24" fmla="*/ 86140 h 270654"/>
                <a:gd name="connsiteX25" fmla="*/ 270675 w 270648"/>
                <a:gd name="connsiteY25" fmla="*/ 258370 h 270654"/>
                <a:gd name="connsiteX26" fmla="*/ 258372 w 270648"/>
                <a:gd name="connsiteY26" fmla="*/ 270672 h 270654"/>
                <a:gd name="connsiteX27" fmla="*/ 110746 w 270648"/>
                <a:gd name="connsiteY27" fmla="*/ 49233 h 270654"/>
                <a:gd name="connsiteX28" fmla="*/ 36933 w 270648"/>
                <a:gd name="connsiteY28" fmla="*/ 123046 h 270654"/>
                <a:gd name="connsiteX29" fmla="*/ 110746 w 270648"/>
                <a:gd name="connsiteY29" fmla="*/ 196859 h 270654"/>
                <a:gd name="connsiteX30" fmla="*/ 184559 w 270648"/>
                <a:gd name="connsiteY30" fmla="*/ 123046 h 270654"/>
                <a:gd name="connsiteX31" fmla="*/ 110746 w 270648"/>
                <a:gd name="connsiteY31" fmla="*/ 49233 h 270654"/>
                <a:gd name="connsiteX32" fmla="*/ 175782 w 270648"/>
                <a:gd name="connsiteY32" fmla="*/ 66714 h 270654"/>
                <a:gd name="connsiteX33" fmla="*/ 196861 w 270648"/>
                <a:gd name="connsiteY33" fmla="*/ 123046 h 270654"/>
                <a:gd name="connsiteX34" fmla="*/ 110746 w 270648"/>
                <a:gd name="connsiteY34" fmla="*/ 209161 h 270654"/>
                <a:gd name="connsiteX35" fmla="*/ 24631 w 270648"/>
                <a:gd name="connsiteY35" fmla="*/ 123046 h 270654"/>
                <a:gd name="connsiteX36" fmla="*/ 110746 w 270648"/>
                <a:gd name="connsiteY36" fmla="*/ 36931 h 270654"/>
                <a:gd name="connsiteX37" fmla="*/ 167084 w 270648"/>
                <a:gd name="connsiteY37" fmla="*/ 58011 h 270654"/>
                <a:gd name="connsiteX38" fmla="*/ 223268 w 270648"/>
                <a:gd name="connsiteY38" fmla="*/ 1827 h 270654"/>
                <a:gd name="connsiteX39" fmla="*/ 227617 w 270648"/>
                <a:gd name="connsiteY39" fmla="*/ 18 h 270654"/>
                <a:gd name="connsiteX40" fmla="*/ 233768 w 270648"/>
                <a:gd name="connsiteY40" fmla="*/ 6175 h 270654"/>
                <a:gd name="connsiteX41" fmla="*/ 231966 w 270648"/>
                <a:gd name="connsiteY41" fmla="*/ 10524 h 270654"/>
                <a:gd name="connsiteX42" fmla="*/ 175782 w 270648"/>
                <a:gd name="connsiteY42" fmla="*/ 66714 h 270654"/>
                <a:gd name="connsiteX43" fmla="*/ 221466 w 270648"/>
                <a:gd name="connsiteY43" fmla="*/ 73837 h 270654"/>
                <a:gd name="connsiteX44" fmla="*/ 233768 w 270648"/>
                <a:gd name="connsiteY44" fmla="*/ 73837 h 270654"/>
                <a:gd name="connsiteX45" fmla="*/ 233768 w 270648"/>
                <a:gd name="connsiteY45" fmla="*/ 270672 h 270654"/>
                <a:gd name="connsiteX46" fmla="*/ 221466 w 270648"/>
                <a:gd name="connsiteY46" fmla="*/ 270672 h 270654"/>
                <a:gd name="connsiteX47" fmla="*/ 221466 w 270648"/>
                <a:gd name="connsiteY47" fmla="*/ 73837 h 270654"/>
                <a:gd name="connsiteX48" fmla="*/ 209164 w 270648"/>
                <a:gd name="connsiteY48" fmla="*/ 73837 h 270654"/>
                <a:gd name="connsiteX49" fmla="*/ 209164 w 270648"/>
                <a:gd name="connsiteY49" fmla="*/ 123034 h 270654"/>
                <a:gd name="connsiteX50" fmla="*/ 195890 w 270648"/>
                <a:gd name="connsiteY50" fmla="*/ 73837 h 270654"/>
                <a:gd name="connsiteX51" fmla="*/ 209164 w 270648"/>
                <a:gd name="connsiteY51" fmla="*/ 73837 h 270654"/>
                <a:gd name="connsiteX52" fmla="*/ 209164 w 270648"/>
                <a:gd name="connsiteY52" fmla="*/ 270672 h 270654"/>
                <a:gd name="connsiteX53" fmla="*/ 178408 w 270648"/>
                <a:gd name="connsiteY53" fmla="*/ 270672 h 270654"/>
                <a:gd name="connsiteX54" fmla="*/ 178408 w 270648"/>
                <a:gd name="connsiteY54" fmla="*/ 194393 h 270654"/>
                <a:gd name="connsiteX55" fmla="*/ 209164 w 270648"/>
                <a:gd name="connsiteY55" fmla="*/ 123052 h 270654"/>
                <a:gd name="connsiteX56" fmla="*/ 209164 w 270648"/>
                <a:gd name="connsiteY56" fmla="*/ 270672 h 270654"/>
                <a:gd name="connsiteX57" fmla="*/ 141502 w 270648"/>
                <a:gd name="connsiteY57" fmla="*/ 270672 h 270654"/>
                <a:gd name="connsiteX58" fmla="*/ 129199 w 270648"/>
                <a:gd name="connsiteY58" fmla="*/ 270672 h 270654"/>
                <a:gd name="connsiteX59" fmla="*/ 129199 w 270648"/>
                <a:gd name="connsiteY59" fmla="*/ 219674 h 270654"/>
                <a:gd name="connsiteX60" fmla="*/ 141502 w 270648"/>
                <a:gd name="connsiteY60" fmla="*/ 216493 h 270654"/>
                <a:gd name="connsiteX61" fmla="*/ 141502 w 270648"/>
                <a:gd name="connsiteY61" fmla="*/ 270672 h 270654"/>
                <a:gd name="connsiteX62" fmla="*/ 24631 w 270648"/>
                <a:gd name="connsiteY62" fmla="*/ 73837 h 270654"/>
                <a:gd name="connsiteX63" fmla="*/ 25603 w 270648"/>
                <a:gd name="connsiteY63" fmla="*/ 73837 h 270654"/>
                <a:gd name="connsiteX64" fmla="*/ 24631 w 270648"/>
                <a:gd name="connsiteY64" fmla="*/ 75437 h 270654"/>
                <a:gd name="connsiteX65" fmla="*/ 24631 w 270648"/>
                <a:gd name="connsiteY65" fmla="*/ 73837 h 270654"/>
                <a:gd name="connsiteX66" fmla="*/ 166106 w 270648"/>
                <a:gd name="connsiteY66" fmla="*/ 270672 h 270654"/>
                <a:gd name="connsiteX67" fmla="*/ 153804 w 270648"/>
                <a:gd name="connsiteY67" fmla="*/ 270672 h 270654"/>
                <a:gd name="connsiteX68" fmla="*/ 153804 w 270648"/>
                <a:gd name="connsiteY68" fmla="*/ 211437 h 270654"/>
                <a:gd name="connsiteX69" fmla="*/ 166106 w 270648"/>
                <a:gd name="connsiteY69" fmla="*/ 204407 h 270654"/>
                <a:gd name="connsiteX70" fmla="*/ 166106 w 270648"/>
                <a:gd name="connsiteY70" fmla="*/ 270672 h 270654"/>
                <a:gd name="connsiteX71" fmla="*/ 116897 w 270648"/>
                <a:gd name="connsiteY71" fmla="*/ 221150 h 270654"/>
                <a:gd name="connsiteX72" fmla="*/ 116897 w 270648"/>
                <a:gd name="connsiteY72" fmla="*/ 270672 h 270654"/>
                <a:gd name="connsiteX73" fmla="*/ 86142 w 270648"/>
                <a:gd name="connsiteY73" fmla="*/ 270672 h 270654"/>
                <a:gd name="connsiteX74" fmla="*/ 86142 w 270648"/>
                <a:gd name="connsiteY74" fmla="*/ 218240 h 270654"/>
                <a:gd name="connsiteX75" fmla="*/ 110746 w 270648"/>
                <a:gd name="connsiteY75" fmla="*/ 221464 h 270654"/>
                <a:gd name="connsiteX76" fmla="*/ 116897 w 270648"/>
                <a:gd name="connsiteY76" fmla="*/ 221150 h 270654"/>
                <a:gd name="connsiteX77" fmla="*/ 73840 w 270648"/>
                <a:gd name="connsiteY77" fmla="*/ 270672 h 270654"/>
                <a:gd name="connsiteX78" fmla="*/ 61537 w 270648"/>
                <a:gd name="connsiteY78" fmla="*/ 270672 h 270654"/>
                <a:gd name="connsiteX79" fmla="*/ 61537 w 270648"/>
                <a:gd name="connsiteY79" fmla="*/ 208189 h 270654"/>
                <a:gd name="connsiteX80" fmla="*/ 73840 w 270648"/>
                <a:gd name="connsiteY80" fmla="*/ 214242 h 270654"/>
                <a:gd name="connsiteX81" fmla="*/ 73840 w 270648"/>
                <a:gd name="connsiteY81" fmla="*/ 270672 h 270654"/>
                <a:gd name="connsiteX82" fmla="*/ 27 w 270648"/>
                <a:gd name="connsiteY82" fmla="*/ 258370 h 270654"/>
                <a:gd name="connsiteX83" fmla="*/ 27 w 270648"/>
                <a:gd name="connsiteY83" fmla="*/ 86140 h 270654"/>
                <a:gd name="connsiteX84" fmla="*/ 12329 w 270648"/>
                <a:gd name="connsiteY84" fmla="*/ 73837 h 270654"/>
                <a:gd name="connsiteX85" fmla="*/ 12329 w 270648"/>
                <a:gd name="connsiteY85" fmla="*/ 270672 h 270654"/>
                <a:gd name="connsiteX86" fmla="*/ 27 w 270648"/>
                <a:gd name="connsiteY86" fmla="*/ 258370 h 270654"/>
                <a:gd name="connsiteX87" fmla="*/ 49235 w 270648"/>
                <a:gd name="connsiteY87" fmla="*/ 199806 h 270654"/>
                <a:gd name="connsiteX88" fmla="*/ 49235 w 270648"/>
                <a:gd name="connsiteY88" fmla="*/ 270672 h 270654"/>
                <a:gd name="connsiteX89" fmla="*/ 24631 w 270648"/>
                <a:gd name="connsiteY89" fmla="*/ 270672 h 270654"/>
                <a:gd name="connsiteX90" fmla="*/ 24631 w 270648"/>
                <a:gd name="connsiteY90" fmla="*/ 170656 h 270654"/>
                <a:gd name="connsiteX91" fmla="*/ 49235 w 270648"/>
                <a:gd name="connsiteY91" fmla="*/ 199806 h 270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270648" h="270654">
                  <a:moveTo>
                    <a:pt x="129199" y="77448"/>
                  </a:moveTo>
                  <a:cubicBezTo>
                    <a:pt x="133665" y="79256"/>
                    <a:pt x="137799" y="81692"/>
                    <a:pt x="141502" y="84663"/>
                  </a:cubicBezTo>
                  <a:lnTo>
                    <a:pt x="141502" y="161423"/>
                  </a:lnTo>
                  <a:cubicBezTo>
                    <a:pt x="137799" y="164394"/>
                    <a:pt x="133665" y="166836"/>
                    <a:pt x="129199" y="168638"/>
                  </a:cubicBezTo>
                  <a:lnTo>
                    <a:pt x="129199" y="77448"/>
                  </a:lnTo>
                  <a:close/>
                  <a:moveTo>
                    <a:pt x="153804" y="99241"/>
                  </a:moveTo>
                  <a:cubicBezTo>
                    <a:pt x="157716" y="106297"/>
                    <a:pt x="159955" y="114410"/>
                    <a:pt x="159955" y="123046"/>
                  </a:cubicBezTo>
                  <a:cubicBezTo>
                    <a:pt x="159955" y="131682"/>
                    <a:pt x="157716" y="139795"/>
                    <a:pt x="153804" y="146851"/>
                  </a:cubicBezTo>
                  <a:lnTo>
                    <a:pt x="153804" y="99241"/>
                  </a:lnTo>
                  <a:close/>
                  <a:moveTo>
                    <a:pt x="73840" y="90574"/>
                  </a:moveTo>
                  <a:lnTo>
                    <a:pt x="73840" y="155518"/>
                  </a:lnTo>
                  <a:cubicBezTo>
                    <a:pt x="66206" y="146851"/>
                    <a:pt x="61537" y="135502"/>
                    <a:pt x="61537" y="123046"/>
                  </a:cubicBezTo>
                  <a:cubicBezTo>
                    <a:pt x="61537" y="110590"/>
                    <a:pt x="66206" y="99241"/>
                    <a:pt x="73840" y="90574"/>
                  </a:cubicBezTo>
                  <a:moveTo>
                    <a:pt x="86142" y="165618"/>
                  </a:moveTo>
                  <a:lnTo>
                    <a:pt x="86142" y="80474"/>
                  </a:lnTo>
                  <a:cubicBezTo>
                    <a:pt x="93388" y="76279"/>
                    <a:pt x="101772" y="73837"/>
                    <a:pt x="110746" y="73837"/>
                  </a:cubicBezTo>
                  <a:cubicBezTo>
                    <a:pt x="112831" y="73837"/>
                    <a:pt x="114880" y="74003"/>
                    <a:pt x="116897" y="74256"/>
                  </a:cubicBezTo>
                  <a:lnTo>
                    <a:pt x="116897" y="171830"/>
                  </a:lnTo>
                  <a:cubicBezTo>
                    <a:pt x="114880" y="172083"/>
                    <a:pt x="112831" y="172255"/>
                    <a:pt x="110746" y="172255"/>
                  </a:cubicBezTo>
                  <a:cubicBezTo>
                    <a:pt x="101772" y="172255"/>
                    <a:pt x="93388" y="169819"/>
                    <a:pt x="86142" y="165618"/>
                  </a:cubicBezTo>
                  <a:moveTo>
                    <a:pt x="258372" y="270672"/>
                  </a:moveTo>
                  <a:lnTo>
                    <a:pt x="246070" y="270672"/>
                  </a:lnTo>
                  <a:lnTo>
                    <a:pt x="246070" y="73837"/>
                  </a:lnTo>
                  <a:lnTo>
                    <a:pt x="258372" y="73837"/>
                  </a:lnTo>
                  <a:cubicBezTo>
                    <a:pt x="265163" y="73837"/>
                    <a:pt x="270675" y="79343"/>
                    <a:pt x="270675" y="86140"/>
                  </a:cubicBezTo>
                  <a:lnTo>
                    <a:pt x="270675" y="258370"/>
                  </a:lnTo>
                  <a:cubicBezTo>
                    <a:pt x="270675" y="265167"/>
                    <a:pt x="265163" y="270672"/>
                    <a:pt x="258372" y="270672"/>
                  </a:cubicBezTo>
                  <a:moveTo>
                    <a:pt x="110746" y="49233"/>
                  </a:moveTo>
                  <a:cubicBezTo>
                    <a:pt x="69983" y="49233"/>
                    <a:pt x="36933" y="82277"/>
                    <a:pt x="36933" y="123046"/>
                  </a:cubicBezTo>
                  <a:cubicBezTo>
                    <a:pt x="36933" y="163809"/>
                    <a:pt x="69983" y="196859"/>
                    <a:pt x="110746" y="196859"/>
                  </a:cubicBezTo>
                  <a:cubicBezTo>
                    <a:pt x="151509" y="196859"/>
                    <a:pt x="184559" y="163809"/>
                    <a:pt x="184559" y="123046"/>
                  </a:cubicBezTo>
                  <a:cubicBezTo>
                    <a:pt x="184559" y="82277"/>
                    <a:pt x="151509" y="49233"/>
                    <a:pt x="110746" y="49233"/>
                  </a:cubicBezTo>
                  <a:moveTo>
                    <a:pt x="175782" y="66714"/>
                  </a:moveTo>
                  <a:cubicBezTo>
                    <a:pt x="188883" y="81815"/>
                    <a:pt x="196861" y="101480"/>
                    <a:pt x="196861" y="123046"/>
                  </a:cubicBezTo>
                  <a:cubicBezTo>
                    <a:pt x="196861" y="170606"/>
                    <a:pt x="158306" y="209161"/>
                    <a:pt x="110746" y="209161"/>
                  </a:cubicBezTo>
                  <a:cubicBezTo>
                    <a:pt x="63186" y="209161"/>
                    <a:pt x="24631" y="170606"/>
                    <a:pt x="24631" y="123046"/>
                  </a:cubicBezTo>
                  <a:cubicBezTo>
                    <a:pt x="24631" y="75486"/>
                    <a:pt x="63186" y="36931"/>
                    <a:pt x="110746" y="36931"/>
                  </a:cubicBezTo>
                  <a:cubicBezTo>
                    <a:pt x="132312" y="36931"/>
                    <a:pt x="151977" y="44915"/>
                    <a:pt x="167084" y="58011"/>
                  </a:cubicBezTo>
                  <a:lnTo>
                    <a:pt x="223268" y="1827"/>
                  </a:lnTo>
                  <a:cubicBezTo>
                    <a:pt x="224381" y="707"/>
                    <a:pt x="225919" y="18"/>
                    <a:pt x="227617" y="18"/>
                  </a:cubicBezTo>
                  <a:cubicBezTo>
                    <a:pt x="231012" y="18"/>
                    <a:pt x="233768" y="2774"/>
                    <a:pt x="233768" y="6175"/>
                  </a:cubicBezTo>
                  <a:cubicBezTo>
                    <a:pt x="233768" y="7867"/>
                    <a:pt x="233079" y="9405"/>
                    <a:pt x="231966" y="10524"/>
                  </a:cubicBezTo>
                  <a:lnTo>
                    <a:pt x="175782" y="66714"/>
                  </a:lnTo>
                  <a:close/>
                  <a:moveTo>
                    <a:pt x="221466" y="73837"/>
                  </a:moveTo>
                  <a:lnTo>
                    <a:pt x="233768" y="73837"/>
                  </a:lnTo>
                  <a:lnTo>
                    <a:pt x="233768" y="270672"/>
                  </a:lnTo>
                  <a:lnTo>
                    <a:pt x="221466" y="270672"/>
                  </a:lnTo>
                  <a:lnTo>
                    <a:pt x="221466" y="73837"/>
                  </a:lnTo>
                  <a:close/>
                  <a:moveTo>
                    <a:pt x="209164" y="73837"/>
                  </a:moveTo>
                  <a:lnTo>
                    <a:pt x="209164" y="123034"/>
                  </a:lnTo>
                  <a:cubicBezTo>
                    <a:pt x="209164" y="105097"/>
                    <a:pt x="204280" y="88323"/>
                    <a:pt x="195890" y="73837"/>
                  </a:cubicBezTo>
                  <a:lnTo>
                    <a:pt x="209164" y="73837"/>
                  </a:lnTo>
                  <a:close/>
                  <a:moveTo>
                    <a:pt x="209164" y="270672"/>
                  </a:moveTo>
                  <a:lnTo>
                    <a:pt x="178408" y="270672"/>
                  </a:lnTo>
                  <a:lnTo>
                    <a:pt x="178408" y="194393"/>
                  </a:lnTo>
                  <a:cubicBezTo>
                    <a:pt x="197310" y="176462"/>
                    <a:pt x="209164" y="151163"/>
                    <a:pt x="209164" y="123052"/>
                  </a:cubicBezTo>
                  <a:lnTo>
                    <a:pt x="209164" y="270672"/>
                  </a:lnTo>
                  <a:close/>
                  <a:moveTo>
                    <a:pt x="141502" y="270672"/>
                  </a:moveTo>
                  <a:lnTo>
                    <a:pt x="129199" y="270672"/>
                  </a:lnTo>
                  <a:lnTo>
                    <a:pt x="129199" y="219674"/>
                  </a:lnTo>
                  <a:cubicBezTo>
                    <a:pt x="133407" y="218874"/>
                    <a:pt x="137503" y="217804"/>
                    <a:pt x="141502" y="216493"/>
                  </a:cubicBezTo>
                  <a:lnTo>
                    <a:pt x="141502" y="270672"/>
                  </a:lnTo>
                  <a:close/>
                  <a:moveTo>
                    <a:pt x="24631" y="73837"/>
                  </a:moveTo>
                  <a:lnTo>
                    <a:pt x="25603" y="73837"/>
                  </a:lnTo>
                  <a:cubicBezTo>
                    <a:pt x="25289" y="74379"/>
                    <a:pt x="24932" y="74889"/>
                    <a:pt x="24631" y="75437"/>
                  </a:cubicBezTo>
                  <a:lnTo>
                    <a:pt x="24631" y="73837"/>
                  </a:lnTo>
                  <a:close/>
                  <a:moveTo>
                    <a:pt x="166106" y="270672"/>
                  </a:moveTo>
                  <a:lnTo>
                    <a:pt x="153804" y="270672"/>
                  </a:lnTo>
                  <a:lnTo>
                    <a:pt x="153804" y="211437"/>
                  </a:lnTo>
                  <a:cubicBezTo>
                    <a:pt x="158073" y="209352"/>
                    <a:pt x="162212" y="207058"/>
                    <a:pt x="166106" y="204407"/>
                  </a:cubicBezTo>
                  <a:lnTo>
                    <a:pt x="166106" y="270672"/>
                  </a:lnTo>
                  <a:close/>
                  <a:moveTo>
                    <a:pt x="116897" y="221150"/>
                  </a:moveTo>
                  <a:lnTo>
                    <a:pt x="116897" y="270672"/>
                  </a:lnTo>
                  <a:lnTo>
                    <a:pt x="86142" y="270672"/>
                  </a:lnTo>
                  <a:lnTo>
                    <a:pt x="86142" y="218240"/>
                  </a:lnTo>
                  <a:cubicBezTo>
                    <a:pt x="94021" y="220270"/>
                    <a:pt x="102233" y="221464"/>
                    <a:pt x="110746" y="221464"/>
                  </a:cubicBezTo>
                  <a:cubicBezTo>
                    <a:pt x="112825" y="221464"/>
                    <a:pt x="114849" y="221279"/>
                    <a:pt x="116897" y="221150"/>
                  </a:cubicBezTo>
                  <a:moveTo>
                    <a:pt x="73840" y="270672"/>
                  </a:moveTo>
                  <a:lnTo>
                    <a:pt x="61537" y="270672"/>
                  </a:lnTo>
                  <a:lnTo>
                    <a:pt x="61537" y="208189"/>
                  </a:lnTo>
                  <a:cubicBezTo>
                    <a:pt x="65480" y="210472"/>
                    <a:pt x="69577" y="212514"/>
                    <a:pt x="73840" y="214242"/>
                  </a:cubicBezTo>
                  <a:lnTo>
                    <a:pt x="73840" y="270672"/>
                  </a:lnTo>
                  <a:close/>
                  <a:moveTo>
                    <a:pt x="27" y="258370"/>
                  </a:moveTo>
                  <a:lnTo>
                    <a:pt x="27" y="86140"/>
                  </a:lnTo>
                  <a:cubicBezTo>
                    <a:pt x="27" y="79343"/>
                    <a:pt x="5538" y="73837"/>
                    <a:pt x="12329" y="73837"/>
                  </a:cubicBezTo>
                  <a:lnTo>
                    <a:pt x="12329" y="270672"/>
                  </a:lnTo>
                  <a:cubicBezTo>
                    <a:pt x="5538" y="270672"/>
                    <a:pt x="27" y="265167"/>
                    <a:pt x="27" y="258370"/>
                  </a:cubicBezTo>
                  <a:moveTo>
                    <a:pt x="49235" y="199806"/>
                  </a:moveTo>
                  <a:lnTo>
                    <a:pt x="49235" y="270672"/>
                  </a:lnTo>
                  <a:lnTo>
                    <a:pt x="24631" y="270672"/>
                  </a:lnTo>
                  <a:lnTo>
                    <a:pt x="24631" y="170656"/>
                  </a:lnTo>
                  <a:cubicBezTo>
                    <a:pt x="30874" y="181912"/>
                    <a:pt x="39258" y="191803"/>
                    <a:pt x="49235" y="199806"/>
                  </a:cubicBezTo>
                </a:path>
              </a:pathLst>
            </a:custGeom>
            <a:gradFill>
              <a:gsLst>
                <a:gs pos="50000">
                  <a:schemeClr val="accent2"/>
                </a:gs>
                <a:gs pos="0">
                  <a:schemeClr val="accent1"/>
                </a:gs>
                <a:gs pos="100000">
                  <a:schemeClr val="accent3"/>
                </a:gs>
              </a:gsLst>
              <a:path path="circle">
                <a:fillToRect t="100000" r="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grpSp>
      <p:grpSp>
        <p:nvGrpSpPr>
          <p:cNvPr id="40" name="Group 39">
            <a:extLst>
              <a:ext uri="{FF2B5EF4-FFF2-40B4-BE49-F238E27FC236}">
                <a16:creationId xmlns:a16="http://schemas.microsoft.com/office/drawing/2014/main" id="{96F08D47-4F4F-9261-FC49-CB917F37960C}"/>
              </a:ext>
            </a:extLst>
          </p:cNvPr>
          <p:cNvGrpSpPr/>
          <p:nvPr/>
        </p:nvGrpSpPr>
        <p:grpSpPr>
          <a:xfrm>
            <a:off x="7293902" y="5376041"/>
            <a:ext cx="650560" cy="622842"/>
            <a:chOff x="7380137" y="4720173"/>
            <a:chExt cx="650560" cy="650560"/>
          </a:xfrm>
        </p:grpSpPr>
        <p:grpSp>
          <p:nvGrpSpPr>
            <p:cNvPr id="41" name="Group 40">
              <a:extLst>
                <a:ext uri="{FF2B5EF4-FFF2-40B4-BE49-F238E27FC236}">
                  <a16:creationId xmlns:a16="http://schemas.microsoft.com/office/drawing/2014/main" id="{E77E0D6B-73F0-CD80-598D-38C82CE6B747}"/>
                </a:ext>
              </a:extLst>
            </p:cNvPr>
            <p:cNvGrpSpPr/>
            <p:nvPr/>
          </p:nvGrpSpPr>
          <p:grpSpPr>
            <a:xfrm>
              <a:off x="7380137" y="4720173"/>
              <a:ext cx="650560" cy="650560"/>
              <a:chOff x="3863752" y="2852936"/>
              <a:chExt cx="1512168" cy="1512168"/>
            </a:xfrm>
          </p:grpSpPr>
          <p:sp>
            <p:nvSpPr>
              <p:cNvPr id="43" name="Oval 42">
                <a:extLst>
                  <a:ext uri="{FF2B5EF4-FFF2-40B4-BE49-F238E27FC236}">
                    <a16:creationId xmlns:a16="http://schemas.microsoft.com/office/drawing/2014/main" id="{DEE7A24A-D542-E531-9558-E87FCC231E9F}"/>
                  </a:ext>
                </a:extLst>
              </p:cNvPr>
              <p:cNvSpPr/>
              <p:nvPr/>
            </p:nvSpPr>
            <p:spPr>
              <a:xfrm>
                <a:off x="3863752" y="2852936"/>
                <a:ext cx="1512168" cy="1512168"/>
              </a:xfrm>
              <a:prstGeom prst="ellipse">
                <a:avLst/>
              </a:prstGeom>
              <a:solidFill>
                <a:schemeClr val="accent4"/>
              </a:solidFill>
              <a:ln>
                <a:noFill/>
              </a:ln>
              <a:effectLst>
                <a:outerShdw blurRad="152400" dist="101600" dir="13500000" algn="br" rotWithShape="0">
                  <a:schemeClr val="accent6">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DD3CB39C-BB53-3C8C-50B8-5D333C20E71E}"/>
                  </a:ext>
                </a:extLst>
              </p:cNvPr>
              <p:cNvSpPr/>
              <p:nvPr/>
            </p:nvSpPr>
            <p:spPr>
              <a:xfrm>
                <a:off x="3863752" y="2852936"/>
                <a:ext cx="1512168" cy="1512168"/>
              </a:xfrm>
              <a:prstGeom prst="ellipse">
                <a:avLst/>
              </a:prstGeom>
              <a:solidFill>
                <a:schemeClr val="accent4"/>
              </a:solidFill>
              <a:ln>
                <a:noFill/>
              </a:ln>
              <a:effectLst>
                <a:outerShdw blurRad="152400" dist="101600" dir="2700000" algn="tl" rotWithShape="0">
                  <a:schemeClr val="accent5">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2" name="Graphic 13">
              <a:extLst>
                <a:ext uri="{FF2B5EF4-FFF2-40B4-BE49-F238E27FC236}">
                  <a16:creationId xmlns:a16="http://schemas.microsoft.com/office/drawing/2014/main" id="{97459880-F1F0-894B-2D4B-EDF2C17EDC58}"/>
                </a:ext>
              </a:extLst>
            </p:cNvPr>
            <p:cNvSpPr/>
            <p:nvPr/>
          </p:nvSpPr>
          <p:spPr>
            <a:xfrm flipV="1">
              <a:off x="7594600" y="4934636"/>
              <a:ext cx="221635" cy="221635"/>
            </a:xfrm>
            <a:custGeom>
              <a:avLst/>
              <a:gdLst>
                <a:gd name="connsiteX0" fmla="*/ 258393 w 270648"/>
                <a:gd name="connsiteY0" fmla="*/ 61526 h 270648"/>
                <a:gd name="connsiteX1" fmla="*/ 233789 w 270648"/>
                <a:gd name="connsiteY1" fmla="*/ 36922 h 270648"/>
                <a:gd name="connsiteX2" fmla="*/ 221487 w 270648"/>
                <a:gd name="connsiteY2" fmla="*/ 36922 h 270648"/>
                <a:gd name="connsiteX3" fmla="*/ 221487 w 270648"/>
                <a:gd name="connsiteY3" fmla="*/ 86131 h 270648"/>
                <a:gd name="connsiteX4" fmla="*/ 209185 w 270648"/>
                <a:gd name="connsiteY4" fmla="*/ 98433 h 270648"/>
                <a:gd name="connsiteX5" fmla="*/ 61558 w 270648"/>
                <a:gd name="connsiteY5" fmla="*/ 98433 h 270648"/>
                <a:gd name="connsiteX6" fmla="*/ 49256 w 270648"/>
                <a:gd name="connsiteY6" fmla="*/ 86131 h 270648"/>
                <a:gd name="connsiteX7" fmla="*/ 49256 w 270648"/>
                <a:gd name="connsiteY7" fmla="*/ 36922 h 270648"/>
                <a:gd name="connsiteX8" fmla="*/ 36954 w 270648"/>
                <a:gd name="connsiteY8" fmla="*/ 36922 h 270648"/>
                <a:gd name="connsiteX9" fmla="*/ 12350 w 270648"/>
                <a:gd name="connsiteY9" fmla="*/ 61526 h 270648"/>
                <a:gd name="connsiteX10" fmla="*/ 12350 w 270648"/>
                <a:gd name="connsiteY10" fmla="*/ 159944 h 270648"/>
                <a:gd name="connsiteX11" fmla="*/ 36954 w 270648"/>
                <a:gd name="connsiteY11" fmla="*/ 184548 h 270648"/>
                <a:gd name="connsiteX12" fmla="*/ 233789 w 270648"/>
                <a:gd name="connsiteY12" fmla="*/ 184548 h 270648"/>
                <a:gd name="connsiteX13" fmla="*/ 258393 w 270648"/>
                <a:gd name="connsiteY13" fmla="*/ 159944 h 270648"/>
                <a:gd name="connsiteX14" fmla="*/ 258393 w 270648"/>
                <a:gd name="connsiteY14" fmla="*/ 61526 h 270648"/>
                <a:gd name="connsiteX15" fmla="*/ 209185 w 270648"/>
                <a:gd name="connsiteY15" fmla="*/ 12318 h 270648"/>
                <a:gd name="connsiteX16" fmla="*/ 61558 w 270648"/>
                <a:gd name="connsiteY16" fmla="*/ 12318 h 270648"/>
                <a:gd name="connsiteX17" fmla="*/ 61558 w 270648"/>
                <a:gd name="connsiteY17" fmla="*/ 86131 h 270648"/>
                <a:gd name="connsiteX18" fmla="*/ 209185 w 270648"/>
                <a:gd name="connsiteY18" fmla="*/ 86131 h 270648"/>
                <a:gd name="connsiteX19" fmla="*/ 209185 w 270648"/>
                <a:gd name="connsiteY19" fmla="*/ 12318 h 270648"/>
                <a:gd name="connsiteX20" fmla="*/ 61558 w 270648"/>
                <a:gd name="connsiteY20" fmla="*/ 258361 h 270648"/>
                <a:gd name="connsiteX21" fmla="*/ 209185 w 270648"/>
                <a:gd name="connsiteY21" fmla="*/ 258361 h 270648"/>
                <a:gd name="connsiteX22" fmla="*/ 209185 w 270648"/>
                <a:gd name="connsiteY22" fmla="*/ 196850 h 270648"/>
                <a:gd name="connsiteX23" fmla="*/ 61558 w 270648"/>
                <a:gd name="connsiteY23" fmla="*/ 196850 h 270648"/>
                <a:gd name="connsiteX24" fmla="*/ 61558 w 270648"/>
                <a:gd name="connsiteY24" fmla="*/ 258361 h 270648"/>
                <a:gd name="connsiteX25" fmla="*/ 233789 w 270648"/>
                <a:gd name="connsiteY25" fmla="*/ 196850 h 270648"/>
                <a:gd name="connsiteX26" fmla="*/ 221487 w 270648"/>
                <a:gd name="connsiteY26" fmla="*/ 196850 h 270648"/>
                <a:gd name="connsiteX27" fmla="*/ 221487 w 270648"/>
                <a:gd name="connsiteY27" fmla="*/ 258361 h 270648"/>
                <a:gd name="connsiteX28" fmla="*/ 209185 w 270648"/>
                <a:gd name="connsiteY28" fmla="*/ 270664 h 270648"/>
                <a:gd name="connsiteX29" fmla="*/ 61558 w 270648"/>
                <a:gd name="connsiteY29" fmla="*/ 270664 h 270648"/>
                <a:gd name="connsiteX30" fmla="*/ 49256 w 270648"/>
                <a:gd name="connsiteY30" fmla="*/ 258361 h 270648"/>
                <a:gd name="connsiteX31" fmla="*/ 49256 w 270648"/>
                <a:gd name="connsiteY31" fmla="*/ 196850 h 270648"/>
                <a:gd name="connsiteX32" fmla="*/ 36954 w 270648"/>
                <a:gd name="connsiteY32" fmla="*/ 196850 h 270648"/>
                <a:gd name="connsiteX33" fmla="*/ 48 w 270648"/>
                <a:gd name="connsiteY33" fmla="*/ 159944 h 270648"/>
                <a:gd name="connsiteX34" fmla="*/ 48 w 270648"/>
                <a:gd name="connsiteY34" fmla="*/ 61526 h 270648"/>
                <a:gd name="connsiteX35" fmla="*/ 36954 w 270648"/>
                <a:gd name="connsiteY35" fmla="*/ 24620 h 270648"/>
                <a:gd name="connsiteX36" fmla="*/ 49256 w 270648"/>
                <a:gd name="connsiteY36" fmla="*/ 24620 h 270648"/>
                <a:gd name="connsiteX37" fmla="*/ 49256 w 270648"/>
                <a:gd name="connsiteY37" fmla="*/ 12318 h 270648"/>
                <a:gd name="connsiteX38" fmla="*/ 61558 w 270648"/>
                <a:gd name="connsiteY38" fmla="*/ 16 h 270648"/>
                <a:gd name="connsiteX39" fmla="*/ 209185 w 270648"/>
                <a:gd name="connsiteY39" fmla="*/ 16 h 270648"/>
                <a:gd name="connsiteX40" fmla="*/ 221487 w 270648"/>
                <a:gd name="connsiteY40" fmla="*/ 12318 h 270648"/>
                <a:gd name="connsiteX41" fmla="*/ 221487 w 270648"/>
                <a:gd name="connsiteY41" fmla="*/ 24620 h 270648"/>
                <a:gd name="connsiteX42" fmla="*/ 233789 w 270648"/>
                <a:gd name="connsiteY42" fmla="*/ 24620 h 270648"/>
                <a:gd name="connsiteX43" fmla="*/ 270696 w 270648"/>
                <a:gd name="connsiteY43" fmla="*/ 61526 h 270648"/>
                <a:gd name="connsiteX44" fmla="*/ 270696 w 270648"/>
                <a:gd name="connsiteY44" fmla="*/ 159944 h 270648"/>
                <a:gd name="connsiteX45" fmla="*/ 233789 w 270648"/>
                <a:gd name="connsiteY45" fmla="*/ 196850 h 270648"/>
                <a:gd name="connsiteX46" fmla="*/ 221487 w 270648"/>
                <a:gd name="connsiteY46" fmla="*/ 159944 h 270648"/>
                <a:gd name="connsiteX47" fmla="*/ 209185 w 270648"/>
                <a:gd name="connsiteY47" fmla="*/ 147642 h 270648"/>
                <a:gd name="connsiteX48" fmla="*/ 221487 w 270648"/>
                <a:gd name="connsiteY48" fmla="*/ 135340 h 270648"/>
                <a:gd name="connsiteX49" fmla="*/ 233789 w 270648"/>
                <a:gd name="connsiteY49" fmla="*/ 147642 h 270648"/>
                <a:gd name="connsiteX50" fmla="*/ 221487 w 270648"/>
                <a:gd name="connsiteY50" fmla="*/ 159944 h 270648"/>
                <a:gd name="connsiteX51" fmla="*/ 184580 w 270648"/>
                <a:gd name="connsiteY51" fmla="*/ 159944 h 270648"/>
                <a:gd name="connsiteX52" fmla="*/ 172278 w 270648"/>
                <a:gd name="connsiteY52" fmla="*/ 147642 h 270648"/>
                <a:gd name="connsiteX53" fmla="*/ 184580 w 270648"/>
                <a:gd name="connsiteY53" fmla="*/ 135340 h 270648"/>
                <a:gd name="connsiteX54" fmla="*/ 196882 w 270648"/>
                <a:gd name="connsiteY54" fmla="*/ 147642 h 270648"/>
                <a:gd name="connsiteX55" fmla="*/ 184580 w 270648"/>
                <a:gd name="connsiteY55" fmla="*/ 159944 h 270648"/>
                <a:gd name="connsiteX56" fmla="*/ 92314 w 270648"/>
                <a:gd name="connsiteY56" fmla="*/ 61526 h 270648"/>
                <a:gd name="connsiteX57" fmla="*/ 153825 w 270648"/>
                <a:gd name="connsiteY57" fmla="*/ 61526 h 270648"/>
                <a:gd name="connsiteX58" fmla="*/ 159976 w 270648"/>
                <a:gd name="connsiteY58" fmla="*/ 67678 h 270648"/>
                <a:gd name="connsiteX59" fmla="*/ 153825 w 270648"/>
                <a:gd name="connsiteY59" fmla="*/ 73829 h 270648"/>
                <a:gd name="connsiteX60" fmla="*/ 92314 w 270648"/>
                <a:gd name="connsiteY60" fmla="*/ 73829 h 270648"/>
                <a:gd name="connsiteX61" fmla="*/ 86163 w 270648"/>
                <a:gd name="connsiteY61" fmla="*/ 67678 h 270648"/>
                <a:gd name="connsiteX62" fmla="*/ 92314 w 270648"/>
                <a:gd name="connsiteY62" fmla="*/ 61526 h 270648"/>
                <a:gd name="connsiteX63" fmla="*/ 92314 w 270648"/>
                <a:gd name="connsiteY63" fmla="*/ 36922 h 270648"/>
                <a:gd name="connsiteX64" fmla="*/ 178429 w 270648"/>
                <a:gd name="connsiteY64" fmla="*/ 36922 h 270648"/>
                <a:gd name="connsiteX65" fmla="*/ 184580 w 270648"/>
                <a:gd name="connsiteY65" fmla="*/ 43073 h 270648"/>
                <a:gd name="connsiteX66" fmla="*/ 178429 w 270648"/>
                <a:gd name="connsiteY66" fmla="*/ 49224 h 270648"/>
                <a:gd name="connsiteX67" fmla="*/ 92314 w 270648"/>
                <a:gd name="connsiteY67" fmla="*/ 49224 h 270648"/>
                <a:gd name="connsiteX68" fmla="*/ 86163 w 270648"/>
                <a:gd name="connsiteY68" fmla="*/ 43073 h 270648"/>
                <a:gd name="connsiteX69" fmla="*/ 92314 w 270648"/>
                <a:gd name="connsiteY69" fmla="*/ 36922 h 270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70648" h="270648">
                  <a:moveTo>
                    <a:pt x="258393" y="61526"/>
                  </a:moveTo>
                  <a:cubicBezTo>
                    <a:pt x="258393" y="47939"/>
                    <a:pt x="247377" y="36922"/>
                    <a:pt x="233789" y="36922"/>
                  </a:cubicBezTo>
                  <a:lnTo>
                    <a:pt x="221487" y="36922"/>
                  </a:lnTo>
                  <a:lnTo>
                    <a:pt x="221487" y="86131"/>
                  </a:lnTo>
                  <a:cubicBezTo>
                    <a:pt x="221487" y="92922"/>
                    <a:pt x="215975" y="98433"/>
                    <a:pt x="209185" y="98433"/>
                  </a:cubicBezTo>
                  <a:lnTo>
                    <a:pt x="61558" y="98433"/>
                  </a:lnTo>
                  <a:cubicBezTo>
                    <a:pt x="54768" y="98433"/>
                    <a:pt x="49256" y="92922"/>
                    <a:pt x="49256" y="86131"/>
                  </a:cubicBezTo>
                  <a:lnTo>
                    <a:pt x="49256" y="36922"/>
                  </a:lnTo>
                  <a:lnTo>
                    <a:pt x="36954" y="36922"/>
                  </a:lnTo>
                  <a:cubicBezTo>
                    <a:pt x="23366" y="36922"/>
                    <a:pt x="12350" y="47939"/>
                    <a:pt x="12350" y="61526"/>
                  </a:cubicBezTo>
                  <a:lnTo>
                    <a:pt x="12350" y="159944"/>
                  </a:lnTo>
                  <a:cubicBezTo>
                    <a:pt x="12350" y="173532"/>
                    <a:pt x="23366" y="184548"/>
                    <a:pt x="36954" y="184548"/>
                  </a:cubicBezTo>
                  <a:lnTo>
                    <a:pt x="233789" y="184548"/>
                  </a:lnTo>
                  <a:cubicBezTo>
                    <a:pt x="247377" y="184548"/>
                    <a:pt x="258393" y="173532"/>
                    <a:pt x="258393" y="159944"/>
                  </a:cubicBezTo>
                  <a:lnTo>
                    <a:pt x="258393" y="61526"/>
                  </a:lnTo>
                  <a:close/>
                  <a:moveTo>
                    <a:pt x="209185" y="12318"/>
                  </a:moveTo>
                  <a:lnTo>
                    <a:pt x="61558" y="12318"/>
                  </a:lnTo>
                  <a:lnTo>
                    <a:pt x="61558" y="86131"/>
                  </a:lnTo>
                  <a:lnTo>
                    <a:pt x="209185" y="86131"/>
                  </a:lnTo>
                  <a:lnTo>
                    <a:pt x="209185" y="12318"/>
                  </a:lnTo>
                  <a:close/>
                  <a:moveTo>
                    <a:pt x="61558" y="258361"/>
                  </a:moveTo>
                  <a:lnTo>
                    <a:pt x="209185" y="258361"/>
                  </a:lnTo>
                  <a:lnTo>
                    <a:pt x="209185" y="196850"/>
                  </a:lnTo>
                  <a:lnTo>
                    <a:pt x="61558" y="196850"/>
                  </a:lnTo>
                  <a:lnTo>
                    <a:pt x="61558" y="258361"/>
                  </a:lnTo>
                  <a:close/>
                  <a:moveTo>
                    <a:pt x="233789" y="196850"/>
                  </a:moveTo>
                  <a:lnTo>
                    <a:pt x="221487" y="196850"/>
                  </a:lnTo>
                  <a:lnTo>
                    <a:pt x="221487" y="258361"/>
                  </a:lnTo>
                  <a:cubicBezTo>
                    <a:pt x="221487" y="265152"/>
                    <a:pt x="215975" y="270664"/>
                    <a:pt x="209185" y="270664"/>
                  </a:cubicBezTo>
                  <a:lnTo>
                    <a:pt x="61558" y="270664"/>
                  </a:lnTo>
                  <a:cubicBezTo>
                    <a:pt x="54768" y="270664"/>
                    <a:pt x="49256" y="265152"/>
                    <a:pt x="49256" y="258361"/>
                  </a:cubicBezTo>
                  <a:lnTo>
                    <a:pt x="49256" y="196850"/>
                  </a:lnTo>
                  <a:lnTo>
                    <a:pt x="36954" y="196850"/>
                  </a:lnTo>
                  <a:cubicBezTo>
                    <a:pt x="16569" y="196850"/>
                    <a:pt x="48" y="180322"/>
                    <a:pt x="48" y="159944"/>
                  </a:cubicBezTo>
                  <a:lnTo>
                    <a:pt x="48" y="61526"/>
                  </a:lnTo>
                  <a:cubicBezTo>
                    <a:pt x="48" y="41148"/>
                    <a:pt x="16569" y="24620"/>
                    <a:pt x="36954" y="24620"/>
                  </a:cubicBezTo>
                  <a:lnTo>
                    <a:pt x="49256" y="24620"/>
                  </a:lnTo>
                  <a:lnTo>
                    <a:pt x="49256" y="12318"/>
                  </a:lnTo>
                  <a:cubicBezTo>
                    <a:pt x="49256" y="5521"/>
                    <a:pt x="54768" y="16"/>
                    <a:pt x="61558" y="16"/>
                  </a:cubicBezTo>
                  <a:lnTo>
                    <a:pt x="209185" y="16"/>
                  </a:lnTo>
                  <a:cubicBezTo>
                    <a:pt x="215975" y="16"/>
                    <a:pt x="221487" y="5521"/>
                    <a:pt x="221487" y="12318"/>
                  </a:cubicBezTo>
                  <a:lnTo>
                    <a:pt x="221487" y="24620"/>
                  </a:lnTo>
                  <a:lnTo>
                    <a:pt x="233789" y="24620"/>
                  </a:lnTo>
                  <a:cubicBezTo>
                    <a:pt x="254174" y="24620"/>
                    <a:pt x="270696" y="41148"/>
                    <a:pt x="270696" y="61526"/>
                  </a:cubicBezTo>
                  <a:lnTo>
                    <a:pt x="270696" y="159944"/>
                  </a:lnTo>
                  <a:cubicBezTo>
                    <a:pt x="270696" y="180322"/>
                    <a:pt x="254174" y="196850"/>
                    <a:pt x="233789" y="196850"/>
                  </a:cubicBezTo>
                  <a:moveTo>
                    <a:pt x="221487" y="159944"/>
                  </a:moveTo>
                  <a:cubicBezTo>
                    <a:pt x="214696" y="159944"/>
                    <a:pt x="209185" y="154432"/>
                    <a:pt x="209185" y="147642"/>
                  </a:cubicBezTo>
                  <a:cubicBezTo>
                    <a:pt x="209185" y="140851"/>
                    <a:pt x="214696" y="135340"/>
                    <a:pt x="221487" y="135340"/>
                  </a:cubicBezTo>
                  <a:cubicBezTo>
                    <a:pt x="228278" y="135340"/>
                    <a:pt x="233789" y="140851"/>
                    <a:pt x="233789" y="147642"/>
                  </a:cubicBezTo>
                  <a:cubicBezTo>
                    <a:pt x="233789" y="154432"/>
                    <a:pt x="228278" y="159944"/>
                    <a:pt x="221487" y="159944"/>
                  </a:cubicBezTo>
                  <a:moveTo>
                    <a:pt x="184580" y="159944"/>
                  </a:moveTo>
                  <a:cubicBezTo>
                    <a:pt x="177789" y="159944"/>
                    <a:pt x="172278" y="154432"/>
                    <a:pt x="172278" y="147642"/>
                  </a:cubicBezTo>
                  <a:cubicBezTo>
                    <a:pt x="172278" y="140851"/>
                    <a:pt x="177789" y="135340"/>
                    <a:pt x="184580" y="135340"/>
                  </a:cubicBezTo>
                  <a:cubicBezTo>
                    <a:pt x="191371" y="135340"/>
                    <a:pt x="196882" y="140851"/>
                    <a:pt x="196882" y="147642"/>
                  </a:cubicBezTo>
                  <a:cubicBezTo>
                    <a:pt x="196882" y="154432"/>
                    <a:pt x="191371" y="159944"/>
                    <a:pt x="184580" y="159944"/>
                  </a:cubicBezTo>
                  <a:moveTo>
                    <a:pt x="92314" y="61526"/>
                  </a:moveTo>
                  <a:lnTo>
                    <a:pt x="153825" y="61526"/>
                  </a:lnTo>
                  <a:cubicBezTo>
                    <a:pt x="157226" y="61526"/>
                    <a:pt x="159976" y="64276"/>
                    <a:pt x="159976" y="67678"/>
                  </a:cubicBezTo>
                  <a:cubicBezTo>
                    <a:pt x="159976" y="71073"/>
                    <a:pt x="157226" y="73829"/>
                    <a:pt x="153825" y="73829"/>
                  </a:cubicBezTo>
                  <a:lnTo>
                    <a:pt x="92314" y="73829"/>
                  </a:lnTo>
                  <a:cubicBezTo>
                    <a:pt x="88912" y="73829"/>
                    <a:pt x="86163" y="71073"/>
                    <a:pt x="86163" y="67678"/>
                  </a:cubicBezTo>
                  <a:cubicBezTo>
                    <a:pt x="86163" y="64276"/>
                    <a:pt x="88912" y="61526"/>
                    <a:pt x="92314" y="61526"/>
                  </a:cubicBezTo>
                  <a:moveTo>
                    <a:pt x="92314" y="36922"/>
                  </a:moveTo>
                  <a:lnTo>
                    <a:pt x="178429" y="36922"/>
                  </a:lnTo>
                  <a:cubicBezTo>
                    <a:pt x="181831" y="36922"/>
                    <a:pt x="184580" y="39672"/>
                    <a:pt x="184580" y="43073"/>
                  </a:cubicBezTo>
                  <a:cubicBezTo>
                    <a:pt x="184580" y="46469"/>
                    <a:pt x="181831" y="49224"/>
                    <a:pt x="178429" y="49224"/>
                  </a:cubicBezTo>
                  <a:lnTo>
                    <a:pt x="92314" y="49224"/>
                  </a:lnTo>
                  <a:cubicBezTo>
                    <a:pt x="88912" y="49224"/>
                    <a:pt x="86163" y="46469"/>
                    <a:pt x="86163" y="43073"/>
                  </a:cubicBezTo>
                  <a:cubicBezTo>
                    <a:pt x="86163" y="39672"/>
                    <a:pt x="88912" y="36922"/>
                    <a:pt x="92314" y="36922"/>
                  </a:cubicBezTo>
                </a:path>
              </a:pathLst>
            </a:custGeom>
            <a:gradFill>
              <a:gsLst>
                <a:gs pos="50000">
                  <a:schemeClr val="accent2"/>
                </a:gs>
                <a:gs pos="0">
                  <a:schemeClr val="accent1"/>
                </a:gs>
                <a:gs pos="100000">
                  <a:schemeClr val="accent3"/>
                </a:gs>
              </a:gsLst>
              <a:path path="circle">
                <a:fillToRect t="100000" r="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grpSp>
      <p:sp>
        <p:nvSpPr>
          <p:cNvPr id="58" name="Text Placeholder 1">
            <a:extLst>
              <a:ext uri="{FF2B5EF4-FFF2-40B4-BE49-F238E27FC236}">
                <a16:creationId xmlns:a16="http://schemas.microsoft.com/office/drawing/2014/main" id="{626C8320-E23D-46E6-9C34-895F85F16991}"/>
              </a:ext>
            </a:extLst>
          </p:cNvPr>
          <p:cNvSpPr txBox="1">
            <a:spLocks/>
          </p:cNvSpPr>
          <p:nvPr/>
        </p:nvSpPr>
        <p:spPr>
          <a:xfrm>
            <a:off x="2567608" y="194235"/>
            <a:ext cx="7200800" cy="590931"/>
          </a:xfrm>
          <a:prstGeom prst="rect">
            <a:avLst/>
          </a:prstGeom>
        </p:spPr>
        <p:txBody>
          <a:bodyPr>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accent5">
                    <a:lumMod val="7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accent5">
                    <a:lumMod val="7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200" kern="1200">
                <a:solidFill>
                  <a:schemeClr val="accent5">
                    <a:lumMod val="7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100" kern="1200">
                <a:solidFill>
                  <a:schemeClr val="accent5">
                    <a:lumMod val="7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100" kern="1200">
                <a:solidFill>
                  <a:schemeClr val="accent5">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200" b="1" dirty="0"/>
              <a:t>Benefits of AI in Oral Cancer Detection</a:t>
            </a:r>
          </a:p>
          <a:p>
            <a:pPr marL="0" indent="0" algn="ctr">
              <a:buNone/>
            </a:pPr>
            <a:endParaRPr lang="en-US" sz="2800" b="1" dirty="0"/>
          </a:p>
        </p:txBody>
      </p:sp>
      <p:sp>
        <p:nvSpPr>
          <p:cNvPr id="61" name="Text Placeholder 3">
            <a:extLst>
              <a:ext uri="{FF2B5EF4-FFF2-40B4-BE49-F238E27FC236}">
                <a16:creationId xmlns:a16="http://schemas.microsoft.com/office/drawing/2014/main" id="{90EA8917-4364-49A0-9FC2-4BBA724DB8FF}"/>
              </a:ext>
            </a:extLst>
          </p:cNvPr>
          <p:cNvSpPr txBox="1">
            <a:spLocks/>
          </p:cNvSpPr>
          <p:nvPr/>
        </p:nvSpPr>
        <p:spPr>
          <a:xfrm>
            <a:off x="979488" y="676855"/>
            <a:ext cx="10301088" cy="41655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accent5">
                    <a:lumMod val="7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accent5">
                    <a:lumMod val="7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200" kern="1200">
                <a:solidFill>
                  <a:schemeClr val="accent5">
                    <a:lumMod val="7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100" kern="1200">
                <a:solidFill>
                  <a:schemeClr val="accent5">
                    <a:lumMod val="7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100" kern="1200">
                <a:solidFill>
                  <a:schemeClr val="accent5">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200" dirty="0"/>
              <a:t>AI holds great promise in addressing the challenges of oral cancer detection by enabling early, accurate, and objective diagnosis, ultimately leading to improved patient outcomes and enhanced access to healthcare services.</a:t>
            </a:r>
          </a:p>
        </p:txBody>
      </p:sp>
    </p:spTree>
    <p:extLst>
      <p:ext uri="{BB962C8B-B14F-4D97-AF65-F5344CB8AC3E}">
        <p14:creationId xmlns:p14="http://schemas.microsoft.com/office/powerpoint/2010/main" val="2031391728"/>
      </p:ext>
    </p:extLst>
  </p:cSld>
  <p:clrMapOvr>
    <a:masterClrMapping/>
  </p:clrMapOvr>
  <mc:AlternateContent xmlns:mc="http://schemas.openxmlformats.org/markup-compatibility/2006">
    <mc:Choice xmlns:p14="http://schemas.microsoft.com/office/powerpoint/2010/main" Requires="p14">
      <p:transition spd="slow" p14:dur="1250">
        <p14:revea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1" fill="hold" grpId="0" nodeType="withEffect">
                                  <p:stCondLst>
                                    <p:cond delay="250"/>
                                  </p:stCondLst>
                                  <p:childTnLst>
                                    <p:set>
                                      <p:cBhvr>
                                        <p:cTn id="9" dur="1" fill="hold">
                                          <p:stCondLst>
                                            <p:cond delay="0"/>
                                          </p:stCondLst>
                                        </p:cTn>
                                        <p:tgtEl>
                                          <p:spTgt spid="8"/>
                                        </p:tgtEl>
                                        <p:attrNameLst>
                                          <p:attrName>style.visibility</p:attrName>
                                        </p:attrNameLst>
                                      </p:cBhvr>
                                      <p:to>
                                        <p:strVal val="visible"/>
                                      </p:to>
                                    </p:set>
                                    <p:animEffect transition="in" filter="wipe(up)">
                                      <p:cBhvr>
                                        <p:cTn id="10" dur="750"/>
                                        <p:tgtEl>
                                          <p:spTgt spid="8"/>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42" presetClass="path" presetSubtype="0" accel="50000" decel="50000" fill="hold" grpId="1" nodeType="withEffect">
                                  <p:stCondLst>
                                    <p:cond delay="500"/>
                                  </p:stCondLst>
                                  <p:childTnLst>
                                    <p:animMotion origin="layout" path="M -2.08333E-6 -0.08889 L -2.08333E-6 -2.59259E-6 " pathEditMode="relative" rAng="0" ptsTypes="AA">
                                      <p:cBhvr>
                                        <p:cTn id="15" dur="750" fill="hold"/>
                                        <p:tgtEl>
                                          <p:spTgt spid="9"/>
                                        </p:tgtEl>
                                        <p:attrNameLst>
                                          <p:attrName>ppt_x</p:attrName>
                                          <p:attrName>ppt_y</p:attrName>
                                        </p:attrNameLst>
                                      </p:cBhvr>
                                      <p:rCtr x="0" y="4444"/>
                                    </p:animMotion>
                                  </p:childTnLst>
                                </p:cTn>
                              </p:par>
                              <p:par>
                                <p:cTn id="16" presetID="53" presetClass="entr" presetSubtype="16" fill="hold" nodeType="withEffect">
                                  <p:stCondLst>
                                    <p:cond delay="500"/>
                                  </p:stCondLst>
                                  <p:childTnLst>
                                    <p:set>
                                      <p:cBhvr>
                                        <p:cTn id="17" dur="1" fill="hold">
                                          <p:stCondLst>
                                            <p:cond delay="0"/>
                                          </p:stCondLst>
                                        </p:cTn>
                                        <p:tgtEl>
                                          <p:spTgt spid="25"/>
                                        </p:tgtEl>
                                        <p:attrNameLst>
                                          <p:attrName>style.visibility</p:attrName>
                                        </p:attrNameLst>
                                      </p:cBhvr>
                                      <p:to>
                                        <p:strVal val="visible"/>
                                      </p:to>
                                    </p:set>
                                    <p:anim calcmode="lin" valueType="num">
                                      <p:cBhvr>
                                        <p:cTn id="18" dur="500" fill="hold"/>
                                        <p:tgtEl>
                                          <p:spTgt spid="25"/>
                                        </p:tgtEl>
                                        <p:attrNameLst>
                                          <p:attrName>ppt_w</p:attrName>
                                        </p:attrNameLst>
                                      </p:cBhvr>
                                      <p:tavLst>
                                        <p:tav tm="0">
                                          <p:val>
                                            <p:fltVal val="0"/>
                                          </p:val>
                                        </p:tav>
                                        <p:tav tm="100000">
                                          <p:val>
                                            <p:strVal val="#ppt_w"/>
                                          </p:val>
                                        </p:tav>
                                      </p:tavLst>
                                    </p:anim>
                                    <p:anim calcmode="lin" valueType="num">
                                      <p:cBhvr>
                                        <p:cTn id="19" dur="500" fill="hold"/>
                                        <p:tgtEl>
                                          <p:spTgt spid="25"/>
                                        </p:tgtEl>
                                        <p:attrNameLst>
                                          <p:attrName>ppt_h</p:attrName>
                                        </p:attrNameLst>
                                      </p:cBhvr>
                                      <p:tavLst>
                                        <p:tav tm="0">
                                          <p:val>
                                            <p:fltVal val="0"/>
                                          </p:val>
                                        </p:tav>
                                        <p:tav tm="100000">
                                          <p:val>
                                            <p:strVal val="#ppt_h"/>
                                          </p:val>
                                        </p:tav>
                                      </p:tavLst>
                                    </p:anim>
                                    <p:animEffect transition="in" filter="fade">
                                      <p:cBhvr>
                                        <p:cTn id="20" dur="500"/>
                                        <p:tgtEl>
                                          <p:spTgt spid="25"/>
                                        </p:tgtEl>
                                      </p:cBhvr>
                                    </p:animEffect>
                                  </p:childTnLst>
                                </p:cTn>
                              </p:par>
                              <p:par>
                                <p:cTn id="21" presetID="42" presetClass="path" presetSubtype="0" accel="50000" decel="50000" fill="hold" nodeType="withEffect">
                                  <p:stCondLst>
                                    <p:cond delay="500"/>
                                  </p:stCondLst>
                                  <p:childTnLst>
                                    <p:animMotion origin="layout" path="M 3.75E-6 0.10973 L 3.75E-6 -4.07407E-6 " pathEditMode="relative" rAng="0" ptsTypes="AA">
                                      <p:cBhvr>
                                        <p:cTn id="22" dur="750" fill="hold"/>
                                        <p:tgtEl>
                                          <p:spTgt spid="25"/>
                                        </p:tgtEl>
                                        <p:attrNameLst>
                                          <p:attrName>ppt_x</p:attrName>
                                          <p:attrName>ppt_y</p:attrName>
                                        </p:attrNameLst>
                                      </p:cBhvr>
                                      <p:rCtr x="0" y="-5486"/>
                                    </p:animMotion>
                                  </p:childTnLst>
                                </p:cTn>
                              </p:par>
                              <p:par>
                                <p:cTn id="23" presetID="53" presetClass="entr" presetSubtype="16" fill="hold" nodeType="withEffect">
                                  <p:stCondLst>
                                    <p:cond delay="500"/>
                                  </p:stCondLst>
                                  <p:childTnLst>
                                    <p:set>
                                      <p:cBhvr>
                                        <p:cTn id="24" dur="1" fill="hold">
                                          <p:stCondLst>
                                            <p:cond delay="0"/>
                                          </p:stCondLst>
                                        </p:cTn>
                                        <p:tgtEl>
                                          <p:spTgt spid="13"/>
                                        </p:tgtEl>
                                        <p:attrNameLst>
                                          <p:attrName>style.visibility</p:attrName>
                                        </p:attrNameLst>
                                      </p:cBhvr>
                                      <p:to>
                                        <p:strVal val="visible"/>
                                      </p:to>
                                    </p:set>
                                    <p:anim calcmode="lin" valueType="num">
                                      <p:cBhvr>
                                        <p:cTn id="25" dur="500" fill="hold"/>
                                        <p:tgtEl>
                                          <p:spTgt spid="13"/>
                                        </p:tgtEl>
                                        <p:attrNameLst>
                                          <p:attrName>ppt_w</p:attrName>
                                        </p:attrNameLst>
                                      </p:cBhvr>
                                      <p:tavLst>
                                        <p:tav tm="0">
                                          <p:val>
                                            <p:fltVal val="0"/>
                                          </p:val>
                                        </p:tav>
                                        <p:tav tm="100000">
                                          <p:val>
                                            <p:strVal val="#ppt_w"/>
                                          </p:val>
                                        </p:tav>
                                      </p:tavLst>
                                    </p:anim>
                                    <p:anim calcmode="lin" valueType="num">
                                      <p:cBhvr>
                                        <p:cTn id="26" dur="500" fill="hold"/>
                                        <p:tgtEl>
                                          <p:spTgt spid="13"/>
                                        </p:tgtEl>
                                        <p:attrNameLst>
                                          <p:attrName>ppt_h</p:attrName>
                                        </p:attrNameLst>
                                      </p:cBhvr>
                                      <p:tavLst>
                                        <p:tav tm="0">
                                          <p:val>
                                            <p:fltVal val="0"/>
                                          </p:val>
                                        </p:tav>
                                        <p:tav tm="100000">
                                          <p:val>
                                            <p:strVal val="#ppt_h"/>
                                          </p:val>
                                        </p:tav>
                                      </p:tavLst>
                                    </p:anim>
                                    <p:animEffect transition="in" filter="fade">
                                      <p:cBhvr>
                                        <p:cTn id="27" dur="500"/>
                                        <p:tgtEl>
                                          <p:spTgt spid="13"/>
                                        </p:tgtEl>
                                      </p:cBhvr>
                                    </p:animEffect>
                                  </p:childTnLst>
                                </p:cTn>
                              </p:par>
                              <p:par>
                                <p:cTn id="28" presetID="42" presetClass="path" presetSubtype="0" accel="50000" decel="50000" fill="hold" nodeType="withEffect">
                                  <p:stCondLst>
                                    <p:cond delay="500"/>
                                  </p:stCondLst>
                                  <p:childTnLst>
                                    <p:animMotion origin="layout" path="M 1.66667E-6 0.10972 L 1.66667E-6 1.11111E-6 " pathEditMode="relative" rAng="0" ptsTypes="AA">
                                      <p:cBhvr>
                                        <p:cTn id="29" dur="750" fill="hold"/>
                                        <p:tgtEl>
                                          <p:spTgt spid="13"/>
                                        </p:tgtEl>
                                        <p:attrNameLst>
                                          <p:attrName>ppt_x</p:attrName>
                                          <p:attrName>ppt_y</p:attrName>
                                        </p:attrNameLst>
                                      </p:cBhvr>
                                      <p:rCtr x="0" y="-5486"/>
                                    </p:animMotion>
                                  </p:childTnLst>
                                </p:cTn>
                              </p:par>
                              <p:par>
                                <p:cTn id="30" presetID="10" presetClass="entr" presetSubtype="0" fill="hold" grpId="0" nodeType="withEffect">
                                  <p:stCondLst>
                                    <p:cond delay="100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par>
                                <p:cTn id="33" presetID="42" presetClass="path" presetSubtype="0" accel="50000" decel="50000" fill="hold" grpId="1" nodeType="withEffect">
                                  <p:stCondLst>
                                    <p:cond delay="1000"/>
                                  </p:stCondLst>
                                  <p:childTnLst>
                                    <p:animMotion origin="layout" path="M 2.08333E-7 -0.15717 L 2.08333E-7 -1.48148E-6 " pathEditMode="relative" rAng="0" ptsTypes="AA">
                                      <p:cBhvr>
                                        <p:cTn id="34" dur="750" fill="hold"/>
                                        <p:tgtEl>
                                          <p:spTgt spid="10"/>
                                        </p:tgtEl>
                                        <p:attrNameLst>
                                          <p:attrName>ppt_x</p:attrName>
                                          <p:attrName>ppt_y</p:attrName>
                                        </p:attrNameLst>
                                      </p:cBhvr>
                                      <p:rCtr x="0" y="7847"/>
                                    </p:animMotion>
                                  </p:childTnLst>
                                </p:cTn>
                              </p:par>
                              <p:par>
                                <p:cTn id="35" presetID="53" presetClass="entr" presetSubtype="16" fill="hold" nodeType="withEffect">
                                  <p:stCondLst>
                                    <p:cond delay="1000"/>
                                  </p:stCondLst>
                                  <p:childTnLst>
                                    <p:set>
                                      <p:cBhvr>
                                        <p:cTn id="36" dur="1" fill="hold">
                                          <p:stCondLst>
                                            <p:cond delay="0"/>
                                          </p:stCondLst>
                                        </p:cTn>
                                        <p:tgtEl>
                                          <p:spTgt spid="30"/>
                                        </p:tgtEl>
                                        <p:attrNameLst>
                                          <p:attrName>style.visibility</p:attrName>
                                        </p:attrNameLst>
                                      </p:cBhvr>
                                      <p:to>
                                        <p:strVal val="visible"/>
                                      </p:to>
                                    </p:set>
                                    <p:anim calcmode="lin" valueType="num">
                                      <p:cBhvr>
                                        <p:cTn id="37" dur="500" fill="hold"/>
                                        <p:tgtEl>
                                          <p:spTgt spid="30"/>
                                        </p:tgtEl>
                                        <p:attrNameLst>
                                          <p:attrName>ppt_w</p:attrName>
                                        </p:attrNameLst>
                                      </p:cBhvr>
                                      <p:tavLst>
                                        <p:tav tm="0">
                                          <p:val>
                                            <p:fltVal val="0"/>
                                          </p:val>
                                        </p:tav>
                                        <p:tav tm="100000">
                                          <p:val>
                                            <p:strVal val="#ppt_w"/>
                                          </p:val>
                                        </p:tav>
                                      </p:tavLst>
                                    </p:anim>
                                    <p:anim calcmode="lin" valueType="num">
                                      <p:cBhvr>
                                        <p:cTn id="38" dur="500" fill="hold"/>
                                        <p:tgtEl>
                                          <p:spTgt spid="30"/>
                                        </p:tgtEl>
                                        <p:attrNameLst>
                                          <p:attrName>ppt_h</p:attrName>
                                        </p:attrNameLst>
                                      </p:cBhvr>
                                      <p:tavLst>
                                        <p:tav tm="0">
                                          <p:val>
                                            <p:fltVal val="0"/>
                                          </p:val>
                                        </p:tav>
                                        <p:tav tm="100000">
                                          <p:val>
                                            <p:strVal val="#ppt_h"/>
                                          </p:val>
                                        </p:tav>
                                      </p:tavLst>
                                    </p:anim>
                                    <p:animEffect transition="in" filter="fade">
                                      <p:cBhvr>
                                        <p:cTn id="39" dur="500"/>
                                        <p:tgtEl>
                                          <p:spTgt spid="30"/>
                                        </p:tgtEl>
                                      </p:cBhvr>
                                    </p:animEffect>
                                  </p:childTnLst>
                                </p:cTn>
                              </p:par>
                              <p:par>
                                <p:cTn id="40" presetID="42" presetClass="path" presetSubtype="0" accel="50000" decel="50000" fill="hold" nodeType="withEffect">
                                  <p:stCondLst>
                                    <p:cond delay="1000"/>
                                  </p:stCondLst>
                                  <p:childTnLst>
                                    <p:animMotion origin="layout" path="M -3.95833E-6 0.10972 L -3.95833E-6 -1.48148E-6 " pathEditMode="relative" rAng="0" ptsTypes="AA">
                                      <p:cBhvr>
                                        <p:cTn id="41" dur="750" fill="hold"/>
                                        <p:tgtEl>
                                          <p:spTgt spid="30"/>
                                        </p:tgtEl>
                                        <p:attrNameLst>
                                          <p:attrName>ppt_x</p:attrName>
                                          <p:attrName>ppt_y</p:attrName>
                                        </p:attrNameLst>
                                      </p:cBhvr>
                                      <p:rCtr x="0" y="-5486"/>
                                    </p:animMotion>
                                  </p:childTnLst>
                                </p:cTn>
                              </p:par>
                              <p:par>
                                <p:cTn id="42" presetID="53" presetClass="entr" presetSubtype="16" fill="hold" nodeType="withEffect">
                                  <p:stCondLst>
                                    <p:cond delay="1000"/>
                                  </p:stCondLst>
                                  <p:childTnLst>
                                    <p:set>
                                      <p:cBhvr>
                                        <p:cTn id="43" dur="1" fill="hold">
                                          <p:stCondLst>
                                            <p:cond delay="0"/>
                                          </p:stCondLst>
                                        </p:cTn>
                                        <p:tgtEl>
                                          <p:spTgt spid="22"/>
                                        </p:tgtEl>
                                        <p:attrNameLst>
                                          <p:attrName>style.visibility</p:attrName>
                                        </p:attrNameLst>
                                      </p:cBhvr>
                                      <p:to>
                                        <p:strVal val="visible"/>
                                      </p:to>
                                    </p:set>
                                    <p:anim calcmode="lin" valueType="num">
                                      <p:cBhvr>
                                        <p:cTn id="44" dur="500" fill="hold"/>
                                        <p:tgtEl>
                                          <p:spTgt spid="22"/>
                                        </p:tgtEl>
                                        <p:attrNameLst>
                                          <p:attrName>ppt_w</p:attrName>
                                        </p:attrNameLst>
                                      </p:cBhvr>
                                      <p:tavLst>
                                        <p:tav tm="0">
                                          <p:val>
                                            <p:fltVal val="0"/>
                                          </p:val>
                                        </p:tav>
                                        <p:tav tm="100000">
                                          <p:val>
                                            <p:strVal val="#ppt_w"/>
                                          </p:val>
                                        </p:tav>
                                      </p:tavLst>
                                    </p:anim>
                                    <p:anim calcmode="lin" valueType="num">
                                      <p:cBhvr>
                                        <p:cTn id="45" dur="500" fill="hold"/>
                                        <p:tgtEl>
                                          <p:spTgt spid="22"/>
                                        </p:tgtEl>
                                        <p:attrNameLst>
                                          <p:attrName>ppt_h</p:attrName>
                                        </p:attrNameLst>
                                      </p:cBhvr>
                                      <p:tavLst>
                                        <p:tav tm="0">
                                          <p:val>
                                            <p:fltVal val="0"/>
                                          </p:val>
                                        </p:tav>
                                        <p:tav tm="100000">
                                          <p:val>
                                            <p:strVal val="#ppt_h"/>
                                          </p:val>
                                        </p:tav>
                                      </p:tavLst>
                                    </p:anim>
                                    <p:animEffect transition="in" filter="fade">
                                      <p:cBhvr>
                                        <p:cTn id="46" dur="500"/>
                                        <p:tgtEl>
                                          <p:spTgt spid="22"/>
                                        </p:tgtEl>
                                      </p:cBhvr>
                                    </p:animEffect>
                                  </p:childTnLst>
                                </p:cTn>
                              </p:par>
                              <p:par>
                                <p:cTn id="47" presetID="42" presetClass="path" presetSubtype="0" accel="50000" decel="50000" fill="hold" nodeType="withEffect">
                                  <p:stCondLst>
                                    <p:cond delay="1000"/>
                                  </p:stCondLst>
                                  <p:childTnLst>
                                    <p:animMotion origin="layout" path="M 3.95833E-6 0.10972 L 3.95833E-6 2.22222E-6 " pathEditMode="relative" rAng="0" ptsTypes="AA">
                                      <p:cBhvr>
                                        <p:cTn id="48" dur="750" fill="hold"/>
                                        <p:tgtEl>
                                          <p:spTgt spid="22"/>
                                        </p:tgtEl>
                                        <p:attrNameLst>
                                          <p:attrName>ppt_x</p:attrName>
                                          <p:attrName>ppt_y</p:attrName>
                                        </p:attrNameLst>
                                      </p:cBhvr>
                                      <p:rCtr x="0" y="-5486"/>
                                    </p:animMotion>
                                  </p:childTnLst>
                                </p:cTn>
                              </p:par>
                              <p:par>
                                <p:cTn id="49" presetID="10" presetClass="entr" presetSubtype="0" fill="hold" grpId="0" nodeType="withEffect">
                                  <p:stCondLst>
                                    <p:cond delay="1500"/>
                                  </p:stCondLst>
                                  <p:childTnLst>
                                    <p:set>
                                      <p:cBhvr>
                                        <p:cTn id="50" dur="1" fill="hold">
                                          <p:stCondLst>
                                            <p:cond delay="0"/>
                                          </p:stCondLst>
                                        </p:cTn>
                                        <p:tgtEl>
                                          <p:spTgt spid="11"/>
                                        </p:tgtEl>
                                        <p:attrNameLst>
                                          <p:attrName>style.visibility</p:attrName>
                                        </p:attrNameLst>
                                      </p:cBhvr>
                                      <p:to>
                                        <p:strVal val="visible"/>
                                      </p:to>
                                    </p:set>
                                    <p:animEffect transition="in" filter="fade">
                                      <p:cBhvr>
                                        <p:cTn id="51" dur="500"/>
                                        <p:tgtEl>
                                          <p:spTgt spid="11"/>
                                        </p:tgtEl>
                                      </p:cBhvr>
                                    </p:animEffect>
                                  </p:childTnLst>
                                </p:cTn>
                              </p:par>
                              <p:par>
                                <p:cTn id="52" presetID="42" presetClass="path" presetSubtype="0" accel="50000" decel="50000" fill="hold" grpId="1" nodeType="withEffect">
                                  <p:stCondLst>
                                    <p:cond delay="1500"/>
                                  </p:stCondLst>
                                  <p:childTnLst>
                                    <p:animMotion origin="layout" path="M 2.08333E-7 -0.15717 L 2.08333E-7 -1.48148E-6 " pathEditMode="relative" rAng="0" ptsTypes="AA">
                                      <p:cBhvr>
                                        <p:cTn id="53" dur="750" fill="hold"/>
                                        <p:tgtEl>
                                          <p:spTgt spid="11"/>
                                        </p:tgtEl>
                                        <p:attrNameLst>
                                          <p:attrName>ppt_x</p:attrName>
                                          <p:attrName>ppt_y</p:attrName>
                                        </p:attrNameLst>
                                      </p:cBhvr>
                                      <p:rCtr x="0" y="7847"/>
                                    </p:animMotion>
                                  </p:childTnLst>
                                </p:cTn>
                              </p:par>
                              <p:par>
                                <p:cTn id="54" presetID="53" presetClass="entr" presetSubtype="16" fill="hold" nodeType="withEffect">
                                  <p:stCondLst>
                                    <p:cond delay="1500"/>
                                  </p:stCondLst>
                                  <p:childTnLst>
                                    <p:set>
                                      <p:cBhvr>
                                        <p:cTn id="55" dur="1" fill="hold">
                                          <p:stCondLst>
                                            <p:cond delay="0"/>
                                          </p:stCondLst>
                                        </p:cTn>
                                        <p:tgtEl>
                                          <p:spTgt spid="35"/>
                                        </p:tgtEl>
                                        <p:attrNameLst>
                                          <p:attrName>style.visibility</p:attrName>
                                        </p:attrNameLst>
                                      </p:cBhvr>
                                      <p:to>
                                        <p:strVal val="visible"/>
                                      </p:to>
                                    </p:set>
                                    <p:anim calcmode="lin" valueType="num">
                                      <p:cBhvr>
                                        <p:cTn id="56" dur="500" fill="hold"/>
                                        <p:tgtEl>
                                          <p:spTgt spid="35"/>
                                        </p:tgtEl>
                                        <p:attrNameLst>
                                          <p:attrName>ppt_w</p:attrName>
                                        </p:attrNameLst>
                                      </p:cBhvr>
                                      <p:tavLst>
                                        <p:tav tm="0">
                                          <p:val>
                                            <p:fltVal val="0"/>
                                          </p:val>
                                        </p:tav>
                                        <p:tav tm="100000">
                                          <p:val>
                                            <p:strVal val="#ppt_w"/>
                                          </p:val>
                                        </p:tav>
                                      </p:tavLst>
                                    </p:anim>
                                    <p:anim calcmode="lin" valueType="num">
                                      <p:cBhvr>
                                        <p:cTn id="57" dur="500" fill="hold"/>
                                        <p:tgtEl>
                                          <p:spTgt spid="35"/>
                                        </p:tgtEl>
                                        <p:attrNameLst>
                                          <p:attrName>ppt_h</p:attrName>
                                        </p:attrNameLst>
                                      </p:cBhvr>
                                      <p:tavLst>
                                        <p:tav tm="0">
                                          <p:val>
                                            <p:fltVal val="0"/>
                                          </p:val>
                                        </p:tav>
                                        <p:tav tm="100000">
                                          <p:val>
                                            <p:strVal val="#ppt_h"/>
                                          </p:val>
                                        </p:tav>
                                      </p:tavLst>
                                    </p:anim>
                                    <p:animEffect transition="in" filter="fade">
                                      <p:cBhvr>
                                        <p:cTn id="58" dur="500"/>
                                        <p:tgtEl>
                                          <p:spTgt spid="35"/>
                                        </p:tgtEl>
                                      </p:cBhvr>
                                    </p:animEffect>
                                  </p:childTnLst>
                                </p:cTn>
                              </p:par>
                              <p:par>
                                <p:cTn id="59" presetID="42" presetClass="path" presetSubtype="0" accel="50000" decel="50000" fill="hold" nodeType="withEffect">
                                  <p:stCondLst>
                                    <p:cond delay="1500"/>
                                  </p:stCondLst>
                                  <p:childTnLst>
                                    <p:animMotion origin="layout" path="M -3.95833E-6 0.10972 L -3.95833E-6 -1.48148E-6 " pathEditMode="relative" rAng="0" ptsTypes="AA">
                                      <p:cBhvr>
                                        <p:cTn id="60" dur="750" fill="hold"/>
                                        <p:tgtEl>
                                          <p:spTgt spid="35"/>
                                        </p:tgtEl>
                                        <p:attrNameLst>
                                          <p:attrName>ppt_x</p:attrName>
                                          <p:attrName>ppt_y</p:attrName>
                                        </p:attrNameLst>
                                      </p:cBhvr>
                                      <p:rCtr x="0" y="-5486"/>
                                    </p:animMotion>
                                  </p:childTnLst>
                                </p:cTn>
                              </p:par>
                              <p:par>
                                <p:cTn id="61" presetID="53" presetClass="entr" presetSubtype="16" fill="hold" nodeType="withEffect">
                                  <p:stCondLst>
                                    <p:cond delay="1500"/>
                                  </p:stCondLst>
                                  <p:childTnLst>
                                    <p:set>
                                      <p:cBhvr>
                                        <p:cTn id="62" dur="1" fill="hold">
                                          <p:stCondLst>
                                            <p:cond delay="0"/>
                                          </p:stCondLst>
                                        </p:cTn>
                                        <p:tgtEl>
                                          <p:spTgt spid="19"/>
                                        </p:tgtEl>
                                        <p:attrNameLst>
                                          <p:attrName>style.visibility</p:attrName>
                                        </p:attrNameLst>
                                      </p:cBhvr>
                                      <p:to>
                                        <p:strVal val="visible"/>
                                      </p:to>
                                    </p:set>
                                    <p:anim calcmode="lin" valueType="num">
                                      <p:cBhvr>
                                        <p:cTn id="63" dur="500" fill="hold"/>
                                        <p:tgtEl>
                                          <p:spTgt spid="19"/>
                                        </p:tgtEl>
                                        <p:attrNameLst>
                                          <p:attrName>ppt_w</p:attrName>
                                        </p:attrNameLst>
                                      </p:cBhvr>
                                      <p:tavLst>
                                        <p:tav tm="0">
                                          <p:val>
                                            <p:fltVal val="0"/>
                                          </p:val>
                                        </p:tav>
                                        <p:tav tm="100000">
                                          <p:val>
                                            <p:strVal val="#ppt_w"/>
                                          </p:val>
                                        </p:tav>
                                      </p:tavLst>
                                    </p:anim>
                                    <p:anim calcmode="lin" valueType="num">
                                      <p:cBhvr>
                                        <p:cTn id="64" dur="500" fill="hold"/>
                                        <p:tgtEl>
                                          <p:spTgt spid="19"/>
                                        </p:tgtEl>
                                        <p:attrNameLst>
                                          <p:attrName>ppt_h</p:attrName>
                                        </p:attrNameLst>
                                      </p:cBhvr>
                                      <p:tavLst>
                                        <p:tav tm="0">
                                          <p:val>
                                            <p:fltVal val="0"/>
                                          </p:val>
                                        </p:tav>
                                        <p:tav tm="100000">
                                          <p:val>
                                            <p:strVal val="#ppt_h"/>
                                          </p:val>
                                        </p:tav>
                                      </p:tavLst>
                                    </p:anim>
                                    <p:animEffect transition="in" filter="fade">
                                      <p:cBhvr>
                                        <p:cTn id="65" dur="500"/>
                                        <p:tgtEl>
                                          <p:spTgt spid="19"/>
                                        </p:tgtEl>
                                      </p:cBhvr>
                                    </p:animEffect>
                                  </p:childTnLst>
                                </p:cTn>
                              </p:par>
                              <p:par>
                                <p:cTn id="66" presetID="42" presetClass="path" presetSubtype="0" accel="50000" decel="50000" fill="hold" nodeType="withEffect">
                                  <p:stCondLst>
                                    <p:cond delay="1500"/>
                                  </p:stCondLst>
                                  <p:childTnLst>
                                    <p:animMotion origin="layout" path="M 3.95833E-6 0.10972 L 3.95833E-6 2.22222E-6 " pathEditMode="relative" rAng="0" ptsTypes="AA">
                                      <p:cBhvr>
                                        <p:cTn id="67" dur="750" fill="hold"/>
                                        <p:tgtEl>
                                          <p:spTgt spid="19"/>
                                        </p:tgtEl>
                                        <p:attrNameLst>
                                          <p:attrName>ppt_x</p:attrName>
                                          <p:attrName>ppt_y</p:attrName>
                                        </p:attrNameLst>
                                      </p:cBhvr>
                                      <p:rCtr x="0" y="-5486"/>
                                    </p:animMotion>
                                  </p:childTnLst>
                                </p:cTn>
                              </p:par>
                              <p:par>
                                <p:cTn id="68" presetID="10" presetClass="entr" presetSubtype="0" fill="hold" grpId="0" nodeType="withEffect">
                                  <p:stCondLst>
                                    <p:cond delay="2000"/>
                                  </p:stCondLst>
                                  <p:childTnLst>
                                    <p:set>
                                      <p:cBhvr>
                                        <p:cTn id="69" dur="1" fill="hold">
                                          <p:stCondLst>
                                            <p:cond delay="0"/>
                                          </p:stCondLst>
                                        </p:cTn>
                                        <p:tgtEl>
                                          <p:spTgt spid="12"/>
                                        </p:tgtEl>
                                        <p:attrNameLst>
                                          <p:attrName>style.visibility</p:attrName>
                                        </p:attrNameLst>
                                      </p:cBhvr>
                                      <p:to>
                                        <p:strVal val="visible"/>
                                      </p:to>
                                    </p:set>
                                    <p:animEffect transition="in" filter="fade">
                                      <p:cBhvr>
                                        <p:cTn id="70" dur="500"/>
                                        <p:tgtEl>
                                          <p:spTgt spid="12"/>
                                        </p:tgtEl>
                                      </p:cBhvr>
                                    </p:animEffect>
                                  </p:childTnLst>
                                </p:cTn>
                              </p:par>
                              <p:par>
                                <p:cTn id="71" presetID="42" presetClass="path" presetSubtype="0" accel="50000" decel="50000" fill="hold" grpId="1" nodeType="withEffect">
                                  <p:stCondLst>
                                    <p:cond delay="2000"/>
                                  </p:stCondLst>
                                  <p:childTnLst>
                                    <p:animMotion origin="layout" path="M 4.375E-6 -0.15718 L 4.375E-6 3.33333E-6 " pathEditMode="relative" rAng="0" ptsTypes="AA">
                                      <p:cBhvr>
                                        <p:cTn id="72" dur="750" fill="hold"/>
                                        <p:tgtEl>
                                          <p:spTgt spid="12"/>
                                        </p:tgtEl>
                                        <p:attrNameLst>
                                          <p:attrName>ppt_x</p:attrName>
                                          <p:attrName>ppt_y</p:attrName>
                                        </p:attrNameLst>
                                      </p:cBhvr>
                                      <p:rCtr x="0" y="7847"/>
                                    </p:animMotion>
                                  </p:childTnLst>
                                </p:cTn>
                              </p:par>
                              <p:par>
                                <p:cTn id="73" presetID="53" presetClass="entr" presetSubtype="16" fill="hold" nodeType="withEffect">
                                  <p:stCondLst>
                                    <p:cond delay="2000"/>
                                  </p:stCondLst>
                                  <p:childTnLst>
                                    <p:set>
                                      <p:cBhvr>
                                        <p:cTn id="74" dur="1" fill="hold">
                                          <p:stCondLst>
                                            <p:cond delay="0"/>
                                          </p:stCondLst>
                                        </p:cTn>
                                        <p:tgtEl>
                                          <p:spTgt spid="40"/>
                                        </p:tgtEl>
                                        <p:attrNameLst>
                                          <p:attrName>style.visibility</p:attrName>
                                        </p:attrNameLst>
                                      </p:cBhvr>
                                      <p:to>
                                        <p:strVal val="visible"/>
                                      </p:to>
                                    </p:set>
                                    <p:anim calcmode="lin" valueType="num">
                                      <p:cBhvr>
                                        <p:cTn id="75" dur="500" fill="hold"/>
                                        <p:tgtEl>
                                          <p:spTgt spid="40"/>
                                        </p:tgtEl>
                                        <p:attrNameLst>
                                          <p:attrName>ppt_w</p:attrName>
                                        </p:attrNameLst>
                                      </p:cBhvr>
                                      <p:tavLst>
                                        <p:tav tm="0">
                                          <p:val>
                                            <p:fltVal val="0"/>
                                          </p:val>
                                        </p:tav>
                                        <p:tav tm="100000">
                                          <p:val>
                                            <p:strVal val="#ppt_w"/>
                                          </p:val>
                                        </p:tav>
                                      </p:tavLst>
                                    </p:anim>
                                    <p:anim calcmode="lin" valueType="num">
                                      <p:cBhvr>
                                        <p:cTn id="76" dur="500" fill="hold"/>
                                        <p:tgtEl>
                                          <p:spTgt spid="40"/>
                                        </p:tgtEl>
                                        <p:attrNameLst>
                                          <p:attrName>ppt_h</p:attrName>
                                        </p:attrNameLst>
                                      </p:cBhvr>
                                      <p:tavLst>
                                        <p:tav tm="0">
                                          <p:val>
                                            <p:fltVal val="0"/>
                                          </p:val>
                                        </p:tav>
                                        <p:tav tm="100000">
                                          <p:val>
                                            <p:strVal val="#ppt_h"/>
                                          </p:val>
                                        </p:tav>
                                      </p:tavLst>
                                    </p:anim>
                                    <p:animEffect transition="in" filter="fade">
                                      <p:cBhvr>
                                        <p:cTn id="77" dur="500"/>
                                        <p:tgtEl>
                                          <p:spTgt spid="40"/>
                                        </p:tgtEl>
                                      </p:cBhvr>
                                    </p:animEffect>
                                  </p:childTnLst>
                                </p:cTn>
                              </p:par>
                              <p:par>
                                <p:cTn id="78" presetID="42" presetClass="path" presetSubtype="0" accel="50000" decel="50000" fill="hold" nodeType="withEffect">
                                  <p:stCondLst>
                                    <p:cond delay="2000"/>
                                  </p:stCondLst>
                                  <p:childTnLst>
                                    <p:animMotion origin="layout" path="M 2.08333E-7 0.10972 L 2.08333E-7 3.33333E-6 " pathEditMode="relative" rAng="0" ptsTypes="AA">
                                      <p:cBhvr>
                                        <p:cTn id="79" dur="750" fill="hold"/>
                                        <p:tgtEl>
                                          <p:spTgt spid="40"/>
                                        </p:tgtEl>
                                        <p:attrNameLst>
                                          <p:attrName>ppt_x</p:attrName>
                                          <p:attrName>ppt_y</p:attrName>
                                        </p:attrNameLst>
                                      </p:cBhvr>
                                      <p:rCtr x="0" y="-5486"/>
                                    </p:animMotion>
                                  </p:childTnLst>
                                </p:cTn>
                              </p:par>
                              <p:par>
                                <p:cTn id="80" presetID="53" presetClass="entr" presetSubtype="16" fill="hold" nodeType="withEffect">
                                  <p:stCondLst>
                                    <p:cond delay="2000"/>
                                  </p:stCondLst>
                                  <p:childTnLst>
                                    <p:set>
                                      <p:cBhvr>
                                        <p:cTn id="81" dur="1" fill="hold">
                                          <p:stCondLst>
                                            <p:cond delay="0"/>
                                          </p:stCondLst>
                                        </p:cTn>
                                        <p:tgtEl>
                                          <p:spTgt spid="16"/>
                                        </p:tgtEl>
                                        <p:attrNameLst>
                                          <p:attrName>style.visibility</p:attrName>
                                        </p:attrNameLst>
                                      </p:cBhvr>
                                      <p:to>
                                        <p:strVal val="visible"/>
                                      </p:to>
                                    </p:set>
                                    <p:anim calcmode="lin" valueType="num">
                                      <p:cBhvr>
                                        <p:cTn id="82" dur="500" fill="hold"/>
                                        <p:tgtEl>
                                          <p:spTgt spid="16"/>
                                        </p:tgtEl>
                                        <p:attrNameLst>
                                          <p:attrName>ppt_w</p:attrName>
                                        </p:attrNameLst>
                                      </p:cBhvr>
                                      <p:tavLst>
                                        <p:tav tm="0">
                                          <p:val>
                                            <p:fltVal val="0"/>
                                          </p:val>
                                        </p:tav>
                                        <p:tav tm="100000">
                                          <p:val>
                                            <p:strVal val="#ppt_w"/>
                                          </p:val>
                                        </p:tav>
                                      </p:tavLst>
                                    </p:anim>
                                    <p:anim calcmode="lin" valueType="num">
                                      <p:cBhvr>
                                        <p:cTn id="83" dur="500" fill="hold"/>
                                        <p:tgtEl>
                                          <p:spTgt spid="16"/>
                                        </p:tgtEl>
                                        <p:attrNameLst>
                                          <p:attrName>ppt_h</p:attrName>
                                        </p:attrNameLst>
                                      </p:cBhvr>
                                      <p:tavLst>
                                        <p:tav tm="0">
                                          <p:val>
                                            <p:fltVal val="0"/>
                                          </p:val>
                                        </p:tav>
                                        <p:tav tm="100000">
                                          <p:val>
                                            <p:strVal val="#ppt_h"/>
                                          </p:val>
                                        </p:tav>
                                      </p:tavLst>
                                    </p:anim>
                                    <p:animEffect transition="in" filter="fade">
                                      <p:cBhvr>
                                        <p:cTn id="84" dur="500"/>
                                        <p:tgtEl>
                                          <p:spTgt spid="16"/>
                                        </p:tgtEl>
                                      </p:cBhvr>
                                    </p:animEffect>
                                  </p:childTnLst>
                                </p:cTn>
                              </p:par>
                              <p:par>
                                <p:cTn id="85" presetID="42" presetClass="path" presetSubtype="0" accel="50000" decel="50000" fill="hold" nodeType="withEffect">
                                  <p:stCondLst>
                                    <p:cond delay="2000"/>
                                  </p:stCondLst>
                                  <p:childTnLst>
                                    <p:animMotion origin="layout" path="M 2.91667E-6 0.10973 L 2.91667E-6 -3.7037E-6 " pathEditMode="relative" rAng="0" ptsTypes="AA">
                                      <p:cBhvr>
                                        <p:cTn id="86" dur="750" fill="hold"/>
                                        <p:tgtEl>
                                          <p:spTgt spid="16"/>
                                        </p:tgtEl>
                                        <p:attrNameLst>
                                          <p:attrName>ppt_x</p:attrName>
                                          <p:attrName>ppt_y</p:attrName>
                                        </p:attrNameLst>
                                      </p:cBhvr>
                                      <p:rCtr x="0" y="-5486"/>
                                    </p:animMotion>
                                  </p:childTnLst>
                                </p:cTn>
                              </p:par>
                              <p:par>
                                <p:cTn id="87" presetID="10" presetClass="entr" presetSubtype="0" fill="hold" nodeType="withEffect">
                                  <p:stCondLst>
                                    <p:cond delay="0"/>
                                  </p:stCondLst>
                                  <p:childTnLst>
                                    <p:set>
                                      <p:cBhvr>
                                        <p:cTn id="88" dur="1" fill="hold">
                                          <p:stCondLst>
                                            <p:cond delay="0"/>
                                          </p:stCondLst>
                                        </p:cTn>
                                        <p:tgtEl>
                                          <p:spTgt spid="58"/>
                                        </p:tgtEl>
                                        <p:attrNameLst>
                                          <p:attrName>style.visibility</p:attrName>
                                        </p:attrNameLst>
                                      </p:cBhvr>
                                      <p:to>
                                        <p:strVal val="visible"/>
                                      </p:to>
                                    </p:set>
                                    <p:animEffect transition="in" filter="fade">
                                      <p:cBhvr>
                                        <p:cTn id="89" dur="500"/>
                                        <p:tgtEl>
                                          <p:spTgt spid="58"/>
                                        </p:tgtEl>
                                      </p:cBhvr>
                                    </p:animEffect>
                                  </p:childTnLst>
                                </p:cTn>
                              </p:par>
                              <p:par>
                                <p:cTn id="90" presetID="35" presetClass="path" presetSubtype="0" accel="50000" decel="50000" fill="hold" nodeType="withEffect">
                                  <p:stCondLst>
                                    <p:cond delay="0"/>
                                  </p:stCondLst>
                                  <p:childTnLst>
                                    <p:animMotion origin="layout" path="M 0.0737 3.7037E-6 L 6.25E-7 3.7037E-6 " pathEditMode="relative" rAng="0" ptsTypes="AA">
                                      <p:cBhvr>
                                        <p:cTn id="91" dur="750" fill="hold"/>
                                        <p:tgtEl>
                                          <p:spTgt spid="58"/>
                                        </p:tgtEl>
                                        <p:attrNameLst>
                                          <p:attrName>ppt_x</p:attrName>
                                          <p:attrName>ppt_y</p:attrName>
                                        </p:attrNameLst>
                                      </p:cBhvr>
                                      <p:rCtr x="-3685" y="0"/>
                                    </p:animMotion>
                                  </p:childTnLst>
                                </p:cTn>
                              </p:par>
                              <p:par>
                                <p:cTn id="92" presetID="10" presetClass="entr" presetSubtype="0" fill="hold" nodeType="withEffect">
                                  <p:stCondLst>
                                    <p:cond delay="500"/>
                                  </p:stCondLst>
                                  <p:childTnLst>
                                    <p:set>
                                      <p:cBhvr>
                                        <p:cTn id="93" dur="1" fill="hold">
                                          <p:stCondLst>
                                            <p:cond delay="0"/>
                                          </p:stCondLst>
                                        </p:cTn>
                                        <p:tgtEl>
                                          <p:spTgt spid="61"/>
                                        </p:tgtEl>
                                        <p:attrNameLst>
                                          <p:attrName>style.visibility</p:attrName>
                                        </p:attrNameLst>
                                      </p:cBhvr>
                                      <p:to>
                                        <p:strVal val="visible"/>
                                      </p:to>
                                    </p:set>
                                    <p:animEffect transition="in" filter="fade">
                                      <p:cBhvr>
                                        <p:cTn id="94" dur="500"/>
                                        <p:tgtEl>
                                          <p:spTgt spid="61"/>
                                        </p:tgtEl>
                                      </p:cBhvr>
                                    </p:animEffect>
                                  </p:childTnLst>
                                </p:cTn>
                              </p:par>
                              <p:par>
                                <p:cTn id="95" presetID="35" presetClass="path" presetSubtype="0" accel="50000" decel="50000" fill="hold" nodeType="withEffect">
                                  <p:stCondLst>
                                    <p:cond delay="500"/>
                                  </p:stCondLst>
                                  <p:childTnLst>
                                    <p:animMotion origin="layout" path="M 0.0737 4.81481E-6 L -4.375E-6 4.81481E-6 " pathEditMode="relative" rAng="0" ptsTypes="AA">
                                      <p:cBhvr>
                                        <p:cTn id="96" dur="750" fill="hold"/>
                                        <p:tgtEl>
                                          <p:spTgt spid="61"/>
                                        </p:tgtEl>
                                        <p:attrNameLst>
                                          <p:attrName>ppt_x</p:attrName>
                                          <p:attrName>ppt_y</p:attrName>
                                        </p:attrNameLst>
                                      </p:cBhvr>
                                      <p:rCtr x="-3685" y="0"/>
                                    </p:animMotion>
                                  </p:childTnLst>
                                </p:cTn>
                              </p:par>
                              <p:par>
                                <p:cTn id="97" presetID="42" presetClass="path" presetSubtype="0" accel="50000" decel="50000" fill="hold" nodeType="withEffect">
                                  <p:stCondLst>
                                    <p:cond delay="2000"/>
                                  </p:stCondLst>
                                  <p:childTnLst>
                                    <p:animMotion origin="layout" path="M 2.91667E-6 0.10973 L 2.91667E-6 -3.7037E-6 " pathEditMode="relative" rAng="0" ptsTypes="AA">
                                      <p:cBhvr>
                                        <p:cTn id="98" dur="750" fill="hold"/>
                                        <p:tgtEl>
                                          <p:spTgt spid="16"/>
                                        </p:tgtEl>
                                        <p:attrNameLst>
                                          <p:attrName>ppt_x</p:attrName>
                                          <p:attrName>ppt_y</p:attrName>
                                        </p:attrNameLst>
                                      </p:cBhvr>
                                      <p:rCtr x="0" y="-5486"/>
                                    </p:animMotion>
                                  </p:childTnLst>
                                </p:cTn>
                              </p:par>
                              <p:par>
                                <p:cTn id="99" presetID="10" presetClass="entr" presetSubtype="0" fill="hold" grpId="0" nodeType="withEffect">
                                  <p:stCondLst>
                                    <p:cond delay="0"/>
                                  </p:stCondLst>
                                  <p:childTnLst>
                                    <p:set>
                                      <p:cBhvr>
                                        <p:cTn id="100" dur="1" fill="hold">
                                          <p:stCondLst>
                                            <p:cond delay="0"/>
                                          </p:stCondLst>
                                        </p:cTn>
                                        <p:tgtEl>
                                          <p:spTgt spid="58"/>
                                        </p:tgtEl>
                                        <p:attrNameLst>
                                          <p:attrName>style.visibility</p:attrName>
                                        </p:attrNameLst>
                                      </p:cBhvr>
                                      <p:to>
                                        <p:strVal val="visible"/>
                                      </p:to>
                                    </p:set>
                                    <p:animEffect transition="in" filter="fade">
                                      <p:cBhvr>
                                        <p:cTn id="101" dur="500"/>
                                        <p:tgtEl>
                                          <p:spTgt spid="58"/>
                                        </p:tgtEl>
                                      </p:cBhvr>
                                    </p:animEffect>
                                  </p:childTnLst>
                                </p:cTn>
                              </p:par>
                              <p:par>
                                <p:cTn id="102" presetID="35" presetClass="path" presetSubtype="0" accel="50000" decel="50000" fill="hold" grpId="1" nodeType="withEffect">
                                  <p:stCondLst>
                                    <p:cond delay="0"/>
                                  </p:stCondLst>
                                  <p:childTnLst>
                                    <p:animMotion origin="layout" path="M 0.0737 3.7037E-6 L 6.25E-7 3.7037E-6 " pathEditMode="relative" rAng="0" ptsTypes="AA">
                                      <p:cBhvr>
                                        <p:cTn id="103" dur="750" fill="hold"/>
                                        <p:tgtEl>
                                          <p:spTgt spid="58"/>
                                        </p:tgtEl>
                                        <p:attrNameLst>
                                          <p:attrName>ppt_x</p:attrName>
                                          <p:attrName>ppt_y</p:attrName>
                                        </p:attrNameLst>
                                      </p:cBhvr>
                                      <p:rCtr x="-3685" y="0"/>
                                    </p:animMotion>
                                  </p:childTnLst>
                                </p:cTn>
                              </p:par>
                              <p:par>
                                <p:cTn id="104" presetID="10" presetClass="entr" presetSubtype="0" fill="hold" grpId="0" nodeType="withEffect">
                                  <p:stCondLst>
                                    <p:cond delay="500"/>
                                  </p:stCondLst>
                                  <p:childTnLst>
                                    <p:set>
                                      <p:cBhvr>
                                        <p:cTn id="105" dur="1" fill="hold">
                                          <p:stCondLst>
                                            <p:cond delay="0"/>
                                          </p:stCondLst>
                                        </p:cTn>
                                        <p:tgtEl>
                                          <p:spTgt spid="61"/>
                                        </p:tgtEl>
                                        <p:attrNameLst>
                                          <p:attrName>style.visibility</p:attrName>
                                        </p:attrNameLst>
                                      </p:cBhvr>
                                      <p:to>
                                        <p:strVal val="visible"/>
                                      </p:to>
                                    </p:set>
                                    <p:animEffect transition="in" filter="fade">
                                      <p:cBhvr>
                                        <p:cTn id="106" dur="500"/>
                                        <p:tgtEl>
                                          <p:spTgt spid="61"/>
                                        </p:tgtEl>
                                      </p:cBhvr>
                                    </p:animEffect>
                                  </p:childTnLst>
                                </p:cTn>
                              </p:par>
                              <p:par>
                                <p:cTn id="107" presetID="35" presetClass="path" presetSubtype="0" accel="50000" decel="50000" fill="hold" grpId="1" nodeType="withEffect">
                                  <p:stCondLst>
                                    <p:cond delay="500"/>
                                  </p:stCondLst>
                                  <p:childTnLst>
                                    <p:animMotion origin="layout" path="M 0.0737 4.81481E-6 L -4.375E-6 4.81481E-6 " pathEditMode="relative" rAng="0" ptsTypes="AA">
                                      <p:cBhvr>
                                        <p:cTn id="108" dur="750" fill="hold"/>
                                        <p:tgtEl>
                                          <p:spTgt spid="61"/>
                                        </p:tgtEl>
                                        <p:attrNameLst>
                                          <p:attrName>ppt_x</p:attrName>
                                          <p:attrName>ppt_y</p:attrName>
                                        </p:attrNameLst>
                                      </p:cBhvr>
                                      <p:rCtr x="-368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9" grpId="1" animBg="1"/>
      <p:bldP spid="10" grpId="0" animBg="1"/>
      <p:bldP spid="10" grpId="1" animBg="1"/>
      <p:bldP spid="11" grpId="0" animBg="1"/>
      <p:bldP spid="11" grpId="1" animBg="1"/>
      <p:bldP spid="12" grpId="0" animBg="1"/>
      <p:bldP spid="12" grpId="1" animBg="1"/>
      <p:bldP spid="58" grpId="0"/>
      <p:bldP spid="58" grpId="1"/>
      <p:bldP spid="61" grpId="0"/>
      <p:bldP spid="61"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231251AB-1786-C635-84CD-3E8A84F3D109}"/>
              </a:ext>
            </a:extLst>
          </p:cNvPr>
          <p:cNvSpPr/>
          <p:nvPr/>
        </p:nvSpPr>
        <p:spPr>
          <a:xfrm>
            <a:off x="1260688" y="3640938"/>
            <a:ext cx="2391874" cy="2953046"/>
          </a:xfrm>
          <a:prstGeom prst="roundRect">
            <a:avLst>
              <a:gd name="adj" fmla="val 4611"/>
            </a:avLst>
          </a:prstGeom>
          <a:ln w="19050" cap="rnd">
            <a:gradFill>
              <a:gsLst>
                <a:gs pos="0">
                  <a:schemeClr val="accent1">
                    <a:alpha val="50000"/>
                  </a:schemeClr>
                </a:gs>
                <a:gs pos="98601">
                  <a:schemeClr val="accent3">
                    <a:alpha val="85000"/>
                  </a:schemeClr>
                </a:gs>
                <a:gs pos="50000">
                  <a:schemeClr val="accent2">
                    <a:alpha val="75000"/>
                  </a:schemeClr>
                </a:gs>
              </a:gsLst>
              <a:lin ang="5400000" scaled="1"/>
            </a:gradFill>
            <a:prstDash val="solid"/>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tx1"/>
              </a:solidFill>
            </a:endParaRPr>
          </a:p>
        </p:txBody>
      </p:sp>
      <p:grpSp>
        <p:nvGrpSpPr>
          <p:cNvPr id="6" name="Group 5">
            <a:extLst>
              <a:ext uri="{FF2B5EF4-FFF2-40B4-BE49-F238E27FC236}">
                <a16:creationId xmlns:a16="http://schemas.microsoft.com/office/drawing/2014/main" id="{F4E85C4A-88DD-2027-1B12-32ECBD783CAB}"/>
              </a:ext>
            </a:extLst>
          </p:cNvPr>
          <p:cNvGrpSpPr/>
          <p:nvPr/>
        </p:nvGrpSpPr>
        <p:grpSpPr>
          <a:xfrm>
            <a:off x="1052470" y="1097748"/>
            <a:ext cx="2808312" cy="3468384"/>
            <a:chOff x="1052470" y="780214"/>
            <a:chExt cx="2808312" cy="3468384"/>
          </a:xfrm>
        </p:grpSpPr>
        <p:sp>
          <p:nvSpPr>
            <p:cNvPr id="7" name="Rectangle: Rounded Corners 6">
              <a:extLst>
                <a:ext uri="{FF2B5EF4-FFF2-40B4-BE49-F238E27FC236}">
                  <a16:creationId xmlns:a16="http://schemas.microsoft.com/office/drawing/2014/main" id="{19BFF2C1-02C7-0234-BD54-EA6D0B771033}"/>
                </a:ext>
              </a:extLst>
            </p:cNvPr>
            <p:cNvSpPr/>
            <p:nvPr/>
          </p:nvSpPr>
          <p:spPr>
            <a:xfrm>
              <a:off x="1052470" y="780214"/>
              <a:ext cx="2808312" cy="3468384"/>
            </a:xfrm>
            <a:prstGeom prst="roundRect">
              <a:avLst>
                <a:gd name="adj" fmla="val 4611"/>
              </a:avLst>
            </a:prstGeom>
            <a:solidFill>
              <a:schemeClr val="accent4"/>
            </a:solidFill>
            <a:ln>
              <a:noFill/>
            </a:ln>
            <a:effectLst>
              <a:outerShdw blurRad="190500" dist="127000" dir="13500000" algn="br" rotWithShape="0">
                <a:schemeClr val="accent6">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Rounded Corners 7">
              <a:extLst>
                <a:ext uri="{FF2B5EF4-FFF2-40B4-BE49-F238E27FC236}">
                  <a16:creationId xmlns:a16="http://schemas.microsoft.com/office/drawing/2014/main" id="{2A697D7F-5A2C-770B-E8F4-CF2C4937CAEF}"/>
                </a:ext>
              </a:extLst>
            </p:cNvPr>
            <p:cNvSpPr/>
            <p:nvPr/>
          </p:nvSpPr>
          <p:spPr>
            <a:xfrm>
              <a:off x="1052470" y="780214"/>
              <a:ext cx="2808312" cy="3468384"/>
            </a:xfrm>
            <a:prstGeom prst="roundRect">
              <a:avLst>
                <a:gd name="adj" fmla="val 4611"/>
              </a:avLst>
            </a:prstGeom>
            <a:solidFill>
              <a:schemeClr val="accent4"/>
            </a:solidFill>
            <a:ln>
              <a:noFill/>
            </a:ln>
            <a:effectLst>
              <a:outerShdw blurRad="190500" dist="127000" dir="2700000" algn="tl" rotWithShape="0">
                <a:schemeClr val="accent5">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0" name="Picture Placeholder 49">
            <a:extLst>
              <a:ext uri="{FF2B5EF4-FFF2-40B4-BE49-F238E27FC236}">
                <a16:creationId xmlns:a16="http://schemas.microsoft.com/office/drawing/2014/main" id="{EA0A2453-F617-486E-990E-C3E6A31996C9}"/>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l="9496" r="9496"/>
          <a:stretch>
            <a:fillRect/>
          </a:stretch>
        </p:blipFill>
        <p:spPr>
          <a:xfrm>
            <a:off x="1448513" y="3906059"/>
            <a:ext cx="2016224" cy="2489261"/>
          </a:xfrm>
        </p:spPr>
      </p:pic>
      <p:sp>
        <p:nvSpPr>
          <p:cNvPr id="9" name="Oval 8">
            <a:extLst>
              <a:ext uri="{FF2B5EF4-FFF2-40B4-BE49-F238E27FC236}">
                <a16:creationId xmlns:a16="http://schemas.microsoft.com/office/drawing/2014/main" id="{DA1536AB-D548-DAD1-A9BD-3C0286DC3DEC}"/>
              </a:ext>
            </a:extLst>
          </p:cNvPr>
          <p:cNvSpPr/>
          <p:nvPr/>
        </p:nvSpPr>
        <p:spPr>
          <a:xfrm flipH="1">
            <a:off x="3558873" y="4467285"/>
            <a:ext cx="197694" cy="197694"/>
          </a:xfrm>
          <a:prstGeom prst="ellipse">
            <a:avLst/>
          </a:prstGeom>
          <a:gradFill flip="none" rotWithShape="1">
            <a:gsLst>
              <a:gs pos="100000">
                <a:schemeClr val="accent5"/>
              </a:gs>
              <a:gs pos="0">
                <a:schemeClr val="accent6">
                  <a:lumMod val="95000"/>
                  <a:lumOff val="5000"/>
                </a:schemeClr>
              </a:gs>
            </a:gsLst>
            <a:path path="circle">
              <a:fillToRect r="100000" b="100000"/>
            </a:path>
            <a:tileRect l="-100000" t="-100000"/>
          </a:gradFill>
          <a:ln>
            <a:noFill/>
          </a:ln>
          <a:effectLst>
            <a:outerShdw blurRad="127000" dist="88900" dir="2700000" algn="tl" rotWithShape="0">
              <a:schemeClr val="accent5">
                <a:alpha val="6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48ED944B-4362-D1BB-45A8-FB59CD0BD178}"/>
              </a:ext>
            </a:extLst>
          </p:cNvPr>
          <p:cNvSpPr/>
          <p:nvPr/>
        </p:nvSpPr>
        <p:spPr>
          <a:xfrm flipH="1">
            <a:off x="1156683" y="4467285"/>
            <a:ext cx="197694" cy="197694"/>
          </a:xfrm>
          <a:prstGeom prst="ellipse">
            <a:avLst/>
          </a:prstGeom>
          <a:gradFill flip="none" rotWithShape="1">
            <a:gsLst>
              <a:gs pos="100000">
                <a:schemeClr val="accent5"/>
              </a:gs>
              <a:gs pos="0">
                <a:schemeClr val="accent6">
                  <a:lumMod val="95000"/>
                  <a:lumOff val="5000"/>
                </a:schemeClr>
              </a:gs>
            </a:gsLst>
            <a:path path="circle">
              <a:fillToRect r="100000" b="100000"/>
            </a:path>
            <a:tileRect l="-100000" t="-100000"/>
          </a:gradFill>
          <a:ln>
            <a:noFill/>
          </a:ln>
          <a:effectLst>
            <a:outerShdw blurRad="127000" dist="88900" dir="2700000" algn="tl" rotWithShape="0">
              <a:schemeClr val="accent5">
                <a:alpha val="6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C647E110-06F7-11DE-E6A1-5D3BDA603464}"/>
              </a:ext>
            </a:extLst>
          </p:cNvPr>
          <p:cNvSpPr txBox="1"/>
          <p:nvPr/>
        </p:nvSpPr>
        <p:spPr>
          <a:xfrm>
            <a:off x="1156683" y="1338607"/>
            <a:ext cx="2704099" cy="584775"/>
          </a:xfrm>
          <a:prstGeom prst="rect">
            <a:avLst/>
          </a:prstGeom>
          <a:noFill/>
        </p:spPr>
        <p:txBody>
          <a:bodyPr wrap="square" lIns="0" rIns="0" rtlCol="0" anchor="b">
            <a:spAutoFit/>
          </a:bodyPr>
          <a:lstStyle/>
          <a:p>
            <a:pPr algn="ctr"/>
            <a:r>
              <a:rPr lang="en-GB" sz="1600" dirty="0">
                <a:gradFill flip="none" rotWithShape="1">
                  <a:gsLst>
                    <a:gs pos="0">
                      <a:schemeClr val="accent1"/>
                    </a:gs>
                    <a:gs pos="100000">
                      <a:schemeClr val="accent3"/>
                    </a:gs>
                    <a:gs pos="50000">
                      <a:schemeClr val="accent2"/>
                    </a:gs>
                  </a:gsLst>
                  <a:lin ang="2700000" scaled="1"/>
                  <a:tileRect/>
                </a:gradFill>
                <a:latin typeface="+mj-lt"/>
                <a:ea typeface="Open Sans bold" pitchFamily="2" charset="0"/>
                <a:cs typeface="Open Sans bold" pitchFamily="2" charset="0"/>
              </a:rPr>
              <a:t>Accurate Oral Cancer Detection</a:t>
            </a:r>
            <a:endParaRPr lang="en-US" sz="1600" dirty="0">
              <a:gradFill flip="none" rotWithShape="1">
                <a:gsLst>
                  <a:gs pos="0">
                    <a:schemeClr val="accent1"/>
                  </a:gs>
                  <a:gs pos="100000">
                    <a:schemeClr val="accent3"/>
                  </a:gs>
                  <a:gs pos="50000">
                    <a:schemeClr val="accent2"/>
                  </a:gs>
                </a:gsLst>
                <a:lin ang="2700000" scaled="1"/>
                <a:tileRect/>
              </a:gradFill>
              <a:latin typeface="+mj-lt"/>
              <a:ea typeface="Open Sans bold" pitchFamily="2" charset="0"/>
              <a:cs typeface="Open Sans bold" pitchFamily="2" charset="0"/>
            </a:endParaRPr>
          </a:p>
        </p:txBody>
      </p:sp>
      <p:sp>
        <p:nvSpPr>
          <p:cNvPr id="12" name="TextBox 11">
            <a:extLst>
              <a:ext uri="{FF2B5EF4-FFF2-40B4-BE49-F238E27FC236}">
                <a16:creationId xmlns:a16="http://schemas.microsoft.com/office/drawing/2014/main" id="{F203620D-5788-F022-67CE-FEAB5B96CCCE}"/>
              </a:ext>
            </a:extLst>
          </p:cNvPr>
          <p:cNvSpPr txBox="1"/>
          <p:nvPr/>
        </p:nvSpPr>
        <p:spPr>
          <a:xfrm>
            <a:off x="1412579" y="2028600"/>
            <a:ext cx="2088095" cy="1080937"/>
          </a:xfrm>
          <a:prstGeom prst="rect">
            <a:avLst/>
          </a:prstGeom>
          <a:noFill/>
        </p:spPr>
        <p:txBody>
          <a:bodyPr wrap="square" lIns="0" rIns="0" rtlCol="0">
            <a:spAutoFit/>
          </a:bodyPr>
          <a:lstStyle/>
          <a:p>
            <a:pPr algn="ctr">
              <a:lnSpc>
                <a:spcPct val="150000"/>
              </a:lnSpc>
            </a:pPr>
            <a:r>
              <a:rPr lang="en-US" sz="1100" dirty="0">
                <a:solidFill>
                  <a:schemeClr val="accent5">
                    <a:lumMod val="75000"/>
                  </a:schemeClr>
                </a:solidFill>
                <a:ea typeface="Open Sans Light" pitchFamily="2" charset="0"/>
                <a:cs typeface="Open Sans Light" pitchFamily="2" charset="0"/>
              </a:rPr>
              <a:t>Develop precise deep learning model for early oral cancer detection from patient images on website.</a:t>
            </a:r>
          </a:p>
        </p:txBody>
      </p:sp>
      <p:grpSp>
        <p:nvGrpSpPr>
          <p:cNvPr id="42" name="Group 41">
            <a:extLst>
              <a:ext uri="{FF2B5EF4-FFF2-40B4-BE49-F238E27FC236}">
                <a16:creationId xmlns:a16="http://schemas.microsoft.com/office/drawing/2014/main" id="{CAD85B91-9160-0703-8640-2CD25AB3E917}"/>
              </a:ext>
            </a:extLst>
          </p:cNvPr>
          <p:cNvGrpSpPr/>
          <p:nvPr/>
        </p:nvGrpSpPr>
        <p:grpSpPr>
          <a:xfrm>
            <a:off x="2123985" y="3391144"/>
            <a:ext cx="665281" cy="150947"/>
            <a:chOff x="2123985" y="3076795"/>
            <a:chExt cx="665281" cy="150947"/>
          </a:xfrm>
        </p:grpSpPr>
        <p:sp>
          <p:nvSpPr>
            <p:cNvPr id="13" name="Oval 12">
              <a:extLst>
                <a:ext uri="{FF2B5EF4-FFF2-40B4-BE49-F238E27FC236}">
                  <a16:creationId xmlns:a16="http://schemas.microsoft.com/office/drawing/2014/main" id="{43F54E0A-D515-6771-3191-A060A976D630}"/>
                </a:ext>
              </a:extLst>
            </p:cNvPr>
            <p:cNvSpPr/>
            <p:nvPr/>
          </p:nvSpPr>
          <p:spPr>
            <a:xfrm flipH="1">
              <a:off x="2123985" y="3076795"/>
              <a:ext cx="150947" cy="150947"/>
            </a:xfrm>
            <a:prstGeom prst="ellipse">
              <a:avLst/>
            </a:prstGeom>
            <a:gradFill flip="none" rotWithShape="1">
              <a:gsLst>
                <a:gs pos="100000">
                  <a:schemeClr val="accent3"/>
                </a:gs>
                <a:gs pos="50400">
                  <a:schemeClr val="accent2"/>
                </a:gs>
                <a:gs pos="0">
                  <a:schemeClr val="accent1"/>
                </a:gs>
              </a:gsLst>
              <a:path path="circle">
                <a:fillToRect r="100000" b="100000"/>
              </a:path>
              <a:tileRect l="-100000" t="-100000"/>
            </a:gradFill>
            <a:ln>
              <a:noFill/>
            </a:ln>
            <a:effectLst>
              <a:outerShdw blurRad="127000" dist="88900" dir="2700000" algn="tl" rotWithShape="0">
                <a:schemeClr val="accent5">
                  <a:alpha val="6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AEC0CC41-F3B2-9845-9A66-29E9FD70E5F0}"/>
                </a:ext>
              </a:extLst>
            </p:cNvPr>
            <p:cNvSpPr/>
            <p:nvPr/>
          </p:nvSpPr>
          <p:spPr>
            <a:xfrm flipH="1">
              <a:off x="2381152" y="3076795"/>
              <a:ext cx="150947" cy="150947"/>
            </a:xfrm>
            <a:prstGeom prst="ellipse">
              <a:avLst/>
            </a:prstGeom>
            <a:gradFill flip="none" rotWithShape="1">
              <a:gsLst>
                <a:gs pos="100000">
                  <a:schemeClr val="accent3"/>
                </a:gs>
                <a:gs pos="50400">
                  <a:schemeClr val="accent2"/>
                </a:gs>
                <a:gs pos="0">
                  <a:schemeClr val="accent1"/>
                </a:gs>
              </a:gsLst>
              <a:path path="circle">
                <a:fillToRect r="100000" b="100000"/>
              </a:path>
              <a:tileRect l="-100000" t="-100000"/>
            </a:gradFill>
            <a:ln>
              <a:noFill/>
            </a:ln>
            <a:effectLst>
              <a:outerShdw blurRad="127000" dist="88900" dir="2700000" algn="tl" rotWithShape="0">
                <a:schemeClr val="accent5">
                  <a:alpha val="6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0559759F-5B63-089D-9811-5C9F5808C336}"/>
                </a:ext>
              </a:extLst>
            </p:cNvPr>
            <p:cNvSpPr/>
            <p:nvPr/>
          </p:nvSpPr>
          <p:spPr>
            <a:xfrm flipH="1">
              <a:off x="2638319" y="3076795"/>
              <a:ext cx="150947" cy="150947"/>
            </a:xfrm>
            <a:prstGeom prst="ellipse">
              <a:avLst/>
            </a:prstGeom>
            <a:gradFill flip="none" rotWithShape="1">
              <a:gsLst>
                <a:gs pos="100000">
                  <a:schemeClr val="accent3"/>
                </a:gs>
                <a:gs pos="50400">
                  <a:schemeClr val="accent2"/>
                </a:gs>
                <a:gs pos="0">
                  <a:schemeClr val="accent1"/>
                </a:gs>
              </a:gsLst>
              <a:path path="circle">
                <a:fillToRect r="100000" b="100000"/>
              </a:path>
              <a:tileRect l="-100000" t="-100000"/>
            </a:gradFill>
            <a:ln>
              <a:noFill/>
            </a:ln>
            <a:effectLst>
              <a:outerShdw blurRad="127000" dist="88900" dir="2700000" algn="tl" rotWithShape="0">
                <a:schemeClr val="accent5">
                  <a:alpha val="6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Rounded Corners 15">
            <a:extLst>
              <a:ext uri="{FF2B5EF4-FFF2-40B4-BE49-F238E27FC236}">
                <a16:creationId xmlns:a16="http://schemas.microsoft.com/office/drawing/2014/main" id="{0C7FD334-8E52-A08A-E9D0-E82F9343C91E}"/>
              </a:ext>
            </a:extLst>
          </p:cNvPr>
          <p:cNvSpPr/>
          <p:nvPr/>
        </p:nvSpPr>
        <p:spPr>
          <a:xfrm flipV="1">
            <a:off x="4900063" y="892714"/>
            <a:ext cx="2391874" cy="2953046"/>
          </a:xfrm>
          <a:prstGeom prst="roundRect">
            <a:avLst>
              <a:gd name="adj" fmla="val 4611"/>
            </a:avLst>
          </a:prstGeom>
          <a:ln w="19050" cap="rnd">
            <a:gradFill>
              <a:gsLst>
                <a:gs pos="0">
                  <a:schemeClr val="accent1">
                    <a:alpha val="50000"/>
                  </a:schemeClr>
                </a:gs>
                <a:gs pos="98601">
                  <a:schemeClr val="accent3">
                    <a:alpha val="85000"/>
                  </a:schemeClr>
                </a:gs>
                <a:gs pos="50000">
                  <a:schemeClr val="accent2">
                    <a:alpha val="75000"/>
                  </a:schemeClr>
                </a:gs>
              </a:gsLst>
              <a:lin ang="5400000" scaled="1"/>
            </a:gradFill>
            <a:prstDash val="solid"/>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tx1"/>
              </a:solidFill>
            </a:endParaRPr>
          </a:p>
        </p:txBody>
      </p:sp>
      <p:grpSp>
        <p:nvGrpSpPr>
          <p:cNvPr id="17" name="Group 16">
            <a:extLst>
              <a:ext uri="{FF2B5EF4-FFF2-40B4-BE49-F238E27FC236}">
                <a16:creationId xmlns:a16="http://schemas.microsoft.com/office/drawing/2014/main" id="{EDE4E93D-A958-2682-A891-576007B1EAFE}"/>
              </a:ext>
            </a:extLst>
          </p:cNvPr>
          <p:cNvGrpSpPr/>
          <p:nvPr/>
        </p:nvGrpSpPr>
        <p:grpSpPr>
          <a:xfrm flipV="1">
            <a:off x="4691844" y="2926937"/>
            <a:ext cx="2808312" cy="3468384"/>
            <a:chOff x="1598321" y="1487508"/>
            <a:chExt cx="9931463" cy="4251081"/>
          </a:xfrm>
        </p:grpSpPr>
        <p:sp>
          <p:nvSpPr>
            <p:cNvPr id="18" name="Rectangle: Rounded Corners 17">
              <a:extLst>
                <a:ext uri="{FF2B5EF4-FFF2-40B4-BE49-F238E27FC236}">
                  <a16:creationId xmlns:a16="http://schemas.microsoft.com/office/drawing/2014/main" id="{832630F1-BF1A-953D-8150-7A83B2ED5B49}"/>
                </a:ext>
              </a:extLst>
            </p:cNvPr>
            <p:cNvSpPr/>
            <p:nvPr/>
          </p:nvSpPr>
          <p:spPr>
            <a:xfrm>
              <a:off x="1598321" y="1487508"/>
              <a:ext cx="9931463" cy="4251081"/>
            </a:xfrm>
            <a:prstGeom prst="roundRect">
              <a:avLst>
                <a:gd name="adj" fmla="val 4611"/>
              </a:avLst>
            </a:prstGeom>
            <a:solidFill>
              <a:schemeClr val="accent4"/>
            </a:solidFill>
            <a:ln>
              <a:noFill/>
            </a:ln>
            <a:effectLst>
              <a:outerShdw blurRad="190500" dist="127000" dir="13500000" algn="br" rotWithShape="0">
                <a:schemeClr val="accent6">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Rounded Corners 18">
              <a:extLst>
                <a:ext uri="{FF2B5EF4-FFF2-40B4-BE49-F238E27FC236}">
                  <a16:creationId xmlns:a16="http://schemas.microsoft.com/office/drawing/2014/main" id="{5A3F748C-E216-B442-B57A-64815B0F7267}"/>
                </a:ext>
              </a:extLst>
            </p:cNvPr>
            <p:cNvSpPr/>
            <p:nvPr/>
          </p:nvSpPr>
          <p:spPr>
            <a:xfrm>
              <a:off x="1598321" y="1487508"/>
              <a:ext cx="9931463" cy="4251081"/>
            </a:xfrm>
            <a:prstGeom prst="roundRect">
              <a:avLst>
                <a:gd name="adj" fmla="val 4611"/>
              </a:avLst>
            </a:prstGeom>
            <a:solidFill>
              <a:schemeClr val="accent4"/>
            </a:solidFill>
            <a:ln>
              <a:noFill/>
            </a:ln>
            <a:effectLst>
              <a:outerShdw blurRad="190500" dist="127000" dir="2700000" algn="tl" rotWithShape="0">
                <a:schemeClr val="accent5">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9" name="Picture Placeholder 58">
            <a:extLst>
              <a:ext uri="{FF2B5EF4-FFF2-40B4-BE49-F238E27FC236}">
                <a16:creationId xmlns:a16="http://schemas.microsoft.com/office/drawing/2014/main" id="{DADDC844-F36A-4AE4-B520-527D2B4B62AD}"/>
              </a:ext>
            </a:extLst>
          </p:cNvPr>
          <p:cNvPicPr>
            <a:picLocks noGrp="1" noChangeAspect="1"/>
          </p:cNvPicPr>
          <p:nvPr>
            <p:ph type="pic" sz="quarter" idx="14"/>
          </p:nvPr>
        </p:nvPicPr>
        <p:blipFill rotWithShape="1">
          <a:blip r:embed="rId4">
            <a:extLst>
              <a:ext uri="{28A0092B-C50C-407E-A947-70E740481C1C}">
                <a14:useLocalDpi xmlns:a14="http://schemas.microsoft.com/office/drawing/2010/main" val="0"/>
              </a:ext>
            </a:extLst>
          </a:blip>
          <a:srcRect t="15846" b="4243"/>
          <a:stretch/>
        </p:blipFill>
        <p:spPr>
          <a:xfrm>
            <a:off x="5076348" y="1117353"/>
            <a:ext cx="2016125" cy="2174974"/>
          </a:xfrm>
        </p:spPr>
      </p:pic>
      <p:sp>
        <p:nvSpPr>
          <p:cNvPr id="39" name="Oval 38">
            <a:extLst>
              <a:ext uri="{FF2B5EF4-FFF2-40B4-BE49-F238E27FC236}">
                <a16:creationId xmlns:a16="http://schemas.microsoft.com/office/drawing/2014/main" id="{9565956E-543A-5EEE-26B3-97AC282AC960}"/>
              </a:ext>
            </a:extLst>
          </p:cNvPr>
          <p:cNvSpPr/>
          <p:nvPr/>
        </p:nvSpPr>
        <p:spPr>
          <a:xfrm flipH="1">
            <a:off x="4796282" y="2810430"/>
            <a:ext cx="197694" cy="197694"/>
          </a:xfrm>
          <a:prstGeom prst="ellipse">
            <a:avLst/>
          </a:prstGeom>
          <a:gradFill flip="none" rotWithShape="1">
            <a:gsLst>
              <a:gs pos="100000">
                <a:schemeClr val="accent5"/>
              </a:gs>
              <a:gs pos="0">
                <a:schemeClr val="accent6">
                  <a:lumMod val="95000"/>
                  <a:lumOff val="5000"/>
                </a:schemeClr>
              </a:gs>
            </a:gsLst>
            <a:path path="circle">
              <a:fillToRect r="100000" b="100000"/>
            </a:path>
            <a:tileRect l="-100000" t="-100000"/>
          </a:gradFill>
          <a:ln>
            <a:noFill/>
          </a:ln>
          <a:effectLst>
            <a:outerShdw blurRad="127000" dist="88900" dir="2700000" algn="tl" rotWithShape="0">
              <a:schemeClr val="accent5">
                <a:alpha val="6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90493418-5AC7-034E-B7F2-D4485DB36329}"/>
              </a:ext>
            </a:extLst>
          </p:cNvPr>
          <p:cNvSpPr/>
          <p:nvPr/>
        </p:nvSpPr>
        <p:spPr>
          <a:xfrm flipH="1">
            <a:off x="4796282" y="2810430"/>
            <a:ext cx="197694" cy="197694"/>
          </a:xfrm>
          <a:prstGeom prst="ellipse">
            <a:avLst/>
          </a:prstGeom>
          <a:gradFill flip="none" rotWithShape="1">
            <a:gsLst>
              <a:gs pos="100000">
                <a:schemeClr val="accent5"/>
              </a:gs>
              <a:gs pos="0">
                <a:schemeClr val="accent6">
                  <a:lumMod val="95000"/>
                  <a:lumOff val="5000"/>
                </a:schemeClr>
              </a:gs>
            </a:gsLst>
            <a:path path="circle">
              <a:fillToRect r="100000" b="100000"/>
            </a:path>
            <a:tileRect l="-100000" t="-100000"/>
          </a:gradFill>
          <a:ln>
            <a:noFill/>
          </a:ln>
          <a:effectLst>
            <a:outerShdw blurRad="127000" dist="88900" dir="2700000" algn="tl" rotWithShape="0">
              <a:schemeClr val="accent5">
                <a:alpha val="6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C5B50087-2A68-3612-777E-D2CDDAC019B3}"/>
              </a:ext>
            </a:extLst>
          </p:cNvPr>
          <p:cNvSpPr/>
          <p:nvPr/>
        </p:nvSpPr>
        <p:spPr>
          <a:xfrm flipH="1">
            <a:off x="7187699" y="2810430"/>
            <a:ext cx="197694" cy="197694"/>
          </a:xfrm>
          <a:prstGeom prst="ellipse">
            <a:avLst/>
          </a:prstGeom>
          <a:gradFill flip="none" rotWithShape="1">
            <a:gsLst>
              <a:gs pos="100000">
                <a:schemeClr val="accent5"/>
              </a:gs>
              <a:gs pos="0">
                <a:schemeClr val="accent6">
                  <a:lumMod val="95000"/>
                  <a:lumOff val="5000"/>
                </a:schemeClr>
              </a:gs>
            </a:gsLst>
            <a:path path="circle">
              <a:fillToRect r="100000" b="100000"/>
            </a:path>
            <a:tileRect l="-100000" t="-100000"/>
          </a:gradFill>
          <a:ln>
            <a:noFill/>
          </a:ln>
          <a:effectLst>
            <a:outerShdw blurRad="127000" dist="88900" dir="2700000" algn="tl" rotWithShape="0">
              <a:schemeClr val="accent5">
                <a:alpha val="6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D40BA006-22CD-13D5-B0D7-925F659B62CF}"/>
              </a:ext>
            </a:extLst>
          </p:cNvPr>
          <p:cNvSpPr txBox="1"/>
          <p:nvPr/>
        </p:nvSpPr>
        <p:spPr>
          <a:xfrm>
            <a:off x="4782253" y="3532445"/>
            <a:ext cx="2498093" cy="584775"/>
          </a:xfrm>
          <a:prstGeom prst="rect">
            <a:avLst/>
          </a:prstGeom>
          <a:noFill/>
        </p:spPr>
        <p:txBody>
          <a:bodyPr wrap="square" lIns="0" rIns="0" rtlCol="0" anchor="b">
            <a:spAutoFit/>
          </a:bodyPr>
          <a:lstStyle/>
          <a:p>
            <a:pPr algn="ctr"/>
            <a:r>
              <a:rPr lang="en-GB" sz="1600" dirty="0">
                <a:gradFill flip="none" rotWithShape="1">
                  <a:gsLst>
                    <a:gs pos="0">
                      <a:schemeClr val="accent1"/>
                    </a:gs>
                    <a:gs pos="100000">
                      <a:schemeClr val="accent3"/>
                    </a:gs>
                    <a:gs pos="50000">
                      <a:schemeClr val="accent2"/>
                    </a:gs>
                  </a:gsLst>
                  <a:lin ang="2700000" scaled="1"/>
                  <a:tileRect/>
                </a:gradFill>
                <a:latin typeface="+mj-lt"/>
                <a:ea typeface="Open Sans bold" pitchFamily="2" charset="0"/>
                <a:cs typeface="Open Sans bold" pitchFamily="2" charset="0"/>
              </a:rPr>
              <a:t>Interactive Health </a:t>
            </a:r>
            <a:endParaRPr lang="ar-EG" sz="1600" dirty="0">
              <a:gradFill flip="none" rotWithShape="1">
                <a:gsLst>
                  <a:gs pos="0">
                    <a:schemeClr val="accent1"/>
                  </a:gs>
                  <a:gs pos="100000">
                    <a:schemeClr val="accent3"/>
                  </a:gs>
                  <a:gs pos="50000">
                    <a:schemeClr val="accent2"/>
                  </a:gs>
                </a:gsLst>
                <a:lin ang="2700000" scaled="1"/>
                <a:tileRect/>
              </a:gradFill>
              <a:latin typeface="+mj-lt"/>
              <a:ea typeface="Open Sans bold" pitchFamily="2" charset="0"/>
              <a:cs typeface="Open Sans bold" pitchFamily="2" charset="0"/>
            </a:endParaRPr>
          </a:p>
          <a:p>
            <a:pPr algn="ctr"/>
            <a:r>
              <a:rPr lang="en-GB" sz="1600" dirty="0">
                <a:gradFill flip="none" rotWithShape="1">
                  <a:gsLst>
                    <a:gs pos="0">
                      <a:schemeClr val="accent1"/>
                    </a:gs>
                    <a:gs pos="100000">
                      <a:schemeClr val="accent3"/>
                    </a:gs>
                    <a:gs pos="50000">
                      <a:schemeClr val="accent2"/>
                    </a:gs>
                  </a:gsLst>
                  <a:lin ang="2700000" scaled="1"/>
                  <a:tileRect/>
                </a:gradFill>
                <a:latin typeface="+mj-lt"/>
                <a:ea typeface="Open Sans bold" pitchFamily="2" charset="0"/>
                <a:cs typeface="Open Sans bold" pitchFamily="2" charset="0"/>
              </a:rPr>
              <a:t>AI Polls</a:t>
            </a:r>
            <a:endParaRPr lang="en-US" sz="1600" dirty="0">
              <a:gradFill flip="none" rotWithShape="1">
                <a:gsLst>
                  <a:gs pos="0">
                    <a:schemeClr val="accent1"/>
                  </a:gs>
                  <a:gs pos="100000">
                    <a:schemeClr val="accent3"/>
                  </a:gs>
                  <a:gs pos="50000">
                    <a:schemeClr val="accent2"/>
                  </a:gs>
                </a:gsLst>
                <a:lin ang="2700000" scaled="1"/>
                <a:tileRect/>
              </a:gradFill>
              <a:latin typeface="+mj-lt"/>
              <a:ea typeface="Open Sans bold" pitchFamily="2" charset="0"/>
              <a:cs typeface="Open Sans bold" pitchFamily="2" charset="0"/>
            </a:endParaRPr>
          </a:p>
        </p:txBody>
      </p:sp>
      <p:sp>
        <p:nvSpPr>
          <p:cNvPr id="23" name="TextBox 22">
            <a:extLst>
              <a:ext uri="{FF2B5EF4-FFF2-40B4-BE49-F238E27FC236}">
                <a16:creationId xmlns:a16="http://schemas.microsoft.com/office/drawing/2014/main" id="{76685E03-504F-E988-EB08-01C5315F9B4A}"/>
              </a:ext>
            </a:extLst>
          </p:cNvPr>
          <p:cNvSpPr txBox="1"/>
          <p:nvPr/>
        </p:nvSpPr>
        <p:spPr>
          <a:xfrm>
            <a:off x="5040363" y="4222438"/>
            <a:ext cx="2088095" cy="1080937"/>
          </a:xfrm>
          <a:prstGeom prst="rect">
            <a:avLst/>
          </a:prstGeom>
          <a:noFill/>
        </p:spPr>
        <p:txBody>
          <a:bodyPr wrap="square" lIns="0" rIns="0" rtlCol="0">
            <a:spAutoFit/>
          </a:bodyPr>
          <a:lstStyle/>
          <a:p>
            <a:pPr algn="ctr">
              <a:lnSpc>
                <a:spcPct val="150000"/>
              </a:lnSpc>
            </a:pPr>
            <a:r>
              <a:rPr lang="en-US" sz="1100" dirty="0">
                <a:solidFill>
                  <a:schemeClr val="accent5">
                    <a:lumMod val="75000"/>
                  </a:schemeClr>
                </a:solidFill>
                <a:ea typeface="Open Sans Light" pitchFamily="2" charset="0"/>
                <a:cs typeface="Open Sans Light" pitchFamily="2" charset="0"/>
              </a:rPr>
              <a:t>Integrate AI-driven polls on website, engaging users with personalized insights on oral health and proactive behaviors.</a:t>
            </a:r>
          </a:p>
        </p:txBody>
      </p:sp>
      <p:grpSp>
        <p:nvGrpSpPr>
          <p:cNvPr id="43" name="Group 42">
            <a:extLst>
              <a:ext uri="{FF2B5EF4-FFF2-40B4-BE49-F238E27FC236}">
                <a16:creationId xmlns:a16="http://schemas.microsoft.com/office/drawing/2014/main" id="{05C83501-482E-7D1E-1FEE-D2E2BD9D084F}"/>
              </a:ext>
            </a:extLst>
          </p:cNvPr>
          <p:cNvGrpSpPr/>
          <p:nvPr/>
        </p:nvGrpSpPr>
        <p:grpSpPr>
          <a:xfrm>
            <a:off x="5751771" y="5584982"/>
            <a:ext cx="665281" cy="150947"/>
            <a:chOff x="5763361" y="5566056"/>
            <a:chExt cx="665281" cy="150947"/>
          </a:xfrm>
        </p:grpSpPr>
        <p:sp>
          <p:nvSpPr>
            <p:cNvPr id="24" name="Oval 23">
              <a:extLst>
                <a:ext uri="{FF2B5EF4-FFF2-40B4-BE49-F238E27FC236}">
                  <a16:creationId xmlns:a16="http://schemas.microsoft.com/office/drawing/2014/main" id="{F9568815-D9F0-50A6-43B2-6A77B10C86F7}"/>
                </a:ext>
              </a:extLst>
            </p:cNvPr>
            <p:cNvSpPr/>
            <p:nvPr/>
          </p:nvSpPr>
          <p:spPr>
            <a:xfrm flipH="1">
              <a:off x="5763361" y="5566056"/>
              <a:ext cx="150947" cy="150947"/>
            </a:xfrm>
            <a:prstGeom prst="ellipse">
              <a:avLst/>
            </a:prstGeom>
            <a:gradFill flip="none" rotWithShape="1">
              <a:gsLst>
                <a:gs pos="100000">
                  <a:schemeClr val="accent3"/>
                </a:gs>
                <a:gs pos="50400">
                  <a:schemeClr val="accent2"/>
                </a:gs>
                <a:gs pos="0">
                  <a:schemeClr val="accent1"/>
                </a:gs>
              </a:gsLst>
              <a:path path="circle">
                <a:fillToRect r="100000" b="100000"/>
              </a:path>
              <a:tileRect l="-100000" t="-100000"/>
            </a:gradFill>
            <a:ln>
              <a:noFill/>
            </a:ln>
            <a:effectLst>
              <a:outerShdw blurRad="127000" dist="88900" dir="2700000" algn="tl" rotWithShape="0">
                <a:schemeClr val="accent5">
                  <a:alpha val="6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429E5D4A-1FA7-4560-2169-26BC37BBAFD8}"/>
                </a:ext>
              </a:extLst>
            </p:cNvPr>
            <p:cNvSpPr/>
            <p:nvPr/>
          </p:nvSpPr>
          <p:spPr>
            <a:xfrm flipH="1">
              <a:off x="6020528" y="5566056"/>
              <a:ext cx="150947" cy="150947"/>
            </a:xfrm>
            <a:prstGeom prst="ellipse">
              <a:avLst/>
            </a:prstGeom>
            <a:gradFill flip="none" rotWithShape="1">
              <a:gsLst>
                <a:gs pos="100000">
                  <a:schemeClr val="accent3"/>
                </a:gs>
                <a:gs pos="50400">
                  <a:schemeClr val="accent2"/>
                </a:gs>
                <a:gs pos="0">
                  <a:schemeClr val="accent1"/>
                </a:gs>
              </a:gsLst>
              <a:path path="circle">
                <a:fillToRect r="100000" b="100000"/>
              </a:path>
              <a:tileRect l="-100000" t="-100000"/>
            </a:gradFill>
            <a:ln>
              <a:noFill/>
            </a:ln>
            <a:effectLst>
              <a:outerShdw blurRad="127000" dist="88900" dir="2700000" algn="tl" rotWithShape="0">
                <a:schemeClr val="accent5">
                  <a:alpha val="6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B3137787-402F-829A-BA21-497684F55BFB}"/>
                </a:ext>
              </a:extLst>
            </p:cNvPr>
            <p:cNvSpPr/>
            <p:nvPr/>
          </p:nvSpPr>
          <p:spPr>
            <a:xfrm flipH="1">
              <a:off x="6277695" y="5566056"/>
              <a:ext cx="150947" cy="150947"/>
            </a:xfrm>
            <a:prstGeom prst="ellipse">
              <a:avLst/>
            </a:prstGeom>
            <a:gradFill flip="none" rotWithShape="1">
              <a:gsLst>
                <a:gs pos="100000">
                  <a:schemeClr val="accent3"/>
                </a:gs>
                <a:gs pos="50400">
                  <a:schemeClr val="accent2"/>
                </a:gs>
                <a:gs pos="0">
                  <a:schemeClr val="accent1"/>
                </a:gs>
              </a:gsLst>
              <a:path path="circle">
                <a:fillToRect r="100000" b="100000"/>
              </a:path>
              <a:tileRect l="-100000" t="-100000"/>
            </a:gradFill>
            <a:ln>
              <a:noFill/>
            </a:ln>
            <a:effectLst>
              <a:outerShdw blurRad="127000" dist="88900" dir="2700000" algn="tl" rotWithShape="0">
                <a:schemeClr val="accent5">
                  <a:alpha val="6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7" name="Rectangle: Rounded Corners 26">
            <a:extLst>
              <a:ext uri="{FF2B5EF4-FFF2-40B4-BE49-F238E27FC236}">
                <a16:creationId xmlns:a16="http://schemas.microsoft.com/office/drawing/2014/main" id="{4EB8D4E6-828F-EF1E-45E4-51062F90DE22}"/>
              </a:ext>
            </a:extLst>
          </p:cNvPr>
          <p:cNvSpPr/>
          <p:nvPr/>
        </p:nvSpPr>
        <p:spPr>
          <a:xfrm>
            <a:off x="8539437" y="3640938"/>
            <a:ext cx="2391874" cy="2953046"/>
          </a:xfrm>
          <a:prstGeom prst="roundRect">
            <a:avLst>
              <a:gd name="adj" fmla="val 4611"/>
            </a:avLst>
          </a:prstGeom>
          <a:ln w="19050" cap="rnd">
            <a:gradFill>
              <a:gsLst>
                <a:gs pos="0">
                  <a:schemeClr val="accent1">
                    <a:alpha val="50000"/>
                  </a:schemeClr>
                </a:gs>
                <a:gs pos="98601">
                  <a:schemeClr val="accent3">
                    <a:alpha val="85000"/>
                  </a:schemeClr>
                </a:gs>
                <a:gs pos="50000">
                  <a:schemeClr val="accent2">
                    <a:alpha val="75000"/>
                  </a:schemeClr>
                </a:gs>
              </a:gsLst>
              <a:lin ang="5400000" scaled="1"/>
            </a:gradFill>
            <a:prstDash val="solid"/>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tx1"/>
              </a:solidFill>
            </a:endParaRPr>
          </a:p>
        </p:txBody>
      </p:sp>
      <p:grpSp>
        <p:nvGrpSpPr>
          <p:cNvPr id="28" name="Group 27">
            <a:extLst>
              <a:ext uri="{FF2B5EF4-FFF2-40B4-BE49-F238E27FC236}">
                <a16:creationId xmlns:a16="http://schemas.microsoft.com/office/drawing/2014/main" id="{121C15E8-6C3E-A090-4302-986EA7C4F15C}"/>
              </a:ext>
            </a:extLst>
          </p:cNvPr>
          <p:cNvGrpSpPr/>
          <p:nvPr/>
        </p:nvGrpSpPr>
        <p:grpSpPr>
          <a:xfrm>
            <a:off x="8331218" y="1097748"/>
            <a:ext cx="2808312" cy="3468384"/>
            <a:chOff x="1598321" y="1487508"/>
            <a:chExt cx="9931463" cy="4251081"/>
          </a:xfrm>
        </p:grpSpPr>
        <p:sp>
          <p:nvSpPr>
            <p:cNvPr id="29" name="Rectangle: Rounded Corners 28">
              <a:extLst>
                <a:ext uri="{FF2B5EF4-FFF2-40B4-BE49-F238E27FC236}">
                  <a16:creationId xmlns:a16="http://schemas.microsoft.com/office/drawing/2014/main" id="{91BB0F8B-2611-6B7C-24A2-B88368451FDA}"/>
                </a:ext>
              </a:extLst>
            </p:cNvPr>
            <p:cNvSpPr/>
            <p:nvPr/>
          </p:nvSpPr>
          <p:spPr>
            <a:xfrm>
              <a:off x="1598321" y="1487508"/>
              <a:ext cx="9931463" cy="4251081"/>
            </a:xfrm>
            <a:prstGeom prst="roundRect">
              <a:avLst>
                <a:gd name="adj" fmla="val 4611"/>
              </a:avLst>
            </a:prstGeom>
            <a:solidFill>
              <a:schemeClr val="accent4"/>
            </a:solidFill>
            <a:ln>
              <a:noFill/>
            </a:ln>
            <a:effectLst>
              <a:outerShdw blurRad="190500" dist="127000" dir="13500000" algn="br" rotWithShape="0">
                <a:schemeClr val="accent6">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Rounded Corners 29">
              <a:extLst>
                <a:ext uri="{FF2B5EF4-FFF2-40B4-BE49-F238E27FC236}">
                  <a16:creationId xmlns:a16="http://schemas.microsoft.com/office/drawing/2014/main" id="{4874FAD8-FC4F-4AC2-D288-95F6F7BC7679}"/>
                </a:ext>
              </a:extLst>
            </p:cNvPr>
            <p:cNvSpPr/>
            <p:nvPr/>
          </p:nvSpPr>
          <p:spPr>
            <a:xfrm>
              <a:off x="1598321" y="1487508"/>
              <a:ext cx="9931463" cy="4251081"/>
            </a:xfrm>
            <a:prstGeom prst="roundRect">
              <a:avLst>
                <a:gd name="adj" fmla="val 4611"/>
              </a:avLst>
            </a:prstGeom>
            <a:solidFill>
              <a:schemeClr val="accent4"/>
            </a:solidFill>
            <a:ln>
              <a:noFill/>
            </a:ln>
            <a:effectLst>
              <a:outerShdw blurRad="190500" dist="127000" dir="2700000" algn="tl" rotWithShape="0">
                <a:schemeClr val="accent5">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1" name="Picture Placeholder 60">
            <a:extLst>
              <a:ext uri="{FF2B5EF4-FFF2-40B4-BE49-F238E27FC236}">
                <a16:creationId xmlns:a16="http://schemas.microsoft.com/office/drawing/2014/main" id="{FAA78AE3-6E65-4353-B8CF-DE1A016E0127}"/>
              </a:ext>
            </a:extLst>
          </p:cNvPr>
          <p:cNvPicPr>
            <a:picLocks noGrp="1" noChangeAspect="1"/>
          </p:cNvPicPr>
          <p:nvPr>
            <p:ph type="pic" sz="quarter" idx="15"/>
          </p:nvPr>
        </p:nvPicPr>
        <p:blipFill>
          <a:blip r:embed="rId5">
            <a:extLst>
              <a:ext uri="{28A0092B-C50C-407E-A947-70E740481C1C}">
                <a14:useLocalDpi xmlns:a14="http://schemas.microsoft.com/office/drawing/2010/main" val="0"/>
              </a:ext>
            </a:extLst>
          </a:blip>
          <a:srcRect l="9985" r="9985"/>
          <a:stretch>
            <a:fillRect/>
          </a:stretch>
        </p:blipFill>
        <p:spPr>
          <a:xfrm>
            <a:off x="8726488" y="3906838"/>
            <a:ext cx="2017712" cy="2489200"/>
          </a:xfrm>
        </p:spPr>
      </p:pic>
      <p:sp>
        <p:nvSpPr>
          <p:cNvPr id="31" name="Oval 30">
            <a:extLst>
              <a:ext uri="{FF2B5EF4-FFF2-40B4-BE49-F238E27FC236}">
                <a16:creationId xmlns:a16="http://schemas.microsoft.com/office/drawing/2014/main" id="{AE41E725-CDE7-DFC1-33AD-9FA3E3FCD82B}"/>
              </a:ext>
            </a:extLst>
          </p:cNvPr>
          <p:cNvSpPr/>
          <p:nvPr/>
        </p:nvSpPr>
        <p:spPr>
          <a:xfrm flipH="1">
            <a:off x="10837622" y="4467285"/>
            <a:ext cx="197694" cy="197694"/>
          </a:xfrm>
          <a:prstGeom prst="ellipse">
            <a:avLst/>
          </a:prstGeom>
          <a:gradFill flip="none" rotWithShape="1">
            <a:gsLst>
              <a:gs pos="100000">
                <a:schemeClr val="accent5"/>
              </a:gs>
              <a:gs pos="0">
                <a:schemeClr val="accent6">
                  <a:lumMod val="95000"/>
                  <a:lumOff val="5000"/>
                </a:schemeClr>
              </a:gs>
            </a:gsLst>
            <a:path path="circle">
              <a:fillToRect r="100000" b="100000"/>
            </a:path>
            <a:tileRect l="-100000" t="-100000"/>
          </a:gradFill>
          <a:ln>
            <a:noFill/>
          </a:ln>
          <a:effectLst>
            <a:outerShdw blurRad="127000" dist="88900" dir="2700000" algn="tl" rotWithShape="0">
              <a:schemeClr val="accent5">
                <a:alpha val="6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61F72C23-26C5-98C9-3AA6-8F14C59DFBA5}"/>
              </a:ext>
            </a:extLst>
          </p:cNvPr>
          <p:cNvSpPr/>
          <p:nvPr/>
        </p:nvSpPr>
        <p:spPr>
          <a:xfrm flipH="1">
            <a:off x="8435432" y="4467285"/>
            <a:ext cx="197694" cy="197694"/>
          </a:xfrm>
          <a:prstGeom prst="ellipse">
            <a:avLst/>
          </a:prstGeom>
          <a:gradFill flip="none" rotWithShape="1">
            <a:gsLst>
              <a:gs pos="100000">
                <a:schemeClr val="accent5"/>
              </a:gs>
              <a:gs pos="0">
                <a:schemeClr val="accent6">
                  <a:lumMod val="95000"/>
                  <a:lumOff val="5000"/>
                </a:schemeClr>
              </a:gs>
            </a:gsLst>
            <a:path path="circle">
              <a:fillToRect r="100000" b="100000"/>
            </a:path>
            <a:tileRect l="-100000" t="-100000"/>
          </a:gradFill>
          <a:ln>
            <a:noFill/>
          </a:ln>
          <a:effectLst>
            <a:outerShdw blurRad="127000" dist="88900" dir="2700000" algn="tl" rotWithShape="0">
              <a:schemeClr val="accent5">
                <a:alpha val="6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2F0E77D7-F6AB-9AE5-7D67-6BDB36B3E57F}"/>
              </a:ext>
            </a:extLst>
          </p:cNvPr>
          <p:cNvSpPr txBox="1"/>
          <p:nvPr/>
        </p:nvSpPr>
        <p:spPr>
          <a:xfrm>
            <a:off x="8843220" y="1338607"/>
            <a:ext cx="1784313" cy="584775"/>
          </a:xfrm>
          <a:prstGeom prst="rect">
            <a:avLst/>
          </a:prstGeom>
          <a:noFill/>
        </p:spPr>
        <p:txBody>
          <a:bodyPr wrap="square" lIns="0" rIns="0" rtlCol="0" anchor="b">
            <a:spAutoFit/>
          </a:bodyPr>
          <a:lstStyle/>
          <a:p>
            <a:pPr algn="ctr"/>
            <a:r>
              <a:rPr lang="en-GB" sz="1600" dirty="0">
                <a:gradFill flip="none" rotWithShape="1">
                  <a:gsLst>
                    <a:gs pos="0">
                      <a:schemeClr val="accent1"/>
                    </a:gs>
                    <a:gs pos="100000">
                      <a:schemeClr val="accent3"/>
                    </a:gs>
                    <a:gs pos="50000">
                      <a:schemeClr val="accent2"/>
                    </a:gs>
                  </a:gsLst>
                  <a:lin ang="2700000" scaled="1"/>
                  <a:tileRect/>
                </a:gradFill>
                <a:latin typeface="+mj-lt"/>
                <a:ea typeface="Open Sans bold" pitchFamily="2" charset="0"/>
                <a:cs typeface="Open Sans bold" pitchFamily="2" charset="0"/>
              </a:rPr>
              <a:t>Personalized Planning Advice</a:t>
            </a:r>
            <a:endParaRPr lang="en-US" sz="1600" dirty="0">
              <a:gradFill flip="none" rotWithShape="1">
                <a:gsLst>
                  <a:gs pos="0">
                    <a:schemeClr val="accent1"/>
                  </a:gs>
                  <a:gs pos="100000">
                    <a:schemeClr val="accent3"/>
                  </a:gs>
                  <a:gs pos="50000">
                    <a:schemeClr val="accent2"/>
                  </a:gs>
                </a:gsLst>
                <a:lin ang="2700000" scaled="1"/>
                <a:tileRect/>
              </a:gradFill>
              <a:latin typeface="+mj-lt"/>
              <a:ea typeface="Open Sans bold" pitchFamily="2" charset="0"/>
              <a:cs typeface="Open Sans bold" pitchFamily="2" charset="0"/>
            </a:endParaRPr>
          </a:p>
        </p:txBody>
      </p:sp>
      <p:sp>
        <p:nvSpPr>
          <p:cNvPr id="34" name="TextBox 33">
            <a:extLst>
              <a:ext uri="{FF2B5EF4-FFF2-40B4-BE49-F238E27FC236}">
                <a16:creationId xmlns:a16="http://schemas.microsoft.com/office/drawing/2014/main" id="{C83B1140-4676-4FA0-4C62-88A77825536E}"/>
              </a:ext>
            </a:extLst>
          </p:cNvPr>
          <p:cNvSpPr txBox="1"/>
          <p:nvPr/>
        </p:nvSpPr>
        <p:spPr>
          <a:xfrm>
            <a:off x="8760849" y="2028600"/>
            <a:ext cx="1949050" cy="1334853"/>
          </a:xfrm>
          <a:prstGeom prst="rect">
            <a:avLst/>
          </a:prstGeom>
          <a:noFill/>
        </p:spPr>
        <p:txBody>
          <a:bodyPr wrap="square" lIns="0" rIns="0" rtlCol="0">
            <a:spAutoFit/>
          </a:bodyPr>
          <a:lstStyle/>
          <a:p>
            <a:pPr algn="ctr">
              <a:lnSpc>
                <a:spcPct val="150000"/>
              </a:lnSpc>
            </a:pPr>
            <a:r>
              <a:rPr lang="en-US" sz="1100" dirty="0">
                <a:solidFill>
                  <a:schemeClr val="accent5">
                    <a:lumMod val="75000"/>
                  </a:schemeClr>
                </a:solidFill>
                <a:ea typeface="Open Sans Light" pitchFamily="2" charset="0"/>
                <a:cs typeface="Open Sans Light" pitchFamily="2" charset="0"/>
              </a:rPr>
              <a:t>Website offers personalized advice integrating cancer detection results and health polls, empowering users for oral health.</a:t>
            </a:r>
          </a:p>
        </p:txBody>
      </p:sp>
      <p:grpSp>
        <p:nvGrpSpPr>
          <p:cNvPr id="44" name="Group 43">
            <a:extLst>
              <a:ext uri="{FF2B5EF4-FFF2-40B4-BE49-F238E27FC236}">
                <a16:creationId xmlns:a16="http://schemas.microsoft.com/office/drawing/2014/main" id="{FCB4BD91-C00D-23B4-2E21-C4330B4CA5D7}"/>
              </a:ext>
            </a:extLst>
          </p:cNvPr>
          <p:cNvGrpSpPr/>
          <p:nvPr/>
        </p:nvGrpSpPr>
        <p:grpSpPr>
          <a:xfrm>
            <a:off x="9402735" y="3391144"/>
            <a:ext cx="665281" cy="150947"/>
            <a:chOff x="9402735" y="3076795"/>
            <a:chExt cx="665281" cy="150947"/>
          </a:xfrm>
        </p:grpSpPr>
        <p:sp>
          <p:nvSpPr>
            <p:cNvPr id="35" name="Oval 34">
              <a:extLst>
                <a:ext uri="{FF2B5EF4-FFF2-40B4-BE49-F238E27FC236}">
                  <a16:creationId xmlns:a16="http://schemas.microsoft.com/office/drawing/2014/main" id="{DF8B9FF6-A921-AE26-EF35-E8031F7B6EA2}"/>
                </a:ext>
              </a:extLst>
            </p:cNvPr>
            <p:cNvSpPr/>
            <p:nvPr/>
          </p:nvSpPr>
          <p:spPr>
            <a:xfrm flipH="1">
              <a:off x="9402735" y="3076795"/>
              <a:ext cx="150947" cy="150947"/>
            </a:xfrm>
            <a:prstGeom prst="ellipse">
              <a:avLst/>
            </a:prstGeom>
            <a:gradFill flip="none" rotWithShape="1">
              <a:gsLst>
                <a:gs pos="100000">
                  <a:schemeClr val="accent3"/>
                </a:gs>
                <a:gs pos="50400">
                  <a:schemeClr val="accent2"/>
                </a:gs>
                <a:gs pos="0">
                  <a:schemeClr val="accent1"/>
                </a:gs>
              </a:gsLst>
              <a:path path="circle">
                <a:fillToRect r="100000" b="100000"/>
              </a:path>
              <a:tileRect l="-100000" t="-100000"/>
            </a:gradFill>
            <a:ln>
              <a:noFill/>
            </a:ln>
            <a:effectLst>
              <a:outerShdw blurRad="127000" dist="88900" dir="2700000" algn="tl" rotWithShape="0">
                <a:schemeClr val="accent5">
                  <a:alpha val="6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652C8451-7DFF-62EE-9D5C-AD2C2AF46CBD}"/>
                </a:ext>
              </a:extLst>
            </p:cNvPr>
            <p:cNvSpPr/>
            <p:nvPr/>
          </p:nvSpPr>
          <p:spPr>
            <a:xfrm flipH="1">
              <a:off x="9659902" y="3076795"/>
              <a:ext cx="150947" cy="150947"/>
            </a:xfrm>
            <a:prstGeom prst="ellipse">
              <a:avLst/>
            </a:prstGeom>
            <a:gradFill flip="none" rotWithShape="1">
              <a:gsLst>
                <a:gs pos="100000">
                  <a:schemeClr val="accent3"/>
                </a:gs>
                <a:gs pos="50400">
                  <a:schemeClr val="accent2"/>
                </a:gs>
                <a:gs pos="0">
                  <a:schemeClr val="accent1"/>
                </a:gs>
              </a:gsLst>
              <a:path path="circle">
                <a:fillToRect r="100000" b="100000"/>
              </a:path>
              <a:tileRect l="-100000" t="-100000"/>
            </a:gradFill>
            <a:ln>
              <a:noFill/>
            </a:ln>
            <a:effectLst>
              <a:outerShdw blurRad="127000" dist="88900" dir="2700000" algn="tl" rotWithShape="0">
                <a:schemeClr val="accent5">
                  <a:alpha val="6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99FBB9E6-B675-FF14-3383-A50803F2CBC0}"/>
                </a:ext>
              </a:extLst>
            </p:cNvPr>
            <p:cNvSpPr/>
            <p:nvPr/>
          </p:nvSpPr>
          <p:spPr>
            <a:xfrm flipH="1">
              <a:off x="9917069" y="3076795"/>
              <a:ext cx="150947" cy="150947"/>
            </a:xfrm>
            <a:prstGeom prst="ellipse">
              <a:avLst/>
            </a:prstGeom>
            <a:gradFill flip="none" rotWithShape="1">
              <a:gsLst>
                <a:gs pos="100000">
                  <a:schemeClr val="accent3"/>
                </a:gs>
                <a:gs pos="50400">
                  <a:schemeClr val="accent2"/>
                </a:gs>
                <a:gs pos="0">
                  <a:schemeClr val="accent1"/>
                </a:gs>
              </a:gsLst>
              <a:path path="circle">
                <a:fillToRect r="100000" b="100000"/>
              </a:path>
              <a:tileRect l="-100000" t="-100000"/>
            </a:gradFill>
            <a:ln>
              <a:noFill/>
            </a:ln>
            <a:effectLst>
              <a:outerShdw blurRad="127000" dist="88900" dir="2700000" algn="tl" rotWithShape="0">
                <a:schemeClr val="accent5">
                  <a:alpha val="6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8" name="Oval 37">
            <a:extLst>
              <a:ext uri="{FF2B5EF4-FFF2-40B4-BE49-F238E27FC236}">
                <a16:creationId xmlns:a16="http://schemas.microsoft.com/office/drawing/2014/main" id="{9346D26B-8028-E771-76EA-5A198743C753}"/>
              </a:ext>
            </a:extLst>
          </p:cNvPr>
          <p:cNvSpPr/>
          <p:nvPr/>
        </p:nvSpPr>
        <p:spPr>
          <a:xfrm flipH="1">
            <a:off x="1156683" y="4467285"/>
            <a:ext cx="197694" cy="197694"/>
          </a:xfrm>
          <a:prstGeom prst="ellipse">
            <a:avLst/>
          </a:prstGeom>
          <a:gradFill flip="none" rotWithShape="1">
            <a:gsLst>
              <a:gs pos="100000">
                <a:schemeClr val="accent5"/>
              </a:gs>
              <a:gs pos="0">
                <a:schemeClr val="accent6">
                  <a:lumMod val="95000"/>
                  <a:lumOff val="5000"/>
                </a:schemeClr>
              </a:gs>
            </a:gsLst>
            <a:path path="circle">
              <a:fillToRect r="100000" b="100000"/>
            </a:path>
            <a:tileRect l="-100000" t="-100000"/>
          </a:gradFill>
          <a:ln>
            <a:noFill/>
          </a:ln>
          <a:effectLst>
            <a:outerShdw blurRad="127000" dist="88900" dir="2700000" algn="tl" rotWithShape="0">
              <a:schemeClr val="accent5">
                <a:alpha val="6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625BA462-11E6-4609-5579-A061402A4780}"/>
              </a:ext>
            </a:extLst>
          </p:cNvPr>
          <p:cNvSpPr/>
          <p:nvPr/>
        </p:nvSpPr>
        <p:spPr>
          <a:xfrm flipH="1">
            <a:off x="8435432" y="4467285"/>
            <a:ext cx="197694" cy="197694"/>
          </a:xfrm>
          <a:prstGeom prst="ellipse">
            <a:avLst/>
          </a:prstGeom>
          <a:gradFill flip="none" rotWithShape="1">
            <a:gsLst>
              <a:gs pos="100000">
                <a:schemeClr val="accent5"/>
              </a:gs>
              <a:gs pos="0">
                <a:schemeClr val="accent6">
                  <a:lumMod val="95000"/>
                  <a:lumOff val="5000"/>
                </a:schemeClr>
              </a:gs>
            </a:gsLst>
            <a:path path="circle">
              <a:fillToRect r="100000" b="100000"/>
            </a:path>
            <a:tileRect l="-100000" t="-100000"/>
          </a:gradFill>
          <a:ln>
            <a:noFill/>
          </a:ln>
          <a:effectLst>
            <a:outerShdw blurRad="127000" dist="88900" dir="2700000" algn="tl" rotWithShape="0">
              <a:schemeClr val="accent5">
                <a:alpha val="6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Text Placeholder 1">
            <a:extLst>
              <a:ext uri="{FF2B5EF4-FFF2-40B4-BE49-F238E27FC236}">
                <a16:creationId xmlns:a16="http://schemas.microsoft.com/office/drawing/2014/main" id="{2F463DB8-81A9-41EF-AF2C-00D47737B026}"/>
              </a:ext>
            </a:extLst>
          </p:cNvPr>
          <p:cNvSpPr txBox="1">
            <a:spLocks/>
          </p:cNvSpPr>
          <p:nvPr/>
        </p:nvSpPr>
        <p:spPr>
          <a:xfrm>
            <a:off x="2508732" y="260990"/>
            <a:ext cx="7200800" cy="590931"/>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accent5">
                    <a:lumMod val="7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accent5">
                    <a:lumMod val="7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200" kern="1200">
                <a:solidFill>
                  <a:schemeClr val="accent5">
                    <a:lumMod val="7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100" kern="1200">
                <a:solidFill>
                  <a:schemeClr val="accent5">
                    <a:lumMod val="7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100" kern="1200">
                <a:solidFill>
                  <a:schemeClr val="accent5">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200" b="1" dirty="0"/>
              <a:t>Project goals</a:t>
            </a:r>
          </a:p>
          <a:p>
            <a:pPr marL="0" indent="0" algn="ctr">
              <a:buNone/>
            </a:pPr>
            <a:endParaRPr lang="en-US" sz="2800" b="1" dirty="0"/>
          </a:p>
        </p:txBody>
      </p:sp>
    </p:spTree>
    <p:extLst>
      <p:ext uri="{BB962C8B-B14F-4D97-AF65-F5344CB8AC3E}">
        <p14:creationId xmlns:p14="http://schemas.microsoft.com/office/powerpoint/2010/main" val="1477883603"/>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par>
                                <p:cTn id="8" presetID="42" presetClass="path" presetSubtype="0" accel="50000" decel="50000" fill="hold" nodeType="withEffect">
                                  <p:stCondLst>
                                    <p:cond delay="250"/>
                                  </p:stCondLst>
                                  <p:childTnLst>
                                    <p:animMotion origin="layout" path="M -2.29167E-6 -0.07685 L -2.29167E-6 -1.48148E-6 " pathEditMode="relative" rAng="0" ptsTypes="AA">
                                      <p:cBhvr>
                                        <p:cTn id="9" dur="750" fill="hold"/>
                                        <p:tgtEl>
                                          <p:spTgt spid="6"/>
                                        </p:tgtEl>
                                        <p:attrNameLst>
                                          <p:attrName>ppt_x</p:attrName>
                                          <p:attrName>ppt_y</p:attrName>
                                        </p:attrNameLst>
                                      </p:cBhvr>
                                      <p:rCtr x="0" y="3843"/>
                                    </p:animMotion>
                                  </p:childTnLst>
                                </p:cTn>
                              </p:par>
                              <p:par>
                                <p:cTn id="10" presetID="22" presetClass="entr" presetSubtype="1" fill="hold" nodeType="with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wipe(up)">
                                      <p:cBhvr>
                                        <p:cTn id="12" dur="500"/>
                                        <p:tgtEl>
                                          <p:spTgt spid="17"/>
                                        </p:tgtEl>
                                      </p:cBhvr>
                                    </p:animEffect>
                                  </p:childTnLst>
                                </p:cTn>
                              </p:par>
                              <p:par>
                                <p:cTn id="13" presetID="42" presetClass="path" presetSubtype="0" accel="50000" decel="50000" fill="hold" nodeType="withEffect">
                                  <p:stCondLst>
                                    <p:cond delay="250"/>
                                  </p:stCondLst>
                                  <p:childTnLst>
                                    <p:animMotion origin="layout" path="M 0 0.08681 L 0 3.7037E-7 " pathEditMode="relative" rAng="0" ptsTypes="AA">
                                      <p:cBhvr>
                                        <p:cTn id="14" dur="750" fill="hold"/>
                                        <p:tgtEl>
                                          <p:spTgt spid="17"/>
                                        </p:tgtEl>
                                        <p:attrNameLst>
                                          <p:attrName>ppt_x</p:attrName>
                                          <p:attrName>ppt_y</p:attrName>
                                        </p:attrNameLst>
                                      </p:cBhvr>
                                      <p:rCtr x="0" y="-4352"/>
                                    </p:animMotion>
                                  </p:childTnLst>
                                </p:cTn>
                              </p:par>
                              <p:par>
                                <p:cTn id="15" presetID="22" presetClass="entr" presetSubtype="4" fill="hold" nodeType="with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wipe(down)">
                                      <p:cBhvr>
                                        <p:cTn id="17" dur="500"/>
                                        <p:tgtEl>
                                          <p:spTgt spid="28"/>
                                        </p:tgtEl>
                                      </p:cBhvr>
                                    </p:animEffect>
                                  </p:childTnLst>
                                </p:cTn>
                              </p:par>
                              <p:par>
                                <p:cTn id="18" presetID="42" presetClass="path" presetSubtype="0" accel="50000" decel="50000" fill="hold" nodeType="withEffect">
                                  <p:stCondLst>
                                    <p:cond delay="250"/>
                                  </p:stCondLst>
                                  <p:childTnLst>
                                    <p:animMotion origin="layout" path="M 2.5E-6 -0.07685 L 2.5E-6 -1.48148E-6 " pathEditMode="relative" rAng="0" ptsTypes="AA">
                                      <p:cBhvr>
                                        <p:cTn id="19" dur="750" fill="hold"/>
                                        <p:tgtEl>
                                          <p:spTgt spid="28"/>
                                        </p:tgtEl>
                                        <p:attrNameLst>
                                          <p:attrName>ppt_x</p:attrName>
                                          <p:attrName>ppt_y</p:attrName>
                                        </p:attrNameLst>
                                      </p:cBhvr>
                                      <p:rCtr x="0" y="3843"/>
                                    </p:animMotion>
                                  </p:childTnLst>
                                </p:cTn>
                              </p:par>
                              <p:par>
                                <p:cTn id="20" presetID="22" presetClass="entr" presetSubtype="4" fill="hold" grpId="0" nodeType="withEffect">
                                  <p:stCondLst>
                                    <p:cond delay="750"/>
                                  </p:stCondLst>
                                  <p:childTnLst>
                                    <p:set>
                                      <p:cBhvr>
                                        <p:cTn id="21" dur="1" fill="hold">
                                          <p:stCondLst>
                                            <p:cond delay="0"/>
                                          </p:stCondLst>
                                        </p:cTn>
                                        <p:tgtEl>
                                          <p:spTgt spid="5"/>
                                        </p:tgtEl>
                                        <p:attrNameLst>
                                          <p:attrName>style.visibility</p:attrName>
                                        </p:attrNameLst>
                                      </p:cBhvr>
                                      <p:to>
                                        <p:strVal val="visible"/>
                                      </p:to>
                                    </p:set>
                                    <p:animEffect transition="in" filter="wipe(down)">
                                      <p:cBhvr>
                                        <p:cTn id="22" dur="500"/>
                                        <p:tgtEl>
                                          <p:spTgt spid="5"/>
                                        </p:tgtEl>
                                      </p:cBhvr>
                                    </p:animEffect>
                                  </p:childTnLst>
                                </p:cTn>
                              </p:par>
                              <p:par>
                                <p:cTn id="23" presetID="22" presetClass="entr" presetSubtype="1" fill="hold" grpId="0" nodeType="withEffect">
                                  <p:stCondLst>
                                    <p:cond delay="750"/>
                                  </p:stCondLst>
                                  <p:childTnLst>
                                    <p:set>
                                      <p:cBhvr>
                                        <p:cTn id="24" dur="1" fill="hold">
                                          <p:stCondLst>
                                            <p:cond delay="0"/>
                                          </p:stCondLst>
                                        </p:cTn>
                                        <p:tgtEl>
                                          <p:spTgt spid="16"/>
                                        </p:tgtEl>
                                        <p:attrNameLst>
                                          <p:attrName>style.visibility</p:attrName>
                                        </p:attrNameLst>
                                      </p:cBhvr>
                                      <p:to>
                                        <p:strVal val="visible"/>
                                      </p:to>
                                    </p:set>
                                    <p:animEffect transition="in" filter="wipe(up)">
                                      <p:cBhvr>
                                        <p:cTn id="25" dur="500"/>
                                        <p:tgtEl>
                                          <p:spTgt spid="16"/>
                                        </p:tgtEl>
                                      </p:cBhvr>
                                    </p:animEffect>
                                  </p:childTnLst>
                                </p:cTn>
                              </p:par>
                              <p:par>
                                <p:cTn id="26" presetID="22" presetClass="entr" presetSubtype="4" fill="hold" grpId="0" nodeType="withEffect">
                                  <p:stCondLst>
                                    <p:cond delay="750"/>
                                  </p:stCondLst>
                                  <p:childTnLst>
                                    <p:set>
                                      <p:cBhvr>
                                        <p:cTn id="27" dur="1" fill="hold">
                                          <p:stCondLst>
                                            <p:cond delay="0"/>
                                          </p:stCondLst>
                                        </p:cTn>
                                        <p:tgtEl>
                                          <p:spTgt spid="27"/>
                                        </p:tgtEl>
                                        <p:attrNameLst>
                                          <p:attrName>style.visibility</p:attrName>
                                        </p:attrNameLst>
                                      </p:cBhvr>
                                      <p:to>
                                        <p:strVal val="visible"/>
                                      </p:to>
                                    </p:set>
                                    <p:animEffect transition="in" filter="wipe(down)">
                                      <p:cBhvr>
                                        <p:cTn id="28" dur="500"/>
                                        <p:tgtEl>
                                          <p:spTgt spid="27"/>
                                        </p:tgtEl>
                                      </p:cBhvr>
                                    </p:animEffect>
                                  </p:childTnLst>
                                </p:cTn>
                              </p:par>
                              <p:par>
                                <p:cTn id="29" presetID="1" presetClass="entr" presetSubtype="0" fill="hold" grpId="0" nodeType="withEffect">
                                  <p:stCondLst>
                                    <p:cond delay="1000"/>
                                  </p:stCondLst>
                                  <p:childTnLst>
                                    <p:set>
                                      <p:cBhvr>
                                        <p:cTn id="30" dur="1" fill="hold">
                                          <p:stCondLst>
                                            <p:cond delay="0"/>
                                          </p:stCondLst>
                                        </p:cTn>
                                        <p:tgtEl>
                                          <p:spTgt spid="10"/>
                                        </p:tgtEl>
                                        <p:attrNameLst>
                                          <p:attrName>style.visibility</p:attrName>
                                        </p:attrNameLst>
                                      </p:cBhvr>
                                      <p:to>
                                        <p:strVal val="visible"/>
                                      </p:to>
                                    </p:set>
                                  </p:childTnLst>
                                </p:cTn>
                              </p:par>
                              <p:par>
                                <p:cTn id="31" presetID="1" presetClass="entr" presetSubtype="0" fill="hold" grpId="0" nodeType="withEffect">
                                  <p:stCondLst>
                                    <p:cond delay="1000"/>
                                  </p:stCondLst>
                                  <p:childTnLst>
                                    <p:set>
                                      <p:cBhvr>
                                        <p:cTn id="32" dur="1" fill="hold">
                                          <p:stCondLst>
                                            <p:cond delay="0"/>
                                          </p:stCondLst>
                                        </p:cTn>
                                        <p:tgtEl>
                                          <p:spTgt spid="32"/>
                                        </p:tgtEl>
                                        <p:attrNameLst>
                                          <p:attrName>style.visibility</p:attrName>
                                        </p:attrNameLst>
                                      </p:cBhvr>
                                      <p:to>
                                        <p:strVal val="visible"/>
                                      </p:to>
                                    </p:set>
                                  </p:childTnLst>
                                </p:cTn>
                              </p:par>
                              <p:par>
                                <p:cTn id="33" presetID="1" presetClass="entr" presetSubtype="0" fill="hold" grpId="0" nodeType="withEffect">
                                  <p:stCondLst>
                                    <p:cond delay="1000"/>
                                  </p:stCondLst>
                                  <p:childTnLst>
                                    <p:set>
                                      <p:cBhvr>
                                        <p:cTn id="34" dur="1" fill="hold">
                                          <p:stCondLst>
                                            <p:cond delay="0"/>
                                          </p:stCondLst>
                                        </p:cTn>
                                        <p:tgtEl>
                                          <p:spTgt spid="39"/>
                                        </p:tgtEl>
                                        <p:attrNameLst>
                                          <p:attrName>style.visibility</p:attrName>
                                        </p:attrNameLst>
                                      </p:cBhvr>
                                      <p:to>
                                        <p:strVal val="visible"/>
                                      </p:to>
                                    </p:set>
                                  </p:childTnLst>
                                </p:cTn>
                              </p:par>
                              <p:par>
                                <p:cTn id="35" presetID="1" presetClass="entr" presetSubtype="0" fill="hold" grpId="0" nodeType="withEffect">
                                  <p:stCondLst>
                                    <p:cond delay="1000"/>
                                  </p:stCondLst>
                                  <p:childTnLst>
                                    <p:set>
                                      <p:cBhvr>
                                        <p:cTn id="36" dur="1" fill="hold">
                                          <p:stCondLst>
                                            <p:cond delay="0"/>
                                          </p:stCondLst>
                                        </p:cTn>
                                        <p:tgtEl>
                                          <p:spTgt spid="38"/>
                                        </p:tgtEl>
                                        <p:attrNameLst>
                                          <p:attrName>style.visibility</p:attrName>
                                        </p:attrNameLst>
                                      </p:cBhvr>
                                      <p:to>
                                        <p:strVal val="visible"/>
                                      </p:to>
                                    </p:set>
                                  </p:childTnLst>
                                </p:cTn>
                              </p:par>
                              <p:par>
                                <p:cTn id="37" presetID="1" presetClass="entr" presetSubtype="0" fill="hold" grpId="0" nodeType="withEffect">
                                  <p:stCondLst>
                                    <p:cond delay="1000"/>
                                  </p:stCondLst>
                                  <p:childTnLst>
                                    <p:set>
                                      <p:cBhvr>
                                        <p:cTn id="38" dur="1" fill="hold">
                                          <p:stCondLst>
                                            <p:cond delay="0"/>
                                          </p:stCondLst>
                                        </p:cTn>
                                        <p:tgtEl>
                                          <p:spTgt spid="20"/>
                                        </p:tgtEl>
                                        <p:attrNameLst>
                                          <p:attrName>style.visibility</p:attrName>
                                        </p:attrNameLst>
                                      </p:cBhvr>
                                      <p:to>
                                        <p:strVal val="visible"/>
                                      </p:to>
                                    </p:set>
                                  </p:childTnLst>
                                </p:cTn>
                              </p:par>
                              <p:par>
                                <p:cTn id="39" presetID="1" presetClass="entr" presetSubtype="0" fill="hold" grpId="0" nodeType="withEffect">
                                  <p:stCondLst>
                                    <p:cond delay="1000"/>
                                  </p:stCondLst>
                                  <p:childTnLst>
                                    <p:set>
                                      <p:cBhvr>
                                        <p:cTn id="40" dur="1" fill="hold">
                                          <p:stCondLst>
                                            <p:cond delay="0"/>
                                          </p:stCondLst>
                                        </p:cTn>
                                        <p:tgtEl>
                                          <p:spTgt spid="41"/>
                                        </p:tgtEl>
                                        <p:attrNameLst>
                                          <p:attrName>style.visibility</p:attrName>
                                        </p:attrNameLst>
                                      </p:cBhvr>
                                      <p:to>
                                        <p:strVal val="visible"/>
                                      </p:to>
                                    </p:set>
                                  </p:childTnLst>
                                </p:cTn>
                              </p:par>
                              <p:par>
                                <p:cTn id="41" presetID="0" presetClass="path" presetSubtype="0" accel="23000" decel="63000" fill="hold" grpId="1" nodeType="withEffect">
                                  <p:stCondLst>
                                    <p:cond delay="1000"/>
                                  </p:stCondLst>
                                  <p:childTnLst>
                                    <p:animMotion origin="layout" path="M -0.00052 -7.40741E-7 C -0.00078 0.08796 0.00079 0.17708 0.00066 0.26597 C 0.0004 0.2757 -4.79167E-6 0.28241 0.0017 0.28935 C 0.00691 0.29491 0.00886 0.29491 0.0129 0.2956 L 0.1875 0.29491 C 0.18972 0.29607 0.18959 0.29722 0.19454 0.29051 C 0.19701 0.28588 0.19649 0.27847 0.19623 0.27014 C 0.19623 0.17986 0.19675 0.09005 0.19675 0.00046 " pathEditMode="relative" rAng="0" ptsTypes="AAAAAAAA">
                                      <p:cBhvr>
                                        <p:cTn id="42" dur="2500" fill="hold"/>
                                        <p:tgtEl>
                                          <p:spTgt spid="38"/>
                                        </p:tgtEl>
                                        <p:attrNameLst>
                                          <p:attrName>ppt_x</p:attrName>
                                          <p:attrName>ppt_y</p:attrName>
                                        </p:attrNameLst>
                                      </p:cBhvr>
                                      <p:rCtr x="9857" y="14769"/>
                                    </p:animMotion>
                                  </p:childTnLst>
                                </p:cTn>
                              </p:par>
                              <p:par>
                                <p:cTn id="43" presetID="0" presetClass="path" presetSubtype="0" accel="23000" decel="63000" fill="hold" grpId="1" nodeType="withEffect">
                                  <p:stCondLst>
                                    <p:cond delay="1000"/>
                                  </p:stCondLst>
                                  <p:childTnLst>
                                    <p:animMotion origin="layout" path="M 0.19649 -4.07407E-6 C 0.19675 -0.08796 0.19518 -0.17708 0.19531 -0.26597 C 0.19558 -0.27569 0.19597 -0.2824 0.19427 -0.28935 C 0.18906 -0.2949 0.18711 -0.2949 0.18308 -0.2956 L 0.00847 -0.2949 C 0.00625 -0.29583 0.00638 -0.29722 0.00143 -0.29051 C -0.00104 -0.28588 -0.00052 -0.27847 -0.00026 -0.27013 C -0.00026 -0.17986 -0.00078 -0.09004 -0.00078 -0.00046 " pathEditMode="relative" rAng="10800000" ptsTypes="AAAAAAAA">
                                      <p:cBhvr>
                                        <p:cTn id="44" dur="2500" spd="-100000" fill="hold"/>
                                        <p:tgtEl>
                                          <p:spTgt spid="20"/>
                                        </p:tgtEl>
                                        <p:attrNameLst>
                                          <p:attrName>ppt_x</p:attrName>
                                          <p:attrName>ppt_y</p:attrName>
                                        </p:attrNameLst>
                                      </p:cBhvr>
                                      <p:rCtr x="-9857" y="-14769"/>
                                    </p:animMotion>
                                  </p:childTnLst>
                                </p:cTn>
                              </p:par>
                              <p:par>
                                <p:cTn id="45" presetID="0" presetClass="path" presetSubtype="0" accel="23000" decel="63000" fill="hold" grpId="1" nodeType="withEffect">
                                  <p:stCondLst>
                                    <p:cond delay="1000"/>
                                  </p:stCondLst>
                                  <p:childTnLst>
                                    <p:animMotion origin="layout" path="M -0.00052 -7.40741E-7 C -0.00078 0.08796 0.00078 0.17708 0.00065 0.26597 C 0.00039 0.2757 1.11022E-16 0.28241 0.00169 0.28935 C 0.0069 0.29491 0.00885 0.29491 0.01289 0.2956 L 0.1875 0.29491 C 0.18971 0.29607 0.18958 0.29722 0.19453 0.29051 C 0.19701 0.28588 0.19648 0.27847 0.19622 0.27014 C 0.19622 0.17986 0.19674 0.09005 0.19674 0.00046 " pathEditMode="relative" rAng="0" ptsTypes="AAAAAAAA">
                                      <p:cBhvr>
                                        <p:cTn id="46" dur="2500" fill="hold"/>
                                        <p:tgtEl>
                                          <p:spTgt spid="41"/>
                                        </p:tgtEl>
                                        <p:attrNameLst>
                                          <p:attrName>ppt_x</p:attrName>
                                          <p:attrName>ppt_y</p:attrName>
                                        </p:attrNameLst>
                                      </p:cBhvr>
                                      <p:rCtr x="9857" y="14769"/>
                                    </p:animMotion>
                                  </p:childTnLst>
                                </p:cTn>
                              </p:par>
                              <p:par>
                                <p:cTn id="47" presetID="53" presetClass="entr" presetSubtype="16" fill="hold" grpId="0" nodeType="withEffect">
                                  <p:stCondLst>
                                    <p:cond delay="1000"/>
                                  </p:stCondLst>
                                  <p:childTnLst>
                                    <p:set>
                                      <p:cBhvr>
                                        <p:cTn id="48" dur="1" fill="hold">
                                          <p:stCondLst>
                                            <p:cond delay="0"/>
                                          </p:stCondLst>
                                        </p:cTn>
                                        <p:tgtEl>
                                          <p:spTgt spid="11"/>
                                        </p:tgtEl>
                                        <p:attrNameLst>
                                          <p:attrName>style.visibility</p:attrName>
                                        </p:attrNameLst>
                                      </p:cBhvr>
                                      <p:to>
                                        <p:strVal val="visible"/>
                                      </p:to>
                                    </p:set>
                                    <p:anim calcmode="lin" valueType="num">
                                      <p:cBhvr>
                                        <p:cTn id="49" dur="500" fill="hold"/>
                                        <p:tgtEl>
                                          <p:spTgt spid="11"/>
                                        </p:tgtEl>
                                        <p:attrNameLst>
                                          <p:attrName>ppt_w</p:attrName>
                                        </p:attrNameLst>
                                      </p:cBhvr>
                                      <p:tavLst>
                                        <p:tav tm="0">
                                          <p:val>
                                            <p:fltVal val="0"/>
                                          </p:val>
                                        </p:tav>
                                        <p:tav tm="100000">
                                          <p:val>
                                            <p:strVal val="#ppt_w"/>
                                          </p:val>
                                        </p:tav>
                                      </p:tavLst>
                                    </p:anim>
                                    <p:anim calcmode="lin" valueType="num">
                                      <p:cBhvr>
                                        <p:cTn id="50" dur="500" fill="hold"/>
                                        <p:tgtEl>
                                          <p:spTgt spid="11"/>
                                        </p:tgtEl>
                                        <p:attrNameLst>
                                          <p:attrName>ppt_h</p:attrName>
                                        </p:attrNameLst>
                                      </p:cBhvr>
                                      <p:tavLst>
                                        <p:tav tm="0">
                                          <p:val>
                                            <p:fltVal val="0"/>
                                          </p:val>
                                        </p:tav>
                                        <p:tav tm="100000">
                                          <p:val>
                                            <p:strVal val="#ppt_h"/>
                                          </p:val>
                                        </p:tav>
                                      </p:tavLst>
                                    </p:anim>
                                    <p:animEffect transition="in" filter="fade">
                                      <p:cBhvr>
                                        <p:cTn id="51" dur="500"/>
                                        <p:tgtEl>
                                          <p:spTgt spid="11"/>
                                        </p:tgtEl>
                                      </p:cBhvr>
                                    </p:animEffect>
                                  </p:childTnLst>
                                </p:cTn>
                              </p:par>
                              <p:par>
                                <p:cTn id="52" presetID="42" presetClass="path" presetSubtype="0" accel="50000" decel="50000" fill="hold" grpId="1" nodeType="withEffect">
                                  <p:stCondLst>
                                    <p:cond delay="1000"/>
                                  </p:stCondLst>
                                  <p:childTnLst>
                                    <p:animMotion origin="layout" path="M 8.33333E-7 0.10972 L 8.33333E-7 -1.48148E-6 " pathEditMode="relative" rAng="0" ptsTypes="AA">
                                      <p:cBhvr>
                                        <p:cTn id="53" dur="750" fill="hold"/>
                                        <p:tgtEl>
                                          <p:spTgt spid="11"/>
                                        </p:tgtEl>
                                        <p:attrNameLst>
                                          <p:attrName>ppt_x</p:attrName>
                                          <p:attrName>ppt_y</p:attrName>
                                        </p:attrNameLst>
                                      </p:cBhvr>
                                      <p:rCtr x="0" y="-5486"/>
                                    </p:animMotion>
                                  </p:childTnLst>
                                </p:cTn>
                              </p:par>
                              <p:par>
                                <p:cTn id="54" presetID="10" presetClass="entr" presetSubtype="0" fill="hold" grpId="0" nodeType="withEffect">
                                  <p:stCondLst>
                                    <p:cond delay="1500"/>
                                  </p:stCondLst>
                                  <p:childTnLst>
                                    <p:set>
                                      <p:cBhvr>
                                        <p:cTn id="55" dur="1" fill="hold">
                                          <p:stCondLst>
                                            <p:cond delay="0"/>
                                          </p:stCondLst>
                                        </p:cTn>
                                        <p:tgtEl>
                                          <p:spTgt spid="12"/>
                                        </p:tgtEl>
                                        <p:attrNameLst>
                                          <p:attrName>style.visibility</p:attrName>
                                        </p:attrNameLst>
                                      </p:cBhvr>
                                      <p:to>
                                        <p:strVal val="visible"/>
                                      </p:to>
                                    </p:set>
                                    <p:animEffect transition="in" filter="fade">
                                      <p:cBhvr>
                                        <p:cTn id="56" dur="500"/>
                                        <p:tgtEl>
                                          <p:spTgt spid="12"/>
                                        </p:tgtEl>
                                      </p:cBhvr>
                                    </p:animEffect>
                                  </p:childTnLst>
                                </p:cTn>
                              </p:par>
                              <p:par>
                                <p:cTn id="57" presetID="42" presetClass="path" presetSubtype="0" accel="50000" decel="50000" fill="hold" grpId="1" nodeType="withEffect">
                                  <p:stCondLst>
                                    <p:cond delay="1500"/>
                                  </p:stCondLst>
                                  <p:childTnLst>
                                    <p:animMotion origin="layout" path="M -2.29167E-6 0.10972 L -2.29167E-6 2.96296E-6 " pathEditMode="relative" rAng="0" ptsTypes="AA">
                                      <p:cBhvr>
                                        <p:cTn id="58" dur="750" fill="hold"/>
                                        <p:tgtEl>
                                          <p:spTgt spid="12"/>
                                        </p:tgtEl>
                                        <p:attrNameLst>
                                          <p:attrName>ppt_x</p:attrName>
                                          <p:attrName>ppt_y</p:attrName>
                                        </p:attrNameLst>
                                      </p:cBhvr>
                                      <p:rCtr x="0" y="-5486"/>
                                    </p:animMotion>
                                  </p:childTnLst>
                                </p:cTn>
                              </p:par>
                              <p:par>
                                <p:cTn id="59" presetID="53" presetClass="entr" presetSubtype="16" fill="hold" grpId="0" nodeType="withEffect">
                                  <p:stCondLst>
                                    <p:cond delay="1000"/>
                                  </p:stCondLst>
                                  <p:childTnLst>
                                    <p:set>
                                      <p:cBhvr>
                                        <p:cTn id="60" dur="1" fill="hold">
                                          <p:stCondLst>
                                            <p:cond delay="0"/>
                                          </p:stCondLst>
                                        </p:cTn>
                                        <p:tgtEl>
                                          <p:spTgt spid="22"/>
                                        </p:tgtEl>
                                        <p:attrNameLst>
                                          <p:attrName>style.visibility</p:attrName>
                                        </p:attrNameLst>
                                      </p:cBhvr>
                                      <p:to>
                                        <p:strVal val="visible"/>
                                      </p:to>
                                    </p:set>
                                    <p:anim calcmode="lin" valueType="num">
                                      <p:cBhvr>
                                        <p:cTn id="61" dur="500" fill="hold"/>
                                        <p:tgtEl>
                                          <p:spTgt spid="22"/>
                                        </p:tgtEl>
                                        <p:attrNameLst>
                                          <p:attrName>ppt_w</p:attrName>
                                        </p:attrNameLst>
                                      </p:cBhvr>
                                      <p:tavLst>
                                        <p:tav tm="0">
                                          <p:val>
                                            <p:fltVal val="0"/>
                                          </p:val>
                                        </p:tav>
                                        <p:tav tm="100000">
                                          <p:val>
                                            <p:strVal val="#ppt_w"/>
                                          </p:val>
                                        </p:tav>
                                      </p:tavLst>
                                    </p:anim>
                                    <p:anim calcmode="lin" valueType="num">
                                      <p:cBhvr>
                                        <p:cTn id="62" dur="500" fill="hold"/>
                                        <p:tgtEl>
                                          <p:spTgt spid="22"/>
                                        </p:tgtEl>
                                        <p:attrNameLst>
                                          <p:attrName>ppt_h</p:attrName>
                                        </p:attrNameLst>
                                      </p:cBhvr>
                                      <p:tavLst>
                                        <p:tav tm="0">
                                          <p:val>
                                            <p:fltVal val="0"/>
                                          </p:val>
                                        </p:tav>
                                        <p:tav tm="100000">
                                          <p:val>
                                            <p:strVal val="#ppt_h"/>
                                          </p:val>
                                        </p:tav>
                                      </p:tavLst>
                                    </p:anim>
                                    <p:animEffect transition="in" filter="fade">
                                      <p:cBhvr>
                                        <p:cTn id="63" dur="500"/>
                                        <p:tgtEl>
                                          <p:spTgt spid="22"/>
                                        </p:tgtEl>
                                      </p:cBhvr>
                                    </p:animEffect>
                                  </p:childTnLst>
                                </p:cTn>
                              </p:par>
                              <p:par>
                                <p:cTn id="64" presetID="42" presetClass="path" presetSubtype="0" accel="50000" decel="50000" fill="hold" grpId="1" nodeType="withEffect">
                                  <p:stCondLst>
                                    <p:cond delay="1000"/>
                                  </p:stCondLst>
                                  <p:childTnLst>
                                    <p:animMotion origin="layout" path="M -2.91667E-6 0.10973 L -2.91667E-6 -4.44444E-6 " pathEditMode="relative" rAng="0" ptsTypes="AA">
                                      <p:cBhvr>
                                        <p:cTn id="65" dur="750" fill="hold"/>
                                        <p:tgtEl>
                                          <p:spTgt spid="22"/>
                                        </p:tgtEl>
                                        <p:attrNameLst>
                                          <p:attrName>ppt_x</p:attrName>
                                          <p:attrName>ppt_y</p:attrName>
                                        </p:attrNameLst>
                                      </p:cBhvr>
                                      <p:rCtr x="0" y="-5486"/>
                                    </p:animMotion>
                                  </p:childTnLst>
                                </p:cTn>
                              </p:par>
                              <p:par>
                                <p:cTn id="66" presetID="10" presetClass="entr" presetSubtype="0" fill="hold" grpId="0" nodeType="withEffect">
                                  <p:stCondLst>
                                    <p:cond delay="1500"/>
                                  </p:stCondLst>
                                  <p:childTnLst>
                                    <p:set>
                                      <p:cBhvr>
                                        <p:cTn id="67" dur="1" fill="hold">
                                          <p:stCondLst>
                                            <p:cond delay="0"/>
                                          </p:stCondLst>
                                        </p:cTn>
                                        <p:tgtEl>
                                          <p:spTgt spid="23"/>
                                        </p:tgtEl>
                                        <p:attrNameLst>
                                          <p:attrName>style.visibility</p:attrName>
                                        </p:attrNameLst>
                                      </p:cBhvr>
                                      <p:to>
                                        <p:strVal val="visible"/>
                                      </p:to>
                                    </p:set>
                                    <p:animEffect transition="in" filter="fade">
                                      <p:cBhvr>
                                        <p:cTn id="68" dur="500"/>
                                        <p:tgtEl>
                                          <p:spTgt spid="23"/>
                                        </p:tgtEl>
                                      </p:cBhvr>
                                    </p:animEffect>
                                  </p:childTnLst>
                                </p:cTn>
                              </p:par>
                              <p:par>
                                <p:cTn id="69" presetID="42" presetClass="path" presetSubtype="0" accel="50000" decel="50000" fill="hold" grpId="1" nodeType="withEffect">
                                  <p:stCondLst>
                                    <p:cond delay="1500"/>
                                  </p:stCondLst>
                                  <p:childTnLst>
                                    <p:animMotion origin="layout" path="M 0 0.10972 L 0 0 " pathEditMode="relative" rAng="0" ptsTypes="AA">
                                      <p:cBhvr>
                                        <p:cTn id="70" dur="750" fill="hold"/>
                                        <p:tgtEl>
                                          <p:spTgt spid="23"/>
                                        </p:tgtEl>
                                        <p:attrNameLst>
                                          <p:attrName>ppt_x</p:attrName>
                                          <p:attrName>ppt_y</p:attrName>
                                        </p:attrNameLst>
                                      </p:cBhvr>
                                      <p:rCtr x="0" y="-5486"/>
                                    </p:animMotion>
                                  </p:childTnLst>
                                </p:cTn>
                              </p:par>
                              <p:par>
                                <p:cTn id="71" presetID="53" presetClass="entr" presetSubtype="16" fill="hold" grpId="0" nodeType="withEffect">
                                  <p:stCondLst>
                                    <p:cond delay="1000"/>
                                  </p:stCondLst>
                                  <p:childTnLst>
                                    <p:set>
                                      <p:cBhvr>
                                        <p:cTn id="72" dur="1" fill="hold">
                                          <p:stCondLst>
                                            <p:cond delay="0"/>
                                          </p:stCondLst>
                                        </p:cTn>
                                        <p:tgtEl>
                                          <p:spTgt spid="33"/>
                                        </p:tgtEl>
                                        <p:attrNameLst>
                                          <p:attrName>style.visibility</p:attrName>
                                        </p:attrNameLst>
                                      </p:cBhvr>
                                      <p:to>
                                        <p:strVal val="visible"/>
                                      </p:to>
                                    </p:set>
                                    <p:anim calcmode="lin" valueType="num">
                                      <p:cBhvr>
                                        <p:cTn id="73" dur="500" fill="hold"/>
                                        <p:tgtEl>
                                          <p:spTgt spid="33"/>
                                        </p:tgtEl>
                                        <p:attrNameLst>
                                          <p:attrName>ppt_w</p:attrName>
                                        </p:attrNameLst>
                                      </p:cBhvr>
                                      <p:tavLst>
                                        <p:tav tm="0">
                                          <p:val>
                                            <p:fltVal val="0"/>
                                          </p:val>
                                        </p:tav>
                                        <p:tav tm="100000">
                                          <p:val>
                                            <p:strVal val="#ppt_w"/>
                                          </p:val>
                                        </p:tav>
                                      </p:tavLst>
                                    </p:anim>
                                    <p:anim calcmode="lin" valueType="num">
                                      <p:cBhvr>
                                        <p:cTn id="74" dur="500" fill="hold"/>
                                        <p:tgtEl>
                                          <p:spTgt spid="33"/>
                                        </p:tgtEl>
                                        <p:attrNameLst>
                                          <p:attrName>ppt_h</p:attrName>
                                        </p:attrNameLst>
                                      </p:cBhvr>
                                      <p:tavLst>
                                        <p:tav tm="0">
                                          <p:val>
                                            <p:fltVal val="0"/>
                                          </p:val>
                                        </p:tav>
                                        <p:tav tm="100000">
                                          <p:val>
                                            <p:strVal val="#ppt_h"/>
                                          </p:val>
                                        </p:tav>
                                      </p:tavLst>
                                    </p:anim>
                                    <p:animEffect transition="in" filter="fade">
                                      <p:cBhvr>
                                        <p:cTn id="75" dur="500"/>
                                        <p:tgtEl>
                                          <p:spTgt spid="33"/>
                                        </p:tgtEl>
                                      </p:cBhvr>
                                    </p:animEffect>
                                  </p:childTnLst>
                                </p:cTn>
                              </p:par>
                              <p:par>
                                <p:cTn id="76" presetID="42" presetClass="path" presetSubtype="0" accel="50000" decel="50000" fill="hold" grpId="1" nodeType="withEffect">
                                  <p:stCondLst>
                                    <p:cond delay="1000"/>
                                  </p:stCondLst>
                                  <p:childTnLst>
                                    <p:animMotion origin="layout" path="M 2.29167E-6 0.10972 L 2.29167E-6 -1.48148E-6 " pathEditMode="relative" rAng="0" ptsTypes="AA">
                                      <p:cBhvr>
                                        <p:cTn id="77" dur="750" fill="hold"/>
                                        <p:tgtEl>
                                          <p:spTgt spid="33"/>
                                        </p:tgtEl>
                                        <p:attrNameLst>
                                          <p:attrName>ppt_x</p:attrName>
                                          <p:attrName>ppt_y</p:attrName>
                                        </p:attrNameLst>
                                      </p:cBhvr>
                                      <p:rCtr x="0" y="-5486"/>
                                    </p:animMotion>
                                  </p:childTnLst>
                                </p:cTn>
                              </p:par>
                              <p:par>
                                <p:cTn id="78" presetID="10" presetClass="entr" presetSubtype="0" fill="hold" grpId="0" nodeType="withEffect">
                                  <p:stCondLst>
                                    <p:cond delay="1500"/>
                                  </p:stCondLst>
                                  <p:childTnLst>
                                    <p:set>
                                      <p:cBhvr>
                                        <p:cTn id="79" dur="1" fill="hold">
                                          <p:stCondLst>
                                            <p:cond delay="0"/>
                                          </p:stCondLst>
                                        </p:cTn>
                                        <p:tgtEl>
                                          <p:spTgt spid="34"/>
                                        </p:tgtEl>
                                        <p:attrNameLst>
                                          <p:attrName>style.visibility</p:attrName>
                                        </p:attrNameLst>
                                      </p:cBhvr>
                                      <p:to>
                                        <p:strVal val="visible"/>
                                      </p:to>
                                    </p:set>
                                    <p:animEffect transition="in" filter="fade">
                                      <p:cBhvr>
                                        <p:cTn id="80" dur="500"/>
                                        <p:tgtEl>
                                          <p:spTgt spid="34"/>
                                        </p:tgtEl>
                                      </p:cBhvr>
                                    </p:animEffect>
                                  </p:childTnLst>
                                </p:cTn>
                              </p:par>
                              <p:par>
                                <p:cTn id="81" presetID="42" presetClass="path" presetSubtype="0" accel="50000" decel="50000" fill="hold" grpId="1" nodeType="withEffect">
                                  <p:stCondLst>
                                    <p:cond delay="1500"/>
                                  </p:stCondLst>
                                  <p:childTnLst>
                                    <p:animMotion origin="layout" path="M 2.5E-6 0.10972 L 2.5E-6 4.44444E-6 " pathEditMode="relative" rAng="0" ptsTypes="AA">
                                      <p:cBhvr>
                                        <p:cTn id="82" dur="750" fill="hold"/>
                                        <p:tgtEl>
                                          <p:spTgt spid="34"/>
                                        </p:tgtEl>
                                        <p:attrNameLst>
                                          <p:attrName>ppt_x</p:attrName>
                                          <p:attrName>ppt_y</p:attrName>
                                        </p:attrNameLst>
                                      </p:cBhvr>
                                      <p:rCtr x="0" y="-5486"/>
                                    </p:animMotion>
                                  </p:childTnLst>
                                </p:cTn>
                              </p:par>
                              <p:par>
                                <p:cTn id="83" presetID="53" presetClass="entr" presetSubtype="16" fill="hold" nodeType="withEffect">
                                  <p:stCondLst>
                                    <p:cond delay="2250"/>
                                  </p:stCondLst>
                                  <p:childTnLst>
                                    <p:set>
                                      <p:cBhvr>
                                        <p:cTn id="84" dur="1" fill="hold">
                                          <p:stCondLst>
                                            <p:cond delay="0"/>
                                          </p:stCondLst>
                                        </p:cTn>
                                        <p:tgtEl>
                                          <p:spTgt spid="42"/>
                                        </p:tgtEl>
                                        <p:attrNameLst>
                                          <p:attrName>style.visibility</p:attrName>
                                        </p:attrNameLst>
                                      </p:cBhvr>
                                      <p:to>
                                        <p:strVal val="visible"/>
                                      </p:to>
                                    </p:set>
                                    <p:anim calcmode="lin" valueType="num">
                                      <p:cBhvr>
                                        <p:cTn id="85" dur="500" fill="hold"/>
                                        <p:tgtEl>
                                          <p:spTgt spid="42"/>
                                        </p:tgtEl>
                                        <p:attrNameLst>
                                          <p:attrName>ppt_w</p:attrName>
                                        </p:attrNameLst>
                                      </p:cBhvr>
                                      <p:tavLst>
                                        <p:tav tm="0">
                                          <p:val>
                                            <p:fltVal val="0"/>
                                          </p:val>
                                        </p:tav>
                                        <p:tav tm="100000">
                                          <p:val>
                                            <p:strVal val="#ppt_w"/>
                                          </p:val>
                                        </p:tav>
                                      </p:tavLst>
                                    </p:anim>
                                    <p:anim calcmode="lin" valueType="num">
                                      <p:cBhvr>
                                        <p:cTn id="86" dur="500" fill="hold"/>
                                        <p:tgtEl>
                                          <p:spTgt spid="42"/>
                                        </p:tgtEl>
                                        <p:attrNameLst>
                                          <p:attrName>ppt_h</p:attrName>
                                        </p:attrNameLst>
                                      </p:cBhvr>
                                      <p:tavLst>
                                        <p:tav tm="0">
                                          <p:val>
                                            <p:fltVal val="0"/>
                                          </p:val>
                                        </p:tav>
                                        <p:tav tm="100000">
                                          <p:val>
                                            <p:strVal val="#ppt_h"/>
                                          </p:val>
                                        </p:tav>
                                      </p:tavLst>
                                    </p:anim>
                                    <p:animEffect transition="in" filter="fade">
                                      <p:cBhvr>
                                        <p:cTn id="87" dur="500"/>
                                        <p:tgtEl>
                                          <p:spTgt spid="42"/>
                                        </p:tgtEl>
                                      </p:cBhvr>
                                    </p:animEffect>
                                  </p:childTnLst>
                                </p:cTn>
                              </p:par>
                              <p:par>
                                <p:cTn id="88" presetID="42" presetClass="path" presetSubtype="0" accel="50000" decel="50000" fill="hold" nodeType="withEffect">
                                  <p:stCondLst>
                                    <p:cond delay="2250"/>
                                  </p:stCondLst>
                                  <p:childTnLst>
                                    <p:animMotion origin="layout" path="M -2.29167E-6 -0.0331 L -2.29167E-6 -4.07407E-6 " pathEditMode="relative" rAng="0" ptsTypes="AA">
                                      <p:cBhvr>
                                        <p:cTn id="89" dur="750" fill="hold"/>
                                        <p:tgtEl>
                                          <p:spTgt spid="42"/>
                                        </p:tgtEl>
                                        <p:attrNameLst>
                                          <p:attrName>ppt_x</p:attrName>
                                          <p:attrName>ppt_y</p:attrName>
                                        </p:attrNameLst>
                                      </p:cBhvr>
                                      <p:rCtr x="0" y="1644"/>
                                    </p:animMotion>
                                  </p:childTnLst>
                                </p:cTn>
                              </p:par>
                              <p:par>
                                <p:cTn id="90" presetID="53" presetClass="entr" presetSubtype="16" fill="hold" nodeType="withEffect">
                                  <p:stCondLst>
                                    <p:cond delay="2250"/>
                                  </p:stCondLst>
                                  <p:childTnLst>
                                    <p:set>
                                      <p:cBhvr>
                                        <p:cTn id="91" dur="1" fill="hold">
                                          <p:stCondLst>
                                            <p:cond delay="0"/>
                                          </p:stCondLst>
                                        </p:cTn>
                                        <p:tgtEl>
                                          <p:spTgt spid="43"/>
                                        </p:tgtEl>
                                        <p:attrNameLst>
                                          <p:attrName>style.visibility</p:attrName>
                                        </p:attrNameLst>
                                      </p:cBhvr>
                                      <p:to>
                                        <p:strVal val="visible"/>
                                      </p:to>
                                    </p:set>
                                    <p:anim calcmode="lin" valueType="num">
                                      <p:cBhvr>
                                        <p:cTn id="92" dur="500" fill="hold"/>
                                        <p:tgtEl>
                                          <p:spTgt spid="43"/>
                                        </p:tgtEl>
                                        <p:attrNameLst>
                                          <p:attrName>ppt_w</p:attrName>
                                        </p:attrNameLst>
                                      </p:cBhvr>
                                      <p:tavLst>
                                        <p:tav tm="0">
                                          <p:val>
                                            <p:fltVal val="0"/>
                                          </p:val>
                                        </p:tav>
                                        <p:tav tm="100000">
                                          <p:val>
                                            <p:strVal val="#ppt_w"/>
                                          </p:val>
                                        </p:tav>
                                      </p:tavLst>
                                    </p:anim>
                                    <p:anim calcmode="lin" valueType="num">
                                      <p:cBhvr>
                                        <p:cTn id="93" dur="500" fill="hold"/>
                                        <p:tgtEl>
                                          <p:spTgt spid="43"/>
                                        </p:tgtEl>
                                        <p:attrNameLst>
                                          <p:attrName>ppt_h</p:attrName>
                                        </p:attrNameLst>
                                      </p:cBhvr>
                                      <p:tavLst>
                                        <p:tav tm="0">
                                          <p:val>
                                            <p:fltVal val="0"/>
                                          </p:val>
                                        </p:tav>
                                        <p:tav tm="100000">
                                          <p:val>
                                            <p:strVal val="#ppt_h"/>
                                          </p:val>
                                        </p:tav>
                                      </p:tavLst>
                                    </p:anim>
                                    <p:animEffect transition="in" filter="fade">
                                      <p:cBhvr>
                                        <p:cTn id="94" dur="500"/>
                                        <p:tgtEl>
                                          <p:spTgt spid="43"/>
                                        </p:tgtEl>
                                      </p:cBhvr>
                                    </p:animEffect>
                                  </p:childTnLst>
                                </p:cTn>
                              </p:par>
                              <p:par>
                                <p:cTn id="95" presetID="42" presetClass="path" presetSubtype="0" accel="50000" decel="50000" fill="hold" nodeType="withEffect">
                                  <p:stCondLst>
                                    <p:cond delay="2250"/>
                                  </p:stCondLst>
                                  <p:childTnLst>
                                    <p:animMotion origin="layout" path="M 0 -0.0331 L 0 2.96296E-6 " pathEditMode="relative" rAng="0" ptsTypes="AA">
                                      <p:cBhvr>
                                        <p:cTn id="96" dur="750" fill="hold"/>
                                        <p:tgtEl>
                                          <p:spTgt spid="43"/>
                                        </p:tgtEl>
                                        <p:attrNameLst>
                                          <p:attrName>ppt_x</p:attrName>
                                          <p:attrName>ppt_y</p:attrName>
                                        </p:attrNameLst>
                                      </p:cBhvr>
                                      <p:rCtr x="0" y="1644"/>
                                    </p:animMotion>
                                  </p:childTnLst>
                                </p:cTn>
                              </p:par>
                              <p:par>
                                <p:cTn id="97" presetID="53" presetClass="entr" presetSubtype="16" fill="hold" nodeType="withEffect">
                                  <p:stCondLst>
                                    <p:cond delay="2250"/>
                                  </p:stCondLst>
                                  <p:childTnLst>
                                    <p:set>
                                      <p:cBhvr>
                                        <p:cTn id="98" dur="1" fill="hold">
                                          <p:stCondLst>
                                            <p:cond delay="0"/>
                                          </p:stCondLst>
                                        </p:cTn>
                                        <p:tgtEl>
                                          <p:spTgt spid="44"/>
                                        </p:tgtEl>
                                        <p:attrNameLst>
                                          <p:attrName>style.visibility</p:attrName>
                                        </p:attrNameLst>
                                      </p:cBhvr>
                                      <p:to>
                                        <p:strVal val="visible"/>
                                      </p:to>
                                    </p:set>
                                    <p:anim calcmode="lin" valueType="num">
                                      <p:cBhvr>
                                        <p:cTn id="99" dur="500" fill="hold"/>
                                        <p:tgtEl>
                                          <p:spTgt spid="44"/>
                                        </p:tgtEl>
                                        <p:attrNameLst>
                                          <p:attrName>ppt_w</p:attrName>
                                        </p:attrNameLst>
                                      </p:cBhvr>
                                      <p:tavLst>
                                        <p:tav tm="0">
                                          <p:val>
                                            <p:fltVal val="0"/>
                                          </p:val>
                                        </p:tav>
                                        <p:tav tm="100000">
                                          <p:val>
                                            <p:strVal val="#ppt_w"/>
                                          </p:val>
                                        </p:tav>
                                      </p:tavLst>
                                    </p:anim>
                                    <p:anim calcmode="lin" valueType="num">
                                      <p:cBhvr>
                                        <p:cTn id="100" dur="500" fill="hold"/>
                                        <p:tgtEl>
                                          <p:spTgt spid="44"/>
                                        </p:tgtEl>
                                        <p:attrNameLst>
                                          <p:attrName>ppt_h</p:attrName>
                                        </p:attrNameLst>
                                      </p:cBhvr>
                                      <p:tavLst>
                                        <p:tav tm="0">
                                          <p:val>
                                            <p:fltVal val="0"/>
                                          </p:val>
                                        </p:tav>
                                        <p:tav tm="100000">
                                          <p:val>
                                            <p:strVal val="#ppt_h"/>
                                          </p:val>
                                        </p:tav>
                                      </p:tavLst>
                                    </p:anim>
                                    <p:animEffect transition="in" filter="fade">
                                      <p:cBhvr>
                                        <p:cTn id="101" dur="500"/>
                                        <p:tgtEl>
                                          <p:spTgt spid="44"/>
                                        </p:tgtEl>
                                      </p:cBhvr>
                                    </p:animEffect>
                                  </p:childTnLst>
                                </p:cTn>
                              </p:par>
                              <p:par>
                                <p:cTn id="102" presetID="42" presetClass="path" presetSubtype="0" accel="50000" decel="50000" fill="hold" nodeType="withEffect">
                                  <p:stCondLst>
                                    <p:cond delay="2250"/>
                                  </p:stCondLst>
                                  <p:childTnLst>
                                    <p:animMotion origin="layout" path="M 2.5E-6 -0.0331 L 2.5E-6 -4.07407E-6 " pathEditMode="relative" rAng="0" ptsTypes="AA">
                                      <p:cBhvr>
                                        <p:cTn id="103" dur="750" fill="hold"/>
                                        <p:tgtEl>
                                          <p:spTgt spid="44"/>
                                        </p:tgtEl>
                                        <p:attrNameLst>
                                          <p:attrName>ppt_x</p:attrName>
                                          <p:attrName>ppt_y</p:attrName>
                                        </p:attrNameLst>
                                      </p:cBhvr>
                                      <p:rCtr x="0" y="1644"/>
                                    </p:animMotion>
                                  </p:childTnLst>
                                </p:cTn>
                              </p:par>
                              <p:par>
                                <p:cTn id="104" presetID="1" presetClass="entr" presetSubtype="0" fill="hold" grpId="0" nodeType="withEffect">
                                  <p:stCondLst>
                                    <p:cond delay="3500"/>
                                  </p:stCondLst>
                                  <p:childTnLst>
                                    <p:set>
                                      <p:cBhvr>
                                        <p:cTn id="105" dur="1" fill="hold">
                                          <p:stCondLst>
                                            <p:cond delay="0"/>
                                          </p:stCondLst>
                                        </p:cTn>
                                        <p:tgtEl>
                                          <p:spTgt spid="9"/>
                                        </p:tgtEl>
                                        <p:attrNameLst>
                                          <p:attrName>style.visibility</p:attrName>
                                        </p:attrNameLst>
                                      </p:cBhvr>
                                      <p:to>
                                        <p:strVal val="visible"/>
                                      </p:to>
                                    </p:set>
                                  </p:childTnLst>
                                </p:cTn>
                              </p:par>
                              <p:par>
                                <p:cTn id="106" presetID="1" presetClass="entr" presetSubtype="0" fill="hold" grpId="0" nodeType="withEffect">
                                  <p:stCondLst>
                                    <p:cond delay="3500"/>
                                  </p:stCondLst>
                                  <p:childTnLst>
                                    <p:set>
                                      <p:cBhvr>
                                        <p:cTn id="107" dur="1" fill="hold">
                                          <p:stCondLst>
                                            <p:cond delay="0"/>
                                          </p:stCondLst>
                                        </p:cTn>
                                        <p:tgtEl>
                                          <p:spTgt spid="21"/>
                                        </p:tgtEl>
                                        <p:attrNameLst>
                                          <p:attrName>style.visibility</p:attrName>
                                        </p:attrNameLst>
                                      </p:cBhvr>
                                      <p:to>
                                        <p:strVal val="visible"/>
                                      </p:to>
                                    </p:set>
                                  </p:childTnLst>
                                </p:cTn>
                              </p:par>
                              <p:par>
                                <p:cTn id="108" presetID="1" presetClass="entr" presetSubtype="0" fill="hold" grpId="0" nodeType="withEffect">
                                  <p:stCondLst>
                                    <p:cond delay="3500"/>
                                  </p:stCondLst>
                                  <p:childTnLst>
                                    <p:set>
                                      <p:cBhvr>
                                        <p:cTn id="109" dur="1" fill="hold">
                                          <p:stCondLst>
                                            <p:cond delay="0"/>
                                          </p:stCondLst>
                                        </p:cTn>
                                        <p:tgtEl>
                                          <p:spTgt spid="31"/>
                                        </p:tgtEl>
                                        <p:attrNameLst>
                                          <p:attrName>style.visibility</p:attrName>
                                        </p:attrNameLst>
                                      </p:cBhvr>
                                      <p:to>
                                        <p:strVal val="visible"/>
                                      </p:to>
                                    </p:set>
                                  </p:childTnLst>
                                </p:cTn>
                              </p:par>
                              <p:par>
                                <p:cTn id="110" presetID="10" presetClass="entr" presetSubtype="0" fill="hold" nodeType="withEffect">
                                  <p:stCondLst>
                                    <p:cond delay="0"/>
                                  </p:stCondLst>
                                  <p:childTnLst>
                                    <p:set>
                                      <p:cBhvr>
                                        <p:cTn id="111" dur="1" fill="hold">
                                          <p:stCondLst>
                                            <p:cond delay="0"/>
                                          </p:stCondLst>
                                        </p:cTn>
                                        <p:tgtEl>
                                          <p:spTgt spid="57"/>
                                        </p:tgtEl>
                                        <p:attrNameLst>
                                          <p:attrName>style.visibility</p:attrName>
                                        </p:attrNameLst>
                                      </p:cBhvr>
                                      <p:to>
                                        <p:strVal val="visible"/>
                                      </p:to>
                                    </p:set>
                                    <p:animEffect transition="in" filter="fade">
                                      <p:cBhvr>
                                        <p:cTn id="112" dur="500"/>
                                        <p:tgtEl>
                                          <p:spTgt spid="57"/>
                                        </p:tgtEl>
                                      </p:cBhvr>
                                    </p:animEffect>
                                  </p:childTnLst>
                                </p:cTn>
                              </p:par>
                              <p:par>
                                <p:cTn id="113" presetID="35" presetClass="path" presetSubtype="0" accel="50000" decel="50000" fill="hold" nodeType="withEffect">
                                  <p:stCondLst>
                                    <p:cond delay="0"/>
                                  </p:stCondLst>
                                  <p:childTnLst>
                                    <p:animMotion origin="layout" path="M 0.0737 1.48148E-6 L -1.66667E-6 1.48148E-6 " pathEditMode="relative" rAng="0" ptsTypes="AA">
                                      <p:cBhvr>
                                        <p:cTn id="114" dur="750" fill="hold"/>
                                        <p:tgtEl>
                                          <p:spTgt spid="57"/>
                                        </p:tgtEl>
                                        <p:attrNameLst>
                                          <p:attrName>ppt_x</p:attrName>
                                          <p:attrName>ppt_y</p:attrName>
                                        </p:attrNameLst>
                                      </p:cBhvr>
                                      <p:rCtr x="-3685" y="0"/>
                                    </p:animMotion>
                                  </p:childTnLst>
                                </p:cTn>
                              </p:par>
                              <p:par>
                                <p:cTn id="115" presetID="10" presetClass="entr" presetSubtype="0" fill="hold" grpId="0" nodeType="withEffect">
                                  <p:stCondLst>
                                    <p:cond delay="0"/>
                                  </p:stCondLst>
                                  <p:childTnLst>
                                    <p:set>
                                      <p:cBhvr>
                                        <p:cTn id="116" dur="1" fill="hold">
                                          <p:stCondLst>
                                            <p:cond delay="0"/>
                                          </p:stCondLst>
                                        </p:cTn>
                                        <p:tgtEl>
                                          <p:spTgt spid="57"/>
                                        </p:tgtEl>
                                        <p:attrNameLst>
                                          <p:attrName>style.visibility</p:attrName>
                                        </p:attrNameLst>
                                      </p:cBhvr>
                                      <p:to>
                                        <p:strVal val="visible"/>
                                      </p:to>
                                    </p:set>
                                    <p:animEffect transition="in" filter="fade">
                                      <p:cBhvr>
                                        <p:cTn id="117" dur="500"/>
                                        <p:tgtEl>
                                          <p:spTgt spid="57"/>
                                        </p:tgtEl>
                                      </p:cBhvr>
                                    </p:animEffect>
                                  </p:childTnLst>
                                </p:cTn>
                              </p:par>
                              <p:par>
                                <p:cTn id="118" presetID="35" presetClass="path" presetSubtype="0" accel="50000" decel="50000" fill="hold" grpId="1" nodeType="withEffect">
                                  <p:stCondLst>
                                    <p:cond delay="0"/>
                                  </p:stCondLst>
                                  <p:childTnLst>
                                    <p:animMotion origin="layout" path="M 0.0737 1.48148E-6 L -1.66667E-6 1.48148E-6 " pathEditMode="relative" rAng="0" ptsTypes="AA">
                                      <p:cBhvr>
                                        <p:cTn id="119" dur="750" fill="hold"/>
                                        <p:tgtEl>
                                          <p:spTgt spid="57"/>
                                        </p:tgtEl>
                                        <p:attrNameLst>
                                          <p:attrName>ppt_x</p:attrName>
                                          <p:attrName>ppt_y</p:attrName>
                                        </p:attrNameLst>
                                      </p:cBhvr>
                                      <p:rCtr x="-368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animBg="1"/>
      <p:bldP spid="10" grpId="0" animBg="1"/>
      <p:bldP spid="11" grpId="0"/>
      <p:bldP spid="11" grpId="1"/>
      <p:bldP spid="12" grpId="0"/>
      <p:bldP spid="12" grpId="1"/>
      <p:bldP spid="16" grpId="0" animBg="1"/>
      <p:bldP spid="39" grpId="0" animBg="1"/>
      <p:bldP spid="20" grpId="0" animBg="1"/>
      <p:bldP spid="20" grpId="1" animBg="1"/>
      <p:bldP spid="21" grpId="0" animBg="1"/>
      <p:bldP spid="22" grpId="0"/>
      <p:bldP spid="22" grpId="1"/>
      <p:bldP spid="23" grpId="0"/>
      <p:bldP spid="23" grpId="1"/>
      <p:bldP spid="27" grpId="0" animBg="1"/>
      <p:bldP spid="31" grpId="0" animBg="1"/>
      <p:bldP spid="32" grpId="0" animBg="1"/>
      <p:bldP spid="33" grpId="0"/>
      <p:bldP spid="33" grpId="1"/>
      <p:bldP spid="34" grpId="0"/>
      <p:bldP spid="34" grpId="1"/>
      <p:bldP spid="38" grpId="0" animBg="1"/>
      <p:bldP spid="38" grpId="1" animBg="1"/>
      <p:bldP spid="41" grpId="0" animBg="1"/>
      <p:bldP spid="41" grpId="1" animBg="1"/>
      <p:bldP spid="57" grpId="0"/>
      <p:bldP spid="57"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RectangleRounded2">
            <a:extLst>
              <a:ext uri="{FF2B5EF4-FFF2-40B4-BE49-F238E27FC236}">
                <a16:creationId xmlns:a16="http://schemas.microsoft.com/office/drawing/2014/main" id="{4EA6D9BF-DB7D-4063-895A-10285DACF22E}"/>
              </a:ext>
            </a:extLst>
          </p:cNvPr>
          <p:cNvSpPr/>
          <p:nvPr/>
        </p:nvSpPr>
        <p:spPr>
          <a:xfrm>
            <a:off x="1130268" y="1722673"/>
            <a:ext cx="9790268" cy="5018694"/>
          </a:xfrm>
          <a:prstGeom prst="roundRect">
            <a:avLst/>
          </a:prstGeom>
          <a:gradFill flip="none" rotWithShape="1">
            <a:gsLst>
              <a:gs pos="50000">
                <a:schemeClr val="accent4"/>
              </a:gs>
              <a:gs pos="0">
                <a:schemeClr val="accent6"/>
              </a:gs>
              <a:gs pos="100000">
                <a:schemeClr val="accent4"/>
              </a:gs>
            </a:gsLst>
            <a:lin ang="13500000" scaled="1"/>
            <a:tileRect/>
          </a:gradFill>
          <a:ln>
            <a:noFill/>
          </a:ln>
          <a:effectLst>
            <a:innerShdw blurRad="101600" dist="76200" dir="13500000">
              <a:schemeClr val="accent5">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 Placeholder 2">
            <a:extLst>
              <a:ext uri="{FF2B5EF4-FFF2-40B4-BE49-F238E27FC236}">
                <a16:creationId xmlns:a16="http://schemas.microsoft.com/office/drawing/2014/main" id="{F5328654-3670-F69B-80B9-127B25FB0533}"/>
              </a:ext>
            </a:extLst>
          </p:cNvPr>
          <p:cNvSpPr>
            <a:spLocks noGrp="1"/>
          </p:cNvSpPr>
          <p:nvPr>
            <p:ph type="body" sz="quarter" idx="14"/>
          </p:nvPr>
        </p:nvSpPr>
        <p:spPr/>
        <p:txBody>
          <a:bodyPr>
            <a:noAutofit/>
          </a:bodyPr>
          <a:lstStyle/>
          <a:p>
            <a:r>
              <a:rPr lang="en-GB" dirty="0"/>
              <a:t>Data Collection</a:t>
            </a:r>
            <a:endParaRPr lang="en-US" dirty="0"/>
          </a:p>
        </p:txBody>
      </p:sp>
      <p:sp>
        <p:nvSpPr>
          <p:cNvPr id="4" name="Text Placeholder 3">
            <a:extLst>
              <a:ext uri="{FF2B5EF4-FFF2-40B4-BE49-F238E27FC236}">
                <a16:creationId xmlns:a16="http://schemas.microsoft.com/office/drawing/2014/main" id="{6DA56A4E-0820-ABCD-4792-7FF5DF8BE907}"/>
              </a:ext>
            </a:extLst>
          </p:cNvPr>
          <p:cNvSpPr>
            <a:spLocks noGrp="1"/>
          </p:cNvSpPr>
          <p:nvPr>
            <p:ph type="body" sz="quarter" idx="15"/>
          </p:nvPr>
        </p:nvSpPr>
        <p:spPr>
          <a:xfrm>
            <a:off x="1130268" y="1131742"/>
            <a:ext cx="9790268" cy="598349"/>
          </a:xfrm>
        </p:spPr>
        <p:txBody>
          <a:bodyPr>
            <a:normAutofit/>
          </a:bodyPr>
          <a:lstStyle/>
          <a:p>
            <a:r>
              <a:rPr lang="en-US" dirty="0"/>
              <a:t>When developing a sophisticated machine learning model like this, achieving high accuracy hinges on having an extensive dataset for training. However, a significant challenge arises when acquiring such a large dataset. How can we surmount this obstacle effectively?</a:t>
            </a:r>
          </a:p>
          <a:p>
            <a:endParaRPr lang="en-US" dirty="0"/>
          </a:p>
          <a:p>
            <a:endParaRPr lang="en-US" dirty="0"/>
          </a:p>
          <a:p>
            <a:endParaRPr lang="en-US" dirty="0"/>
          </a:p>
          <a:p>
            <a:endParaRPr lang="en-US" dirty="0"/>
          </a:p>
        </p:txBody>
      </p:sp>
      <p:sp>
        <p:nvSpPr>
          <p:cNvPr id="81" name="!!RectangleRounded16">
            <a:extLst>
              <a:ext uri="{FF2B5EF4-FFF2-40B4-BE49-F238E27FC236}">
                <a16:creationId xmlns:a16="http://schemas.microsoft.com/office/drawing/2014/main" id="{2124A73B-887B-4B69-8ACF-54A715B90FEE}"/>
              </a:ext>
            </a:extLst>
          </p:cNvPr>
          <p:cNvSpPr/>
          <p:nvPr/>
        </p:nvSpPr>
        <p:spPr>
          <a:xfrm rot="16200000" flipH="1">
            <a:off x="-1235842" y="4181937"/>
            <a:ext cx="4919591" cy="155950"/>
          </a:xfrm>
          <a:prstGeom prst="roundRect">
            <a:avLst>
              <a:gd name="adj" fmla="val 50000"/>
            </a:avLst>
          </a:prstGeom>
          <a:gradFill flip="none" rotWithShape="1">
            <a:gsLst>
              <a:gs pos="0">
                <a:schemeClr val="accent6">
                  <a:alpha val="80000"/>
                </a:schemeClr>
              </a:gs>
              <a:gs pos="100000">
                <a:schemeClr val="accent4"/>
              </a:gs>
              <a:gs pos="50000">
                <a:schemeClr val="accent4"/>
              </a:gs>
            </a:gsLst>
            <a:lin ang="16200000" scaled="0"/>
            <a:tileRect/>
          </a:gradFill>
          <a:ln>
            <a:noFill/>
          </a:ln>
          <a:effectLst>
            <a:innerShdw blurRad="76200" dist="63500" dir="13200000">
              <a:schemeClr val="accent5">
                <a:lumMod val="75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017">
            <a:extLst>
              <a:ext uri="{FF2B5EF4-FFF2-40B4-BE49-F238E27FC236}">
                <a16:creationId xmlns:a16="http://schemas.microsoft.com/office/drawing/2014/main" id="{FF61C4CE-ED58-4BDC-83FE-35DE6207F4F1}"/>
              </a:ext>
            </a:extLst>
          </p:cNvPr>
          <p:cNvSpPr/>
          <p:nvPr/>
        </p:nvSpPr>
        <p:spPr>
          <a:xfrm flipH="1">
            <a:off x="1145978" y="2084670"/>
            <a:ext cx="239442" cy="229240"/>
          </a:xfrm>
          <a:prstGeom prst="ellipse">
            <a:avLst/>
          </a:prstGeom>
          <a:gradFill flip="none" rotWithShape="1">
            <a:gsLst>
              <a:gs pos="100000">
                <a:schemeClr val="accent5"/>
              </a:gs>
              <a:gs pos="0">
                <a:schemeClr val="accent6">
                  <a:lumMod val="95000"/>
                  <a:lumOff val="5000"/>
                </a:schemeClr>
              </a:gs>
            </a:gsLst>
            <a:path path="circle">
              <a:fillToRect r="100000" b="100000"/>
            </a:path>
            <a:tileRect l="-100000" t="-100000"/>
          </a:gradFill>
          <a:ln>
            <a:noFill/>
          </a:ln>
          <a:effectLst>
            <a:outerShdw blurRad="127000" dist="88900" dir="2700000" algn="tl" rotWithShape="0">
              <a:schemeClr val="accent5">
                <a:alpha val="6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018">
            <a:extLst>
              <a:ext uri="{FF2B5EF4-FFF2-40B4-BE49-F238E27FC236}">
                <a16:creationId xmlns:a16="http://schemas.microsoft.com/office/drawing/2014/main" id="{D268BC41-1C21-4A11-AC8B-E7BCC2BC7508}"/>
              </a:ext>
            </a:extLst>
          </p:cNvPr>
          <p:cNvSpPr/>
          <p:nvPr/>
        </p:nvSpPr>
        <p:spPr>
          <a:xfrm flipH="1">
            <a:off x="1128756" y="3379217"/>
            <a:ext cx="239442" cy="229240"/>
          </a:xfrm>
          <a:prstGeom prst="ellipse">
            <a:avLst/>
          </a:prstGeom>
          <a:gradFill flip="none" rotWithShape="1">
            <a:gsLst>
              <a:gs pos="100000">
                <a:schemeClr val="accent5"/>
              </a:gs>
              <a:gs pos="0">
                <a:schemeClr val="accent6">
                  <a:lumMod val="95000"/>
                  <a:lumOff val="5000"/>
                </a:schemeClr>
              </a:gs>
            </a:gsLst>
            <a:path path="circle">
              <a:fillToRect r="100000" b="100000"/>
            </a:path>
            <a:tileRect l="-100000" t="-100000"/>
          </a:gradFill>
          <a:ln>
            <a:noFill/>
          </a:ln>
          <a:effectLst>
            <a:outerShdw blurRad="127000" dist="88900" dir="2700000" algn="tl" rotWithShape="0">
              <a:schemeClr val="accent5">
                <a:alpha val="6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019">
            <a:extLst>
              <a:ext uri="{FF2B5EF4-FFF2-40B4-BE49-F238E27FC236}">
                <a16:creationId xmlns:a16="http://schemas.microsoft.com/office/drawing/2014/main" id="{5CA6CD58-1C82-4A16-B7FE-0C848D23C034}"/>
              </a:ext>
            </a:extLst>
          </p:cNvPr>
          <p:cNvSpPr/>
          <p:nvPr/>
        </p:nvSpPr>
        <p:spPr>
          <a:xfrm flipH="1">
            <a:off x="1128757" y="4622140"/>
            <a:ext cx="239442" cy="229240"/>
          </a:xfrm>
          <a:prstGeom prst="ellipse">
            <a:avLst/>
          </a:prstGeom>
          <a:gradFill flip="none" rotWithShape="1">
            <a:gsLst>
              <a:gs pos="100000">
                <a:schemeClr val="accent5"/>
              </a:gs>
              <a:gs pos="0">
                <a:schemeClr val="accent6">
                  <a:lumMod val="95000"/>
                  <a:lumOff val="5000"/>
                </a:schemeClr>
              </a:gs>
            </a:gsLst>
            <a:path path="circle">
              <a:fillToRect r="100000" b="100000"/>
            </a:path>
            <a:tileRect l="-100000" t="-100000"/>
          </a:gradFill>
          <a:ln>
            <a:noFill/>
          </a:ln>
          <a:effectLst>
            <a:outerShdw blurRad="127000" dist="88900" dir="2700000" algn="tl" rotWithShape="0">
              <a:schemeClr val="accent5">
                <a:alpha val="6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020">
            <a:extLst>
              <a:ext uri="{FF2B5EF4-FFF2-40B4-BE49-F238E27FC236}">
                <a16:creationId xmlns:a16="http://schemas.microsoft.com/office/drawing/2014/main" id="{8F5925D3-69CA-4437-95AC-765D00B7CD08}"/>
              </a:ext>
            </a:extLst>
          </p:cNvPr>
          <p:cNvSpPr/>
          <p:nvPr/>
        </p:nvSpPr>
        <p:spPr>
          <a:xfrm flipH="1">
            <a:off x="1097382" y="5806994"/>
            <a:ext cx="239442" cy="229240"/>
          </a:xfrm>
          <a:prstGeom prst="ellipse">
            <a:avLst/>
          </a:prstGeom>
          <a:gradFill flip="none" rotWithShape="1">
            <a:gsLst>
              <a:gs pos="100000">
                <a:schemeClr val="accent5"/>
              </a:gs>
              <a:gs pos="0">
                <a:schemeClr val="accent6">
                  <a:lumMod val="95000"/>
                  <a:lumOff val="5000"/>
                </a:schemeClr>
              </a:gs>
            </a:gsLst>
            <a:path path="circle">
              <a:fillToRect r="100000" b="100000"/>
            </a:path>
            <a:tileRect l="-100000" t="-100000"/>
          </a:gradFill>
          <a:ln>
            <a:noFill/>
          </a:ln>
          <a:effectLst>
            <a:outerShdw blurRad="127000" dist="88900" dir="2700000" algn="tl" rotWithShape="0">
              <a:schemeClr val="accent5">
                <a:alpha val="6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6" name="Group 85">
            <a:extLst>
              <a:ext uri="{FF2B5EF4-FFF2-40B4-BE49-F238E27FC236}">
                <a16:creationId xmlns:a16="http://schemas.microsoft.com/office/drawing/2014/main" id="{DB3D0FD8-6D32-4F2C-BF65-98CF08A5D6BE}"/>
              </a:ext>
            </a:extLst>
          </p:cNvPr>
          <p:cNvGrpSpPr/>
          <p:nvPr/>
        </p:nvGrpSpPr>
        <p:grpSpPr>
          <a:xfrm>
            <a:off x="2902134" y="1835673"/>
            <a:ext cx="7341163" cy="534370"/>
            <a:chOff x="8477267" y="1523588"/>
            <a:chExt cx="2253128" cy="558150"/>
          </a:xfrm>
        </p:grpSpPr>
        <p:sp>
          <p:nvSpPr>
            <p:cNvPr id="87" name="TextBox 86">
              <a:extLst>
                <a:ext uri="{FF2B5EF4-FFF2-40B4-BE49-F238E27FC236}">
                  <a16:creationId xmlns:a16="http://schemas.microsoft.com/office/drawing/2014/main" id="{2244D0F4-110E-41C2-B987-1070F7D685DC}"/>
                </a:ext>
              </a:extLst>
            </p:cNvPr>
            <p:cNvSpPr txBox="1"/>
            <p:nvPr/>
          </p:nvSpPr>
          <p:spPr>
            <a:xfrm>
              <a:off x="8477267" y="1523588"/>
              <a:ext cx="2016224" cy="321473"/>
            </a:xfrm>
            <a:prstGeom prst="rect">
              <a:avLst/>
            </a:prstGeom>
            <a:noFill/>
          </p:spPr>
          <p:txBody>
            <a:bodyPr wrap="square" lIns="0" rIns="0" rtlCol="0" anchor="b">
              <a:spAutoFit/>
            </a:bodyPr>
            <a:lstStyle/>
            <a:p>
              <a:r>
                <a:rPr lang="en-GB" sz="1400" b="1" dirty="0">
                  <a:solidFill>
                    <a:schemeClr val="accent5">
                      <a:lumMod val="75000"/>
                    </a:schemeClr>
                  </a:solidFill>
                  <a:latin typeface="+mj-lt"/>
                  <a:ea typeface="Open Sans bold" pitchFamily="2" charset="0"/>
                  <a:cs typeface="Open Sans bold" pitchFamily="2" charset="0"/>
                </a:rPr>
                <a:t>Dental organization</a:t>
              </a:r>
            </a:p>
          </p:txBody>
        </p:sp>
        <p:sp>
          <p:nvSpPr>
            <p:cNvPr id="88" name="TextBox 87">
              <a:extLst>
                <a:ext uri="{FF2B5EF4-FFF2-40B4-BE49-F238E27FC236}">
                  <a16:creationId xmlns:a16="http://schemas.microsoft.com/office/drawing/2014/main" id="{064BA979-1530-4C20-A1B5-40141907F825}"/>
                </a:ext>
              </a:extLst>
            </p:cNvPr>
            <p:cNvSpPr txBox="1"/>
            <p:nvPr/>
          </p:nvSpPr>
          <p:spPr>
            <a:xfrm>
              <a:off x="8477267" y="1794020"/>
              <a:ext cx="2253128" cy="287718"/>
            </a:xfrm>
            <a:prstGeom prst="rect">
              <a:avLst/>
            </a:prstGeom>
            <a:noFill/>
          </p:spPr>
          <p:txBody>
            <a:bodyPr wrap="square" lIns="0" rIns="0" rtlCol="0">
              <a:spAutoFit/>
            </a:bodyPr>
            <a:lstStyle/>
            <a:p>
              <a:pPr>
                <a:lnSpc>
                  <a:spcPct val="130000"/>
                </a:lnSpc>
              </a:pPr>
              <a:r>
                <a:rPr lang="en-US" sz="1000" dirty="0">
                  <a:solidFill>
                    <a:schemeClr val="accent5">
                      <a:lumMod val="75000"/>
                    </a:schemeClr>
                  </a:solidFill>
                  <a:ea typeface="Open Sans Light" pitchFamily="2" charset="0"/>
                  <a:cs typeface="Open Sans Light" pitchFamily="2" charset="0"/>
                </a:rPr>
                <a:t> collaborate with data organizations and domain experts to obtain diverse and comprehensive data.</a:t>
              </a:r>
            </a:p>
          </p:txBody>
        </p:sp>
      </p:grpSp>
      <p:grpSp>
        <p:nvGrpSpPr>
          <p:cNvPr id="89" name="Group 88">
            <a:extLst>
              <a:ext uri="{FF2B5EF4-FFF2-40B4-BE49-F238E27FC236}">
                <a16:creationId xmlns:a16="http://schemas.microsoft.com/office/drawing/2014/main" id="{BE7F98AE-CD31-4E0B-93CE-5A951CEF0E85}"/>
              </a:ext>
            </a:extLst>
          </p:cNvPr>
          <p:cNvGrpSpPr/>
          <p:nvPr/>
        </p:nvGrpSpPr>
        <p:grpSpPr>
          <a:xfrm>
            <a:off x="2884910" y="5651586"/>
            <a:ext cx="7358387" cy="963661"/>
            <a:chOff x="8477267" y="4756485"/>
            <a:chExt cx="3600400" cy="1006545"/>
          </a:xfrm>
        </p:grpSpPr>
        <p:sp>
          <p:nvSpPr>
            <p:cNvPr id="90" name="TextBox 89">
              <a:extLst>
                <a:ext uri="{FF2B5EF4-FFF2-40B4-BE49-F238E27FC236}">
                  <a16:creationId xmlns:a16="http://schemas.microsoft.com/office/drawing/2014/main" id="{7B10A7C7-B18C-470E-AB85-775FFBDDADE4}"/>
                </a:ext>
              </a:extLst>
            </p:cNvPr>
            <p:cNvSpPr txBox="1"/>
            <p:nvPr/>
          </p:nvSpPr>
          <p:spPr>
            <a:xfrm>
              <a:off x="8477267" y="4756485"/>
              <a:ext cx="3528392" cy="321474"/>
            </a:xfrm>
            <a:prstGeom prst="rect">
              <a:avLst/>
            </a:prstGeom>
            <a:noFill/>
          </p:spPr>
          <p:txBody>
            <a:bodyPr wrap="square" lIns="0" rIns="0" rtlCol="0" anchor="b">
              <a:spAutoFit/>
            </a:bodyPr>
            <a:lstStyle/>
            <a:p>
              <a:r>
                <a:rPr lang="en-US" sz="1400" b="1" dirty="0">
                  <a:solidFill>
                    <a:schemeClr val="accent5">
                      <a:lumMod val="75000"/>
                    </a:schemeClr>
                  </a:solidFill>
                  <a:latin typeface="+mj-lt"/>
                  <a:ea typeface="Open Sans bold" pitchFamily="2" charset="0"/>
                  <a:cs typeface="Open Sans bold" pitchFamily="2" charset="0"/>
                </a:rPr>
                <a:t>Active Learning</a:t>
              </a:r>
              <a:endParaRPr lang="en-GB" sz="1400" b="1" dirty="0">
                <a:solidFill>
                  <a:schemeClr val="accent5">
                    <a:lumMod val="75000"/>
                  </a:schemeClr>
                </a:solidFill>
                <a:latin typeface="+mj-lt"/>
                <a:ea typeface="Open Sans bold" pitchFamily="2" charset="0"/>
                <a:cs typeface="Open Sans bold" pitchFamily="2" charset="0"/>
              </a:endParaRPr>
            </a:p>
          </p:txBody>
        </p:sp>
        <p:sp>
          <p:nvSpPr>
            <p:cNvPr id="91" name="TextBox 90">
              <a:extLst>
                <a:ext uri="{FF2B5EF4-FFF2-40B4-BE49-F238E27FC236}">
                  <a16:creationId xmlns:a16="http://schemas.microsoft.com/office/drawing/2014/main" id="{291C7EE0-2D69-4101-92CA-F9CF6E48396C}"/>
                </a:ext>
              </a:extLst>
            </p:cNvPr>
            <p:cNvSpPr txBox="1"/>
            <p:nvPr/>
          </p:nvSpPr>
          <p:spPr>
            <a:xfrm>
              <a:off x="8477267" y="5026923"/>
              <a:ext cx="3600400" cy="736107"/>
            </a:xfrm>
            <a:prstGeom prst="rect">
              <a:avLst/>
            </a:prstGeom>
            <a:noFill/>
          </p:spPr>
          <p:txBody>
            <a:bodyPr wrap="square" lIns="0" rIns="0" rtlCol="0">
              <a:spAutoFit/>
            </a:bodyPr>
            <a:lstStyle/>
            <a:p>
              <a:pPr>
                <a:lnSpc>
                  <a:spcPct val="130000"/>
                </a:lnSpc>
              </a:pPr>
              <a:r>
                <a:rPr lang="en-US" sz="1050" dirty="0">
                  <a:solidFill>
                    <a:schemeClr val="accent5">
                      <a:lumMod val="75000"/>
                    </a:schemeClr>
                  </a:solidFill>
                  <a:ea typeface="Open Sans Light" pitchFamily="2" charset="0"/>
                  <a:cs typeface="Open Sans Light" pitchFamily="2" charset="0"/>
                </a:rPr>
                <a:t>Implement an active learning approach where the model is trained iteratively, and in each iteration, it selects the most informative samples from a pool of unlabeled data for manual annotation. This allows the model to focus on learning from the most relevant and informative instances, thereby maximizing the utility of the limited dataset.</a:t>
              </a:r>
            </a:p>
          </p:txBody>
        </p:sp>
      </p:grpSp>
      <p:grpSp>
        <p:nvGrpSpPr>
          <p:cNvPr id="92" name="Group 91">
            <a:extLst>
              <a:ext uri="{FF2B5EF4-FFF2-40B4-BE49-F238E27FC236}">
                <a16:creationId xmlns:a16="http://schemas.microsoft.com/office/drawing/2014/main" id="{CCDD149B-13A7-467B-9F25-2D2CE4F3C9EF}"/>
              </a:ext>
            </a:extLst>
          </p:cNvPr>
          <p:cNvGrpSpPr/>
          <p:nvPr/>
        </p:nvGrpSpPr>
        <p:grpSpPr>
          <a:xfrm>
            <a:off x="2884910" y="4373139"/>
            <a:ext cx="7358387" cy="934485"/>
            <a:chOff x="8477266" y="3678851"/>
            <a:chExt cx="3528391" cy="976071"/>
          </a:xfrm>
        </p:grpSpPr>
        <p:sp>
          <p:nvSpPr>
            <p:cNvPr id="93" name="TextBox 92">
              <a:extLst>
                <a:ext uri="{FF2B5EF4-FFF2-40B4-BE49-F238E27FC236}">
                  <a16:creationId xmlns:a16="http://schemas.microsoft.com/office/drawing/2014/main" id="{5C992859-67D9-4E40-AD05-08800E3E4EB5}"/>
                </a:ext>
              </a:extLst>
            </p:cNvPr>
            <p:cNvSpPr txBox="1"/>
            <p:nvPr/>
          </p:nvSpPr>
          <p:spPr>
            <a:xfrm>
              <a:off x="8477267" y="3678851"/>
              <a:ext cx="3240360" cy="321474"/>
            </a:xfrm>
            <a:prstGeom prst="rect">
              <a:avLst/>
            </a:prstGeom>
            <a:noFill/>
          </p:spPr>
          <p:txBody>
            <a:bodyPr wrap="square" lIns="0" rIns="0" rtlCol="0" anchor="b">
              <a:spAutoFit/>
            </a:bodyPr>
            <a:lstStyle/>
            <a:p>
              <a:r>
                <a:rPr lang="en-GB" sz="1400" b="1" dirty="0">
                  <a:solidFill>
                    <a:schemeClr val="accent5">
                      <a:lumMod val="75000"/>
                    </a:schemeClr>
                  </a:solidFill>
                  <a:latin typeface="+mj-lt"/>
                  <a:ea typeface="Open Sans bold" pitchFamily="2" charset="0"/>
                  <a:cs typeface="Open Sans bold" pitchFamily="2" charset="0"/>
                </a:rPr>
                <a:t>Transfer Learning</a:t>
              </a:r>
            </a:p>
          </p:txBody>
        </p:sp>
        <p:sp>
          <p:nvSpPr>
            <p:cNvPr id="94" name="TextBox 93">
              <a:extLst>
                <a:ext uri="{FF2B5EF4-FFF2-40B4-BE49-F238E27FC236}">
                  <a16:creationId xmlns:a16="http://schemas.microsoft.com/office/drawing/2014/main" id="{9EE75A55-2E6B-4578-B61C-205415B365F0}"/>
                </a:ext>
              </a:extLst>
            </p:cNvPr>
            <p:cNvSpPr txBox="1"/>
            <p:nvPr/>
          </p:nvSpPr>
          <p:spPr>
            <a:xfrm>
              <a:off x="8477266" y="3949288"/>
              <a:ext cx="3528391" cy="705634"/>
            </a:xfrm>
            <a:prstGeom prst="rect">
              <a:avLst/>
            </a:prstGeom>
            <a:noFill/>
          </p:spPr>
          <p:txBody>
            <a:bodyPr wrap="square" lIns="0" rIns="0" rtlCol="0">
              <a:spAutoFit/>
            </a:bodyPr>
            <a:lstStyle/>
            <a:p>
              <a:pPr>
                <a:lnSpc>
                  <a:spcPct val="130000"/>
                </a:lnSpc>
              </a:pPr>
              <a:r>
                <a:rPr lang="en-US" sz="1000" dirty="0">
                  <a:solidFill>
                    <a:schemeClr val="accent5">
                      <a:lumMod val="75000"/>
                    </a:schemeClr>
                  </a:solidFill>
                  <a:ea typeface="Open Sans Light" pitchFamily="2" charset="0"/>
                  <a:cs typeface="Open Sans Light" pitchFamily="2" charset="0"/>
                </a:rPr>
                <a:t>Utilize pre-trained models that have been trained on a large dataset for a similar task. By fine-tuning these models using your limited dataset, you can leverage the knowledge learned from the larger dataset to improve the performance of your model on the specific task of oral cancer detection.</a:t>
              </a:r>
            </a:p>
          </p:txBody>
        </p:sp>
      </p:grpSp>
      <p:grpSp>
        <p:nvGrpSpPr>
          <p:cNvPr id="95" name="Group 94">
            <a:extLst>
              <a:ext uri="{FF2B5EF4-FFF2-40B4-BE49-F238E27FC236}">
                <a16:creationId xmlns:a16="http://schemas.microsoft.com/office/drawing/2014/main" id="{9C322243-1769-4D70-8765-6629D3C64BF5}"/>
              </a:ext>
            </a:extLst>
          </p:cNvPr>
          <p:cNvGrpSpPr/>
          <p:nvPr/>
        </p:nvGrpSpPr>
        <p:grpSpPr>
          <a:xfrm>
            <a:off x="2884910" y="3130218"/>
            <a:ext cx="7358387" cy="934483"/>
            <a:chOff x="8477267" y="2601219"/>
            <a:chExt cx="1944216" cy="976069"/>
          </a:xfrm>
        </p:grpSpPr>
        <p:sp>
          <p:nvSpPr>
            <p:cNvPr id="96" name="TextBox 95">
              <a:extLst>
                <a:ext uri="{FF2B5EF4-FFF2-40B4-BE49-F238E27FC236}">
                  <a16:creationId xmlns:a16="http://schemas.microsoft.com/office/drawing/2014/main" id="{133F65CE-82A8-44D7-B96A-141E3631A988}"/>
                </a:ext>
              </a:extLst>
            </p:cNvPr>
            <p:cNvSpPr txBox="1"/>
            <p:nvPr/>
          </p:nvSpPr>
          <p:spPr>
            <a:xfrm>
              <a:off x="8477267" y="2601219"/>
              <a:ext cx="1944216" cy="321474"/>
            </a:xfrm>
            <a:prstGeom prst="rect">
              <a:avLst/>
            </a:prstGeom>
            <a:noFill/>
          </p:spPr>
          <p:txBody>
            <a:bodyPr wrap="square" lIns="0" rIns="0" rtlCol="0" anchor="b">
              <a:spAutoFit/>
            </a:bodyPr>
            <a:lstStyle/>
            <a:p>
              <a:r>
                <a:rPr lang="en-GB" sz="1400" b="1" dirty="0">
                  <a:solidFill>
                    <a:schemeClr val="accent5">
                      <a:lumMod val="75000"/>
                    </a:schemeClr>
                  </a:solidFill>
                  <a:latin typeface="+mj-lt"/>
                  <a:ea typeface="Open Sans bold" pitchFamily="2" charset="0"/>
                  <a:cs typeface="Open Sans bold" pitchFamily="2" charset="0"/>
                </a:rPr>
                <a:t>Data Augmentation</a:t>
              </a:r>
              <a:endParaRPr lang="en-US" sz="1400" b="1" dirty="0">
                <a:solidFill>
                  <a:schemeClr val="accent5">
                    <a:lumMod val="75000"/>
                  </a:schemeClr>
                </a:solidFill>
                <a:latin typeface="+mj-lt"/>
                <a:ea typeface="Open Sans bold" pitchFamily="2" charset="0"/>
                <a:cs typeface="Open Sans bold" pitchFamily="2" charset="0"/>
              </a:endParaRPr>
            </a:p>
          </p:txBody>
        </p:sp>
        <p:sp>
          <p:nvSpPr>
            <p:cNvPr id="97" name="TextBox 96">
              <a:extLst>
                <a:ext uri="{FF2B5EF4-FFF2-40B4-BE49-F238E27FC236}">
                  <a16:creationId xmlns:a16="http://schemas.microsoft.com/office/drawing/2014/main" id="{A8ED6040-4FFF-42A5-B2FA-E24E61CC8508}"/>
                </a:ext>
              </a:extLst>
            </p:cNvPr>
            <p:cNvSpPr txBox="1"/>
            <p:nvPr/>
          </p:nvSpPr>
          <p:spPr>
            <a:xfrm>
              <a:off x="8477267" y="2871654"/>
              <a:ext cx="1944216" cy="705634"/>
            </a:xfrm>
            <a:prstGeom prst="rect">
              <a:avLst/>
            </a:prstGeom>
            <a:noFill/>
          </p:spPr>
          <p:txBody>
            <a:bodyPr wrap="square" lIns="0" rIns="0" rtlCol="0">
              <a:spAutoFit/>
            </a:bodyPr>
            <a:lstStyle/>
            <a:p>
              <a:pPr>
                <a:lnSpc>
                  <a:spcPct val="130000"/>
                </a:lnSpc>
              </a:pPr>
              <a:r>
                <a:rPr lang="en-US" sz="1000" dirty="0">
                  <a:solidFill>
                    <a:schemeClr val="accent5">
                      <a:lumMod val="75000"/>
                    </a:schemeClr>
                  </a:solidFill>
                  <a:ea typeface="Open Sans Light" pitchFamily="2" charset="0"/>
                  <a:cs typeface="Open Sans Light" pitchFamily="2" charset="0"/>
                </a:rPr>
                <a:t>Augmenting your existing dataset by applying transformations such as rotation, flipping, scaling, and changing brightness or contrast can artificially increase the size of your dataset. This helps expose the model to a wider range of variations in the data and improves its generalization capability.</a:t>
              </a:r>
            </a:p>
          </p:txBody>
        </p:sp>
      </p:grpSp>
      <p:grpSp>
        <p:nvGrpSpPr>
          <p:cNvPr id="99" name="Group 98">
            <a:extLst>
              <a:ext uri="{FF2B5EF4-FFF2-40B4-BE49-F238E27FC236}">
                <a16:creationId xmlns:a16="http://schemas.microsoft.com/office/drawing/2014/main" id="{FF829241-54E5-4133-9E1A-044B950805E8}"/>
              </a:ext>
            </a:extLst>
          </p:cNvPr>
          <p:cNvGrpSpPr/>
          <p:nvPr/>
        </p:nvGrpSpPr>
        <p:grpSpPr>
          <a:xfrm>
            <a:off x="1781906" y="1845640"/>
            <a:ext cx="650560" cy="622842"/>
            <a:chOff x="3863752" y="2852936"/>
            <a:chExt cx="1512168" cy="1512168"/>
          </a:xfrm>
        </p:grpSpPr>
        <p:sp>
          <p:nvSpPr>
            <p:cNvPr id="101" name="Oval 100">
              <a:extLst>
                <a:ext uri="{FF2B5EF4-FFF2-40B4-BE49-F238E27FC236}">
                  <a16:creationId xmlns:a16="http://schemas.microsoft.com/office/drawing/2014/main" id="{54C731A5-89BB-4F11-BACF-1FA3E03D6981}"/>
                </a:ext>
              </a:extLst>
            </p:cNvPr>
            <p:cNvSpPr/>
            <p:nvPr/>
          </p:nvSpPr>
          <p:spPr>
            <a:xfrm>
              <a:off x="3863752" y="2852936"/>
              <a:ext cx="1512168" cy="1512168"/>
            </a:xfrm>
            <a:prstGeom prst="ellipse">
              <a:avLst/>
            </a:prstGeom>
            <a:solidFill>
              <a:schemeClr val="accent4"/>
            </a:solidFill>
            <a:ln>
              <a:noFill/>
            </a:ln>
            <a:effectLst>
              <a:outerShdw blurRad="152400" dist="101600" dir="13500000" algn="br" rotWithShape="0">
                <a:schemeClr val="accent6">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a:extLst>
                <a:ext uri="{FF2B5EF4-FFF2-40B4-BE49-F238E27FC236}">
                  <a16:creationId xmlns:a16="http://schemas.microsoft.com/office/drawing/2014/main" id="{A53BC9AC-8680-428F-B4A3-5DD1A156B567}"/>
                </a:ext>
              </a:extLst>
            </p:cNvPr>
            <p:cNvSpPr/>
            <p:nvPr/>
          </p:nvSpPr>
          <p:spPr>
            <a:xfrm>
              <a:off x="3863752" y="2852936"/>
              <a:ext cx="1512168" cy="1512168"/>
            </a:xfrm>
            <a:prstGeom prst="ellipse">
              <a:avLst/>
            </a:prstGeom>
            <a:solidFill>
              <a:schemeClr val="accent4"/>
            </a:solidFill>
            <a:ln>
              <a:noFill/>
            </a:ln>
            <a:effectLst>
              <a:outerShdw blurRad="152400" dist="101600" dir="2700000" algn="tl" rotWithShape="0">
                <a:schemeClr val="accent5">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5B74E9"/>
                  </a:solidFill>
                </a:rPr>
                <a:t>1</a:t>
              </a:r>
            </a:p>
          </p:txBody>
        </p:sp>
      </p:grpSp>
      <p:grpSp>
        <p:nvGrpSpPr>
          <p:cNvPr id="104" name="Group 103">
            <a:extLst>
              <a:ext uri="{FF2B5EF4-FFF2-40B4-BE49-F238E27FC236}">
                <a16:creationId xmlns:a16="http://schemas.microsoft.com/office/drawing/2014/main" id="{FA9F5DE1-65D8-4405-9A1D-184EF5C23542}"/>
              </a:ext>
            </a:extLst>
          </p:cNvPr>
          <p:cNvGrpSpPr/>
          <p:nvPr/>
        </p:nvGrpSpPr>
        <p:grpSpPr>
          <a:xfrm>
            <a:off x="1792783" y="3097581"/>
            <a:ext cx="650560" cy="622842"/>
            <a:chOff x="3863752" y="2852936"/>
            <a:chExt cx="1512168" cy="1512168"/>
          </a:xfrm>
        </p:grpSpPr>
        <p:sp>
          <p:nvSpPr>
            <p:cNvPr id="106" name="Oval 105">
              <a:extLst>
                <a:ext uri="{FF2B5EF4-FFF2-40B4-BE49-F238E27FC236}">
                  <a16:creationId xmlns:a16="http://schemas.microsoft.com/office/drawing/2014/main" id="{421C0C51-90C7-4225-94C3-E3166007FC45}"/>
                </a:ext>
              </a:extLst>
            </p:cNvPr>
            <p:cNvSpPr/>
            <p:nvPr/>
          </p:nvSpPr>
          <p:spPr>
            <a:xfrm>
              <a:off x="3863752" y="2852936"/>
              <a:ext cx="1512168" cy="1512168"/>
            </a:xfrm>
            <a:prstGeom prst="ellipse">
              <a:avLst/>
            </a:prstGeom>
            <a:solidFill>
              <a:schemeClr val="accent4"/>
            </a:solidFill>
            <a:ln>
              <a:noFill/>
            </a:ln>
            <a:effectLst>
              <a:outerShdw blurRad="152400" dist="101600" dir="13500000" algn="br" rotWithShape="0">
                <a:schemeClr val="accent6">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E856FE60-B8BE-48E3-99E9-6AB2691D1C07}"/>
                </a:ext>
              </a:extLst>
            </p:cNvPr>
            <p:cNvSpPr/>
            <p:nvPr/>
          </p:nvSpPr>
          <p:spPr>
            <a:xfrm>
              <a:off x="3863752" y="2852936"/>
              <a:ext cx="1512168" cy="1512168"/>
            </a:xfrm>
            <a:prstGeom prst="ellipse">
              <a:avLst/>
            </a:prstGeom>
            <a:solidFill>
              <a:schemeClr val="accent4"/>
            </a:solidFill>
            <a:ln>
              <a:noFill/>
            </a:ln>
            <a:effectLst>
              <a:outerShdw blurRad="152400" dist="101600" dir="2700000" algn="tl" rotWithShape="0">
                <a:schemeClr val="accent5">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5B74E9"/>
                  </a:solidFill>
                </a:rPr>
                <a:t>2</a:t>
              </a:r>
            </a:p>
          </p:txBody>
        </p:sp>
      </p:grpSp>
      <p:grpSp>
        <p:nvGrpSpPr>
          <p:cNvPr id="109" name="Group 108">
            <a:extLst>
              <a:ext uri="{FF2B5EF4-FFF2-40B4-BE49-F238E27FC236}">
                <a16:creationId xmlns:a16="http://schemas.microsoft.com/office/drawing/2014/main" id="{2B4C5BA0-AE5A-4F31-BC4B-3AAD73D476A4}"/>
              </a:ext>
            </a:extLst>
          </p:cNvPr>
          <p:cNvGrpSpPr/>
          <p:nvPr/>
        </p:nvGrpSpPr>
        <p:grpSpPr>
          <a:xfrm>
            <a:off x="1792784" y="4340504"/>
            <a:ext cx="650560" cy="622842"/>
            <a:chOff x="3863752" y="2852936"/>
            <a:chExt cx="1512168" cy="1512168"/>
          </a:xfrm>
        </p:grpSpPr>
        <p:sp>
          <p:nvSpPr>
            <p:cNvPr id="111" name="Oval 110">
              <a:extLst>
                <a:ext uri="{FF2B5EF4-FFF2-40B4-BE49-F238E27FC236}">
                  <a16:creationId xmlns:a16="http://schemas.microsoft.com/office/drawing/2014/main" id="{DDC83278-9618-42CB-BE0C-1E0A30688CD9}"/>
                </a:ext>
              </a:extLst>
            </p:cNvPr>
            <p:cNvSpPr/>
            <p:nvPr/>
          </p:nvSpPr>
          <p:spPr>
            <a:xfrm>
              <a:off x="3863752" y="2852936"/>
              <a:ext cx="1512168" cy="1512168"/>
            </a:xfrm>
            <a:prstGeom prst="ellipse">
              <a:avLst/>
            </a:prstGeom>
            <a:solidFill>
              <a:schemeClr val="accent4"/>
            </a:solidFill>
            <a:ln>
              <a:noFill/>
            </a:ln>
            <a:effectLst>
              <a:outerShdw blurRad="152400" dist="101600" dir="13500000" algn="br" rotWithShape="0">
                <a:schemeClr val="accent6">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Oval 111">
              <a:extLst>
                <a:ext uri="{FF2B5EF4-FFF2-40B4-BE49-F238E27FC236}">
                  <a16:creationId xmlns:a16="http://schemas.microsoft.com/office/drawing/2014/main" id="{748F8F10-FD41-4070-B544-E874EAE76E2A}"/>
                </a:ext>
              </a:extLst>
            </p:cNvPr>
            <p:cNvSpPr/>
            <p:nvPr/>
          </p:nvSpPr>
          <p:spPr>
            <a:xfrm>
              <a:off x="3863752" y="2852936"/>
              <a:ext cx="1512168" cy="1512168"/>
            </a:xfrm>
            <a:prstGeom prst="ellipse">
              <a:avLst/>
            </a:prstGeom>
            <a:solidFill>
              <a:schemeClr val="accent4"/>
            </a:solidFill>
            <a:ln>
              <a:noFill/>
            </a:ln>
            <a:effectLst>
              <a:outerShdw blurRad="152400" dist="101600" dir="2700000" algn="tl" rotWithShape="0">
                <a:schemeClr val="accent5">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5B74E9"/>
                  </a:solidFill>
                </a:rPr>
                <a:t>3</a:t>
              </a:r>
            </a:p>
          </p:txBody>
        </p:sp>
      </p:grpSp>
      <p:grpSp>
        <p:nvGrpSpPr>
          <p:cNvPr id="114" name="Group 113">
            <a:extLst>
              <a:ext uri="{FF2B5EF4-FFF2-40B4-BE49-F238E27FC236}">
                <a16:creationId xmlns:a16="http://schemas.microsoft.com/office/drawing/2014/main" id="{2758BDC3-8BB0-4434-877C-44C110D3C9C4}"/>
              </a:ext>
            </a:extLst>
          </p:cNvPr>
          <p:cNvGrpSpPr/>
          <p:nvPr/>
        </p:nvGrpSpPr>
        <p:grpSpPr>
          <a:xfrm>
            <a:off x="1761409" y="5525358"/>
            <a:ext cx="650560" cy="622842"/>
            <a:chOff x="3863752" y="2852936"/>
            <a:chExt cx="1512168" cy="1512168"/>
          </a:xfrm>
        </p:grpSpPr>
        <p:sp>
          <p:nvSpPr>
            <p:cNvPr id="116" name="Oval 115">
              <a:extLst>
                <a:ext uri="{FF2B5EF4-FFF2-40B4-BE49-F238E27FC236}">
                  <a16:creationId xmlns:a16="http://schemas.microsoft.com/office/drawing/2014/main" id="{3E725366-D1E3-4110-B09D-C4899414661D}"/>
                </a:ext>
              </a:extLst>
            </p:cNvPr>
            <p:cNvSpPr/>
            <p:nvPr/>
          </p:nvSpPr>
          <p:spPr>
            <a:xfrm>
              <a:off x="3863752" y="2852936"/>
              <a:ext cx="1512168" cy="1512168"/>
            </a:xfrm>
            <a:prstGeom prst="ellipse">
              <a:avLst/>
            </a:prstGeom>
            <a:solidFill>
              <a:schemeClr val="accent4"/>
            </a:solidFill>
            <a:ln>
              <a:noFill/>
            </a:ln>
            <a:effectLst>
              <a:outerShdw blurRad="152400" dist="101600" dir="13500000" algn="br" rotWithShape="0">
                <a:schemeClr val="accent6">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Oval 116">
              <a:extLst>
                <a:ext uri="{FF2B5EF4-FFF2-40B4-BE49-F238E27FC236}">
                  <a16:creationId xmlns:a16="http://schemas.microsoft.com/office/drawing/2014/main" id="{198DC473-59A3-44CC-8707-3B0DEDF133AC}"/>
                </a:ext>
              </a:extLst>
            </p:cNvPr>
            <p:cNvSpPr/>
            <p:nvPr/>
          </p:nvSpPr>
          <p:spPr>
            <a:xfrm>
              <a:off x="3863752" y="2852936"/>
              <a:ext cx="1512168" cy="1512168"/>
            </a:xfrm>
            <a:prstGeom prst="ellipse">
              <a:avLst/>
            </a:prstGeom>
            <a:solidFill>
              <a:schemeClr val="accent4"/>
            </a:solidFill>
            <a:ln>
              <a:noFill/>
            </a:ln>
            <a:effectLst>
              <a:outerShdw blurRad="152400" dist="101600" dir="2700000" algn="tl" rotWithShape="0">
                <a:schemeClr val="accent5">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5B74E9"/>
                  </a:solidFill>
                </a:rPr>
                <a:t>4</a:t>
              </a:r>
            </a:p>
          </p:txBody>
        </p:sp>
      </p:grpSp>
    </p:spTree>
    <p:extLst>
      <p:ext uri="{BB962C8B-B14F-4D97-AF65-F5344CB8AC3E}">
        <p14:creationId xmlns:p14="http://schemas.microsoft.com/office/powerpoint/2010/main" val="3997821193"/>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25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par>
                                <p:cTn id="10" presetID="35" presetClass="path" presetSubtype="0" accel="50000" decel="50000" fill="hold" grpId="1" nodeType="withEffect">
                                  <p:stCondLst>
                                    <p:cond delay="250"/>
                                  </p:stCondLst>
                                  <p:childTnLst>
                                    <p:animMotion origin="layout" path="M 0.0737 -2.96296E-6 L -4.16667E-6 -2.96296E-6 " pathEditMode="relative" rAng="0" ptsTypes="AA">
                                      <p:cBhvr>
                                        <p:cTn id="11" dur="750" fill="hold"/>
                                        <p:tgtEl>
                                          <p:spTgt spid="3"/>
                                        </p:tgtEl>
                                        <p:attrNameLst>
                                          <p:attrName>ppt_x</p:attrName>
                                          <p:attrName>ppt_y</p:attrName>
                                        </p:attrNameLst>
                                      </p:cBhvr>
                                      <p:rCtr x="-3685" y="0"/>
                                    </p:animMotion>
                                  </p:childTnLst>
                                </p:cTn>
                              </p:par>
                              <p:par>
                                <p:cTn id="12" presetID="10" presetClass="entr" presetSubtype="0" fill="hold" grpId="0" nodeType="withEffect">
                                  <p:stCondLst>
                                    <p:cond delay="50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childTnLst>
                                </p:cTn>
                              </p:par>
                              <p:par>
                                <p:cTn id="15" presetID="35" presetClass="path" presetSubtype="0" accel="50000" decel="50000" fill="hold" grpId="1" nodeType="withEffect">
                                  <p:stCondLst>
                                    <p:cond delay="500"/>
                                  </p:stCondLst>
                                  <p:childTnLst>
                                    <p:animMotion origin="layout" path="M 0.0737 -2.96296E-6 L -4.16667E-6 -2.96296E-6 " pathEditMode="relative" rAng="0" ptsTypes="AA">
                                      <p:cBhvr>
                                        <p:cTn id="16" dur="750" fill="hold"/>
                                        <p:tgtEl>
                                          <p:spTgt spid="4"/>
                                        </p:tgtEl>
                                        <p:attrNameLst>
                                          <p:attrName>ppt_x</p:attrName>
                                          <p:attrName>ppt_y</p:attrName>
                                        </p:attrNameLst>
                                      </p:cBhvr>
                                      <p:rCtr x="-3685" y="0"/>
                                    </p:animMotion>
                                  </p:childTnLst>
                                </p:cTn>
                              </p:par>
                              <p:par>
                                <p:cTn id="17" presetID="22" presetClass="entr" presetSubtype="1" fill="hold" grpId="0" nodeType="withEffect">
                                  <p:stCondLst>
                                    <p:cond delay="250"/>
                                  </p:stCondLst>
                                  <p:childTnLst>
                                    <p:set>
                                      <p:cBhvr>
                                        <p:cTn id="18" dur="1" fill="hold">
                                          <p:stCondLst>
                                            <p:cond delay="0"/>
                                          </p:stCondLst>
                                        </p:cTn>
                                        <p:tgtEl>
                                          <p:spTgt spid="81"/>
                                        </p:tgtEl>
                                        <p:attrNameLst>
                                          <p:attrName>style.visibility</p:attrName>
                                        </p:attrNameLst>
                                      </p:cBhvr>
                                      <p:to>
                                        <p:strVal val="visible"/>
                                      </p:to>
                                    </p:set>
                                    <p:animEffect transition="in" filter="wipe(up)">
                                      <p:cBhvr>
                                        <p:cTn id="19" dur="750"/>
                                        <p:tgtEl>
                                          <p:spTgt spid="81"/>
                                        </p:tgtEl>
                                      </p:cBhvr>
                                    </p:animEffect>
                                  </p:childTnLst>
                                </p:cTn>
                              </p:par>
                              <p:par>
                                <p:cTn id="20" presetID="10" presetClass="entr" presetSubtype="0" fill="hold" grpId="0" nodeType="withEffect">
                                  <p:stCondLst>
                                    <p:cond delay="500"/>
                                  </p:stCondLst>
                                  <p:childTnLst>
                                    <p:set>
                                      <p:cBhvr>
                                        <p:cTn id="21" dur="1" fill="hold">
                                          <p:stCondLst>
                                            <p:cond delay="0"/>
                                          </p:stCondLst>
                                        </p:cTn>
                                        <p:tgtEl>
                                          <p:spTgt spid="82"/>
                                        </p:tgtEl>
                                        <p:attrNameLst>
                                          <p:attrName>style.visibility</p:attrName>
                                        </p:attrNameLst>
                                      </p:cBhvr>
                                      <p:to>
                                        <p:strVal val="visible"/>
                                      </p:to>
                                    </p:set>
                                    <p:animEffect transition="in" filter="fade">
                                      <p:cBhvr>
                                        <p:cTn id="22" dur="500"/>
                                        <p:tgtEl>
                                          <p:spTgt spid="82"/>
                                        </p:tgtEl>
                                      </p:cBhvr>
                                    </p:animEffect>
                                  </p:childTnLst>
                                </p:cTn>
                              </p:par>
                              <p:par>
                                <p:cTn id="23" presetID="42" presetClass="path" presetSubtype="0" accel="50000" decel="50000" fill="hold" grpId="1" nodeType="withEffect">
                                  <p:stCondLst>
                                    <p:cond delay="500"/>
                                  </p:stCondLst>
                                  <p:childTnLst>
                                    <p:animMotion origin="layout" path="M -2.08333E-6 -0.08889 L -2.08333E-6 2.59259E-6 " pathEditMode="relative" rAng="0" ptsTypes="AA">
                                      <p:cBhvr>
                                        <p:cTn id="24" dur="750" fill="hold"/>
                                        <p:tgtEl>
                                          <p:spTgt spid="82"/>
                                        </p:tgtEl>
                                        <p:attrNameLst>
                                          <p:attrName>ppt_x</p:attrName>
                                          <p:attrName>ppt_y</p:attrName>
                                        </p:attrNameLst>
                                      </p:cBhvr>
                                      <p:rCtr x="0" y="4444"/>
                                    </p:animMotion>
                                  </p:childTnLst>
                                </p:cTn>
                              </p:par>
                              <p:par>
                                <p:cTn id="25" presetID="53" presetClass="entr" presetSubtype="16" fill="hold" nodeType="withEffect">
                                  <p:stCondLst>
                                    <p:cond delay="500"/>
                                  </p:stCondLst>
                                  <p:childTnLst>
                                    <p:set>
                                      <p:cBhvr>
                                        <p:cTn id="26" dur="1" fill="hold">
                                          <p:stCondLst>
                                            <p:cond delay="0"/>
                                          </p:stCondLst>
                                        </p:cTn>
                                        <p:tgtEl>
                                          <p:spTgt spid="86"/>
                                        </p:tgtEl>
                                        <p:attrNameLst>
                                          <p:attrName>style.visibility</p:attrName>
                                        </p:attrNameLst>
                                      </p:cBhvr>
                                      <p:to>
                                        <p:strVal val="visible"/>
                                      </p:to>
                                    </p:set>
                                    <p:anim calcmode="lin" valueType="num">
                                      <p:cBhvr>
                                        <p:cTn id="27" dur="500" fill="hold"/>
                                        <p:tgtEl>
                                          <p:spTgt spid="86"/>
                                        </p:tgtEl>
                                        <p:attrNameLst>
                                          <p:attrName>ppt_w</p:attrName>
                                        </p:attrNameLst>
                                      </p:cBhvr>
                                      <p:tavLst>
                                        <p:tav tm="0">
                                          <p:val>
                                            <p:fltVal val="0"/>
                                          </p:val>
                                        </p:tav>
                                        <p:tav tm="100000">
                                          <p:val>
                                            <p:strVal val="#ppt_w"/>
                                          </p:val>
                                        </p:tav>
                                      </p:tavLst>
                                    </p:anim>
                                    <p:anim calcmode="lin" valueType="num">
                                      <p:cBhvr>
                                        <p:cTn id="28" dur="500" fill="hold"/>
                                        <p:tgtEl>
                                          <p:spTgt spid="86"/>
                                        </p:tgtEl>
                                        <p:attrNameLst>
                                          <p:attrName>ppt_h</p:attrName>
                                        </p:attrNameLst>
                                      </p:cBhvr>
                                      <p:tavLst>
                                        <p:tav tm="0">
                                          <p:val>
                                            <p:fltVal val="0"/>
                                          </p:val>
                                        </p:tav>
                                        <p:tav tm="100000">
                                          <p:val>
                                            <p:strVal val="#ppt_h"/>
                                          </p:val>
                                        </p:tav>
                                      </p:tavLst>
                                    </p:anim>
                                    <p:animEffect transition="in" filter="fade">
                                      <p:cBhvr>
                                        <p:cTn id="29" dur="500"/>
                                        <p:tgtEl>
                                          <p:spTgt spid="86"/>
                                        </p:tgtEl>
                                      </p:cBhvr>
                                    </p:animEffect>
                                  </p:childTnLst>
                                </p:cTn>
                              </p:par>
                              <p:par>
                                <p:cTn id="30" presetID="42" presetClass="path" presetSubtype="0" accel="50000" decel="50000" fill="hold" nodeType="withEffect">
                                  <p:stCondLst>
                                    <p:cond delay="500"/>
                                  </p:stCondLst>
                                  <p:childTnLst>
                                    <p:animMotion origin="layout" path="M 1.25E-6 0.10972 L 1.25E-6 2.96296E-6 " pathEditMode="relative" rAng="0" ptsTypes="AA">
                                      <p:cBhvr>
                                        <p:cTn id="31" dur="750" fill="hold"/>
                                        <p:tgtEl>
                                          <p:spTgt spid="86"/>
                                        </p:tgtEl>
                                        <p:attrNameLst>
                                          <p:attrName>ppt_x</p:attrName>
                                          <p:attrName>ppt_y</p:attrName>
                                        </p:attrNameLst>
                                      </p:cBhvr>
                                      <p:rCtr x="0" y="-5486"/>
                                    </p:animMotion>
                                  </p:childTnLst>
                                </p:cTn>
                              </p:par>
                              <p:par>
                                <p:cTn id="32" presetID="10" presetClass="entr" presetSubtype="0" fill="hold" grpId="0" nodeType="withEffect">
                                  <p:stCondLst>
                                    <p:cond delay="1000"/>
                                  </p:stCondLst>
                                  <p:childTnLst>
                                    <p:set>
                                      <p:cBhvr>
                                        <p:cTn id="33" dur="1" fill="hold">
                                          <p:stCondLst>
                                            <p:cond delay="0"/>
                                          </p:stCondLst>
                                        </p:cTn>
                                        <p:tgtEl>
                                          <p:spTgt spid="83"/>
                                        </p:tgtEl>
                                        <p:attrNameLst>
                                          <p:attrName>style.visibility</p:attrName>
                                        </p:attrNameLst>
                                      </p:cBhvr>
                                      <p:to>
                                        <p:strVal val="visible"/>
                                      </p:to>
                                    </p:set>
                                    <p:animEffect transition="in" filter="fade">
                                      <p:cBhvr>
                                        <p:cTn id="34" dur="500"/>
                                        <p:tgtEl>
                                          <p:spTgt spid="83"/>
                                        </p:tgtEl>
                                      </p:cBhvr>
                                    </p:animEffect>
                                  </p:childTnLst>
                                </p:cTn>
                              </p:par>
                              <p:par>
                                <p:cTn id="35" presetID="42" presetClass="path" presetSubtype="0" accel="50000" decel="50000" fill="hold" grpId="1" nodeType="withEffect">
                                  <p:stCondLst>
                                    <p:cond delay="1000"/>
                                  </p:stCondLst>
                                  <p:childTnLst>
                                    <p:animMotion origin="layout" path="M 0 -0.15717 L 0 -4.81481E-6 " pathEditMode="relative" rAng="0" ptsTypes="AA">
                                      <p:cBhvr>
                                        <p:cTn id="36" dur="750" fill="hold"/>
                                        <p:tgtEl>
                                          <p:spTgt spid="83"/>
                                        </p:tgtEl>
                                        <p:attrNameLst>
                                          <p:attrName>ppt_x</p:attrName>
                                          <p:attrName>ppt_y</p:attrName>
                                        </p:attrNameLst>
                                      </p:cBhvr>
                                      <p:rCtr x="0" y="7847"/>
                                    </p:animMotion>
                                  </p:childTnLst>
                                </p:cTn>
                              </p:par>
                              <p:par>
                                <p:cTn id="37" presetID="53" presetClass="entr" presetSubtype="16" fill="hold" nodeType="withEffect">
                                  <p:stCondLst>
                                    <p:cond delay="1000"/>
                                  </p:stCondLst>
                                  <p:childTnLst>
                                    <p:set>
                                      <p:cBhvr>
                                        <p:cTn id="38" dur="1" fill="hold">
                                          <p:stCondLst>
                                            <p:cond delay="0"/>
                                          </p:stCondLst>
                                        </p:cTn>
                                        <p:tgtEl>
                                          <p:spTgt spid="95"/>
                                        </p:tgtEl>
                                        <p:attrNameLst>
                                          <p:attrName>style.visibility</p:attrName>
                                        </p:attrNameLst>
                                      </p:cBhvr>
                                      <p:to>
                                        <p:strVal val="visible"/>
                                      </p:to>
                                    </p:set>
                                    <p:anim calcmode="lin" valueType="num">
                                      <p:cBhvr>
                                        <p:cTn id="39" dur="500" fill="hold"/>
                                        <p:tgtEl>
                                          <p:spTgt spid="95"/>
                                        </p:tgtEl>
                                        <p:attrNameLst>
                                          <p:attrName>ppt_w</p:attrName>
                                        </p:attrNameLst>
                                      </p:cBhvr>
                                      <p:tavLst>
                                        <p:tav tm="0">
                                          <p:val>
                                            <p:fltVal val="0"/>
                                          </p:val>
                                        </p:tav>
                                        <p:tav tm="100000">
                                          <p:val>
                                            <p:strVal val="#ppt_w"/>
                                          </p:val>
                                        </p:tav>
                                      </p:tavLst>
                                    </p:anim>
                                    <p:anim calcmode="lin" valueType="num">
                                      <p:cBhvr>
                                        <p:cTn id="40" dur="500" fill="hold"/>
                                        <p:tgtEl>
                                          <p:spTgt spid="95"/>
                                        </p:tgtEl>
                                        <p:attrNameLst>
                                          <p:attrName>ppt_h</p:attrName>
                                        </p:attrNameLst>
                                      </p:cBhvr>
                                      <p:tavLst>
                                        <p:tav tm="0">
                                          <p:val>
                                            <p:fltVal val="0"/>
                                          </p:val>
                                        </p:tav>
                                        <p:tav tm="100000">
                                          <p:val>
                                            <p:strVal val="#ppt_h"/>
                                          </p:val>
                                        </p:tav>
                                      </p:tavLst>
                                    </p:anim>
                                    <p:animEffect transition="in" filter="fade">
                                      <p:cBhvr>
                                        <p:cTn id="41" dur="500"/>
                                        <p:tgtEl>
                                          <p:spTgt spid="95"/>
                                        </p:tgtEl>
                                      </p:cBhvr>
                                    </p:animEffect>
                                  </p:childTnLst>
                                </p:cTn>
                              </p:par>
                              <p:par>
                                <p:cTn id="42" presetID="42" presetClass="path" presetSubtype="0" accel="50000" decel="50000" fill="hold" nodeType="withEffect">
                                  <p:stCondLst>
                                    <p:cond delay="1000"/>
                                  </p:stCondLst>
                                  <p:childTnLst>
                                    <p:animMotion origin="layout" path="M 2.5E-6 0.10972 L 2.5E-6 -1.11111E-6 " pathEditMode="relative" rAng="0" ptsTypes="AA">
                                      <p:cBhvr>
                                        <p:cTn id="43" dur="750" fill="hold"/>
                                        <p:tgtEl>
                                          <p:spTgt spid="95"/>
                                        </p:tgtEl>
                                        <p:attrNameLst>
                                          <p:attrName>ppt_x</p:attrName>
                                          <p:attrName>ppt_y</p:attrName>
                                        </p:attrNameLst>
                                      </p:cBhvr>
                                      <p:rCtr x="0" y="-5486"/>
                                    </p:animMotion>
                                  </p:childTnLst>
                                </p:cTn>
                              </p:par>
                              <p:par>
                                <p:cTn id="44" presetID="10" presetClass="entr" presetSubtype="0" fill="hold" grpId="0" nodeType="withEffect">
                                  <p:stCondLst>
                                    <p:cond delay="1500"/>
                                  </p:stCondLst>
                                  <p:childTnLst>
                                    <p:set>
                                      <p:cBhvr>
                                        <p:cTn id="45" dur="1" fill="hold">
                                          <p:stCondLst>
                                            <p:cond delay="0"/>
                                          </p:stCondLst>
                                        </p:cTn>
                                        <p:tgtEl>
                                          <p:spTgt spid="84"/>
                                        </p:tgtEl>
                                        <p:attrNameLst>
                                          <p:attrName>style.visibility</p:attrName>
                                        </p:attrNameLst>
                                      </p:cBhvr>
                                      <p:to>
                                        <p:strVal val="visible"/>
                                      </p:to>
                                    </p:set>
                                    <p:animEffect transition="in" filter="fade">
                                      <p:cBhvr>
                                        <p:cTn id="46" dur="500"/>
                                        <p:tgtEl>
                                          <p:spTgt spid="84"/>
                                        </p:tgtEl>
                                      </p:cBhvr>
                                    </p:animEffect>
                                  </p:childTnLst>
                                </p:cTn>
                              </p:par>
                              <p:par>
                                <p:cTn id="47" presetID="42" presetClass="path" presetSubtype="0" accel="50000" decel="50000" fill="hold" grpId="1" nodeType="withEffect">
                                  <p:stCondLst>
                                    <p:cond delay="1500"/>
                                  </p:stCondLst>
                                  <p:childTnLst>
                                    <p:animMotion origin="layout" path="M 0 -0.15717 L 0 -4.81481E-6 " pathEditMode="relative" rAng="0" ptsTypes="AA">
                                      <p:cBhvr>
                                        <p:cTn id="48" dur="750" fill="hold"/>
                                        <p:tgtEl>
                                          <p:spTgt spid="84"/>
                                        </p:tgtEl>
                                        <p:attrNameLst>
                                          <p:attrName>ppt_x</p:attrName>
                                          <p:attrName>ppt_y</p:attrName>
                                        </p:attrNameLst>
                                      </p:cBhvr>
                                      <p:rCtr x="0" y="7847"/>
                                    </p:animMotion>
                                  </p:childTnLst>
                                </p:cTn>
                              </p:par>
                              <p:par>
                                <p:cTn id="49" presetID="53" presetClass="entr" presetSubtype="16" fill="hold" nodeType="withEffect">
                                  <p:stCondLst>
                                    <p:cond delay="1500"/>
                                  </p:stCondLst>
                                  <p:childTnLst>
                                    <p:set>
                                      <p:cBhvr>
                                        <p:cTn id="50" dur="1" fill="hold">
                                          <p:stCondLst>
                                            <p:cond delay="0"/>
                                          </p:stCondLst>
                                        </p:cTn>
                                        <p:tgtEl>
                                          <p:spTgt spid="92"/>
                                        </p:tgtEl>
                                        <p:attrNameLst>
                                          <p:attrName>style.visibility</p:attrName>
                                        </p:attrNameLst>
                                      </p:cBhvr>
                                      <p:to>
                                        <p:strVal val="visible"/>
                                      </p:to>
                                    </p:set>
                                    <p:anim calcmode="lin" valueType="num">
                                      <p:cBhvr>
                                        <p:cTn id="51" dur="500" fill="hold"/>
                                        <p:tgtEl>
                                          <p:spTgt spid="92"/>
                                        </p:tgtEl>
                                        <p:attrNameLst>
                                          <p:attrName>ppt_w</p:attrName>
                                        </p:attrNameLst>
                                      </p:cBhvr>
                                      <p:tavLst>
                                        <p:tav tm="0">
                                          <p:val>
                                            <p:fltVal val="0"/>
                                          </p:val>
                                        </p:tav>
                                        <p:tav tm="100000">
                                          <p:val>
                                            <p:strVal val="#ppt_w"/>
                                          </p:val>
                                        </p:tav>
                                      </p:tavLst>
                                    </p:anim>
                                    <p:anim calcmode="lin" valueType="num">
                                      <p:cBhvr>
                                        <p:cTn id="52" dur="500" fill="hold"/>
                                        <p:tgtEl>
                                          <p:spTgt spid="92"/>
                                        </p:tgtEl>
                                        <p:attrNameLst>
                                          <p:attrName>ppt_h</p:attrName>
                                        </p:attrNameLst>
                                      </p:cBhvr>
                                      <p:tavLst>
                                        <p:tav tm="0">
                                          <p:val>
                                            <p:fltVal val="0"/>
                                          </p:val>
                                        </p:tav>
                                        <p:tav tm="100000">
                                          <p:val>
                                            <p:strVal val="#ppt_h"/>
                                          </p:val>
                                        </p:tav>
                                      </p:tavLst>
                                    </p:anim>
                                    <p:animEffect transition="in" filter="fade">
                                      <p:cBhvr>
                                        <p:cTn id="53" dur="500"/>
                                        <p:tgtEl>
                                          <p:spTgt spid="92"/>
                                        </p:tgtEl>
                                      </p:cBhvr>
                                    </p:animEffect>
                                  </p:childTnLst>
                                </p:cTn>
                              </p:par>
                              <p:par>
                                <p:cTn id="54" presetID="42" presetClass="path" presetSubtype="0" accel="50000" decel="50000" fill="hold" nodeType="withEffect">
                                  <p:stCondLst>
                                    <p:cond delay="1500"/>
                                  </p:stCondLst>
                                  <p:childTnLst>
                                    <p:animMotion origin="layout" path="M 2.5E-6 0.10972 L 2.5E-6 -1.11111E-6 " pathEditMode="relative" rAng="0" ptsTypes="AA">
                                      <p:cBhvr>
                                        <p:cTn id="55" dur="750" fill="hold"/>
                                        <p:tgtEl>
                                          <p:spTgt spid="92"/>
                                        </p:tgtEl>
                                        <p:attrNameLst>
                                          <p:attrName>ppt_x</p:attrName>
                                          <p:attrName>ppt_y</p:attrName>
                                        </p:attrNameLst>
                                      </p:cBhvr>
                                      <p:rCtr x="0" y="-5486"/>
                                    </p:animMotion>
                                  </p:childTnLst>
                                </p:cTn>
                              </p:par>
                              <p:par>
                                <p:cTn id="56" presetID="42" presetClass="entr" presetSubtype="0" fill="hold" nodeType="withEffect">
                                  <p:stCondLst>
                                    <p:cond delay="500"/>
                                  </p:stCondLst>
                                  <p:childTnLst>
                                    <p:set>
                                      <p:cBhvr>
                                        <p:cTn id="57" dur="1" fill="hold">
                                          <p:stCondLst>
                                            <p:cond delay="0"/>
                                          </p:stCondLst>
                                        </p:cTn>
                                        <p:tgtEl>
                                          <p:spTgt spid="99"/>
                                        </p:tgtEl>
                                        <p:attrNameLst>
                                          <p:attrName>style.visibility</p:attrName>
                                        </p:attrNameLst>
                                      </p:cBhvr>
                                      <p:to>
                                        <p:strVal val="visible"/>
                                      </p:to>
                                    </p:set>
                                    <p:animEffect transition="in" filter="fade">
                                      <p:cBhvr>
                                        <p:cTn id="58" dur="500"/>
                                        <p:tgtEl>
                                          <p:spTgt spid="99"/>
                                        </p:tgtEl>
                                      </p:cBhvr>
                                    </p:animEffect>
                                    <p:anim calcmode="lin" valueType="num">
                                      <p:cBhvr>
                                        <p:cTn id="59" dur="500" fill="hold"/>
                                        <p:tgtEl>
                                          <p:spTgt spid="99"/>
                                        </p:tgtEl>
                                        <p:attrNameLst>
                                          <p:attrName>ppt_x</p:attrName>
                                        </p:attrNameLst>
                                      </p:cBhvr>
                                      <p:tavLst>
                                        <p:tav tm="0">
                                          <p:val>
                                            <p:strVal val="#ppt_x"/>
                                          </p:val>
                                        </p:tav>
                                        <p:tav tm="100000">
                                          <p:val>
                                            <p:strVal val="#ppt_x"/>
                                          </p:val>
                                        </p:tav>
                                      </p:tavLst>
                                    </p:anim>
                                    <p:anim calcmode="lin" valueType="num">
                                      <p:cBhvr>
                                        <p:cTn id="60" dur="500" fill="hold"/>
                                        <p:tgtEl>
                                          <p:spTgt spid="99"/>
                                        </p:tgtEl>
                                        <p:attrNameLst>
                                          <p:attrName>ppt_y</p:attrName>
                                        </p:attrNameLst>
                                      </p:cBhvr>
                                      <p:tavLst>
                                        <p:tav tm="0">
                                          <p:val>
                                            <p:strVal val="#ppt_y+.1"/>
                                          </p:val>
                                        </p:tav>
                                        <p:tav tm="100000">
                                          <p:val>
                                            <p:strVal val="#ppt_y"/>
                                          </p:val>
                                        </p:tav>
                                      </p:tavLst>
                                    </p:anim>
                                  </p:childTnLst>
                                </p:cTn>
                              </p:par>
                              <p:par>
                                <p:cTn id="61" presetID="42" presetClass="entr" presetSubtype="0" fill="hold" nodeType="withEffect">
                                  <p:stCondLst>
                                    <p:cond delay="1000"/>
                                  </p:stCondLst>
                                  <p:childTnLst>
                                    <p:set>
                                      <p:cBhvr>
                                        <p:cTn id="62" dur="1" fill="hold">
                                          <p:stCondLst>
                                            <p:cond delay="0"/>
                                          </p:stCondLst>
                                        </p:cTn>
                                        <p:tgtEl>
                                          <p:spTgt spid="104"/>
                                        </p:tgtEl>
                                        <p:attrNameLst>
                                          <p:attrName>style.visibility</p:attrName>
                                        </p:attrNameLst>
                                      </p:cBhvr>
                                      <p:to>
                                        <p:strVal val="visible"/>
                                      </p:to>
                                    </p:set>
                                    <p:animEffect transition="in" filter="fade">
                                      <p:cBhvr>
                                        <p:cTn id="63" dur="500"/>
                                        <p:tgtEl>
                                          <p:spTgt spid="104"/>
                                        </p:tgtEl>
                                      </p:cBhvr>
                                    </p:animEffect>
                                    <p:anim calcmode="lin" valueType="num">
                                      <p:cBhvr>
                                        <p:cTn id="64" dur="500" fill="hold"/>
                                        <p:tgtEl>
                                          <p:spTgt spid="104"/>
                                        </p:tgtEl>
                                        <p:attrNameLst>
                                          <p:attrName>ppt_x</p:attrName>
                                        </p:attrNameLst>
                                      </p:cBhvr>
                                      <p:tavLst>
                                        <p:tav tm="0">
                                          <p:val>
                                            <p:strVal val="#ppt_x"/>
                                          </p:val>
                                        </p:tav>
                                        <p:tav tm="100000">
                                          <p:val>
                                            <p:strVal val="#ppt_x"/>
                                          </p:val>
                                        </p:tav>
                                      </p:tavLst>
                                    </p:anim>
                                    <p:anim calcmode="lin" valueType="num">
                                      <p:cBhvr>
                                        <p:cTn id="65" dur="500" fill="hold"/>
                                        <p:tgtEl>
                                          <p:spTgt spid="104"/>
                                        </p:tgtEl>
                                        <p:attrNameLst>
                                          <p:attrName>ppt_y</p:attrName>
                                        </p:attrNameLst>
                                      </p:cBhvr>
                                      <p:tavLst>
                                        <p:tav tm="0">
                                          <p:val>
                                            <p:strVal val="#ppt_y+.1"/>
                                          </p:val>
                                        </p:tav>
                                        <p:tav tm="100000">
                                          <p:val>
                                            <p:strVal val="#ppt_y"/>
                                          </p:val>
                                        </p:tav>
                                      </p:tavLst>
                                    </p:anim>
                                  </p:childTnLst>
                                </p:cTn>
                              </p:par>
                              <p:par>
                                <p:cTn id="66" presetID="42" presetClass="entr" presetSubtype="0" fill="hold" nodeType="withEffect">
                                  <p:stCondLst>
                                    <p:cond delay="1500"/>
                                  </p:stCondLst>
                                  <p:childTnLst>
                                    <p:set>
                                      <p:cBhvr>
                                        <p:cTn id="67" dur="1" fill="hold">
                                          <p:stCondLst>
                                            <p:cond delay="0"/>
                                          </p:stCondLst>
                                        </p:cTn>
                                        <p:tgtEl>
                                          <p:spTgt spid="109"/>
                                        </p:tgtEl>
                                        <p:attrNameLst>
                                          <p:attrName>style.visibility</p:attrName>
                                        </p:attrNameLst>
                                      </p:cBhvr>
                                      <p:to>
                                        <p:strVal val="visible"/>
                                      </p:to>
                                    </p:set>
                                    <p:animEffect transition="in" filter="fade">
                                      <p:cBhvr>
                                        <p:cTn id="68" dur="500"/>
                                        <p:tgtEl>
                                          <p:spTgt spid="109"/>
                                        </p:tgtEl>
                                      </p:cBhvr>
                                    </p:animEffect>
                                    <p:anim calcmode="lin" valueType="num">
                                      <p:cBhvr>
                                        <p:cTn id="69" dur="500" fill="hold"/>
                                        <p:tgtEl>
                                          <p:spTgt spid="109"/>
                                        </p:tgtEl>
                                        <p:attrNameLst>
                                          <p:attrName>ppt_x</p:attrName>
                                        </p:attrNameLst>
                                      </p:cBhvr>
                                      <p:tavLst>
                                        <p:tav tm="0">
                                          <p:val>
                                            <p:strVal val="#ppt_x"/>
                                          </p:val>
                                        </p:tav>
                                        <p:tav tm="100000">
                                          <p:val>
                                            <p:strVal val="#ppt_x"/>
                                          </p:val>
                                        </p:tav>
                                      </p:tavLst>
                                    </p:anim>
                                    <p:anim calcmode="lin" valueType="num">
                                      <p:cBhvr>
                                        <p:cTn id="70" dur="500" fill="hold"/>
                                        <p:tgtEl>
                                          <p:spTgt spid="109"/>
                                        </p:tgtEl>
                                        <p:attrNameLst>
                                          <p:attrName>ppt_y</p:attrName>
                                        </p:attrNameLst>
                                      </p:cBhvr>
                                      <p:tavLst>
                                        <p:tav tm="0">
                                          <p:val>
                                            <p:strVal val="#ppt_y+.1"/>
                                          </p:val>
                                        </p:tav>
                                        <p:tav tm="100000">
                                          <p:val>
                                            <p:strVal val="#ppt_y"/>
                                          </p:val>
                                        </p:tav>
                                      </p:tavLst>
                                    </p:anim>
                                  </p:childTnLst>
                                </p:cTn>
                              </p:par>
                              <p:par>
                                <p:cTn id="71" presetID="42" presetClass="entr" presetSubtype="0" fill="hold" nodeType="withEffect">
                                  <p:stCondLst>
                                    <p:cond delay="2000"/>
                                  </p:stCondLst>
                                  <p:childTnLst>
                                    <p:set>
                                      <p:cBhvr>
                                        <p:cTn id="72" dur="1" fill="hold">
                                          <p:stCondLst>
                                            <p:cond delay="0"/>
                                          </p:stCondLst>
                                        </p:cTn>
                                        <p:tgtEl>
                                          <p:spTgt spid="114"/>
                                        </p:tgtEl>
                                        <p:attrNameLst>
                                          <p:attrName>style.visibility</p:attrName>
                                        </p:attrNameLst>
                                      </p:cBhvr>
                                      <p:to>
                                        <p:strVal val="visible"/>
                                      </p:to>
                                    </p:set>
                                    <p:animEffect transition="in" filter="fade">
                                      <p:cBhvr>
                                        <p:cTn id="73" dur="500"/>
                                        <p:tgtEl>
                                          <p:spTgt spid="114"/>
                                        </p:tgtEl>
                                      </p:cBhvr>
                                    </p:animEffect>
                                    <p:anim calcmode="lin" valueType="num">
                                      <p:cBhvr>
                                        <p:cTn id="74" dur="500" fill="hold"/>
                                        <p:tgtEl>
                                          <p:spTgt spid="114"/>
                                        </p:tgtEl>
                                        <p:attrNameLst>
                                          <p:attrName>ppt_x</p:attrName>
                                        </p:attrNameLst>
                                      </p:cBhvr>
                                      <p:tavLst>
                                        <p:tav tm="0">
                                          <p:val>
                                            <p:strVal val="#ppt_x"/>
                                          </p:val>
                                        </p:tav>
                                        <p:tav tm="100000">
                                          <p:val>
                                            <p:strVal val="#ppt_x"/>
                                          </p:val>
                                        </p:tav>
                                      </p:tavLst>
                                    </p:anim>
                                    <p:anim calcmode="lin" valueType="num">
                                      <p:cBhvr>
                                        <p:cTn id="75" dur="500" fill="hold"/>
                                        <p:tgtEl>
                                          <p:spTgt spid="114"/>
                                        </p:tgtEl>
                                        <p:attrNameLst>
                                          <p:attrName>ppt_y</p:attrName>
                                        </p:attrNameLst>
                                      </p:cBhvr>
                                      <p:tavLst>
                                        <p:tav tm="0">
                                          <p:val>
                                            <p:strVal val="#ppt_y+.1"/>
                                          </p:val>
                                        </p:tav>
                                        <p:tav tm="100000">
                                          <p:val>
                                            <p:strVal val="#ppt_y"/>
                                          </p:val>
                                        </p:tav>
                                      </p:tavLst>
                                    </p:anim>
                                  </p:childTnLst>
                                </p:cTn>
                              </p:par>
                              <p:par>
                                <p:cTn id="76" presetID="10" presetClass="entr" presetSubtype="0" fill="hold" grpId="0" nodeType="withEffect">
                                  <p:stCondLst>
                                    <p:cond delay="2000"/>
                                  </p:stCondLst>
                                  <p:childTnLst>
                                    <p:set>
                                      <p:cBhvr>
                                        <p:cTn id="77" dur="1" fill="hold">
                                          <p:stCondLst>
                                            <p:cond delay="0"/>
                                          </p:stCondLst>
                                        </p:cTn>
                                        <p:tgtEl>
                                          <p:spTgt spid="85"/>
                                        </p:tgtEl>
                                        <p:attrNameLst>
                                          <p:attrName>style.visibility</p:attrName>
                                        </p:attrNameLst>
                                      </p:cBhvr>
                                      <p:to>
                                        <p:strVal val="visible"/>
                                      </p:to>
                                    </p:set>
                                    <p:animEffect transition="in" filter="fade">
                                      <p:cBhvr>
                                        <p:cTn id="78" dur="500"/>
                                        <p:tgtEl>
                                          <p:spTgt spid="85"/>
                                        </p:tgtEl>
                                      </p:cBhvr>
                                    </p:animEffect>
                                  </p:childTnLst>
                                </p:cTn>
                              </p:par>
                              <p:par>
                                <p:cTn id="79" presetID="42" presetClass="path" presetSubtype="0" accel="50000" decel="50000" fill="hold" grpId="1" nodeType="withEffect">
                                  <p:stCondLst>
                                    <p:cond delay="2000"/>
                                  </p:stCondLst>
                                  <p:childTnLst>
                                    <p:animMotion origin="layout" path="M 4.16667E-6 -0.15717 L 4.16667E-6 -1.48148E-6 " pathEditMode="relative" rAng="0" ptsTypes="AA">
                                      <p:cBhvr>
                                        <p:cTn id="80" dur="750" fill="hold"/>
                                        <p:tgtEl>
                                          <p:spTgt spid="85"/>
                                        </p:tgtEl>
                                        <p:attrNameLst>
                                          <p:attrName>ppt_x</p:attrName>
                                          <p:attrName>ppt_y</p:attrName>
                                        </p:attrNameLst>
                                      </p:cBhvr>
                                      <p:rCtr x="0" y="7847"/>
                                    </p:animMotion>
                                  </p:childTnLst>
                                </p:cTn>
                              </p:par>
                              <p:par>
                                <p:cTn id="81" presetID="53" presetClass="entr" presetSubtype="16" fill="hold" nodeType="withEffect">
                                  <p:stCondLst>
                                    <p:cond delay="2000"/>
                                  </p:stCondLst>
                                  <p:childTnLst>
                                    <p:set>
                                      <p:cBhvr>
                                        <p:cTn id="82" dur="1" fill="hold">
                                          <p:stCondLst>
                                            <p:cond delay="0"/>
                                          </p:stCondLst>
                                        </p:cTn>
                                        <p:tgtEl>
                                          <p:spTgt spid="89"/>
                                        </p:tgtEl>
                                        <p:attrNameLst>
                                          <p:attrName>style.visibility</p:attrName>
                                        </p:attrNameLst>
                                      </p:cBhvr>
                                      <p:to>
                                        <p:strVal val="visible"/>
                                      </p:to>
                                    </p:set>
                                    <p:anim calcmode="lin" valueType="num">
                                      <p:cBhvr>
                                        <p:cTn id="83" dur="500" fill="hold"/>
                                        <p:tgtEl>
                                          <p:spTgt spid="89"/>
                                        </p:tgtEl>
                                        <p:attrNameLst>
                                          <p:attrName>ppt_w</p:attrName>
                                        </p:attrNameLst>
                                      </p:cBhvr>
                                      <p:tavLst>
                                        <p:tav tm="0">
                                          <p:val>
                                            <p:fltVal val="0"/>
                                          </p:val>
                                        </p:tav>
                                        <p:tav tm="100000">
                                          <p:val>
                                            <p:strVal val="#ppt_w"/>
                                          </p:val>
                                        </p:tav>
                                      </p:tavLst>
                                    </p:anim>
                                    <p:anim calcmode="lin" valueType="num">
                                      <p:cBhvr>
                                        <p:cTn id="84" dur="500" fill="hold"/>
                                        <p:tgtEl>
                                          <p:spTgt spid="89"/>
                                        </p:tgtEl>
                                        <p:attrNameLst>
                                          <p:attrName>ppt_h</p:attrName>
                                        </p:attrNameLst>
                                      </p:cBhvr>
                                      <p:tavLst>
                                        <p:tav tm="0">
                                          <p:val>
                                            <p:fltVal val="0"/>
                                          </p:val>
                                        </p:tav>
                                        <p:tav tm="100000">
                                          <p:val>
                                            <p:strVal val="#ppt_h"/>
                                          </p:val>
                                        </p:tav>
                                      </p:tavLst>
                                    </p:anim>
                                    <p:animEffect transition="in" filter="fade">
                                      <p:cBhvr>
                                        <p:cTn id="85" dur="500"/>
                                        <p:tgtEl>
                                          <p:spTgt spid="89"/>
                                        </p:tgtEl>
                                      </p:cBhvr>
                                    </p:animEffect>
                                  </p:childTnLst>
                                </p:cTn>
                              </p:par>
                              <p:par>
                                <p:cTn id="86" presetID="42" presetClass="path" presetSubtype="0" accel="50000" decel="50000" fill="hold" nodeType="withEffect">
                                  <p:stCondLst>
                                    <p:cond delay="2000"/>
                                  </p:stCondLst>
                                  <p:childTnLst>
                                    <p:animMotion origin="layout" path="M 2.5E-6 0.10972 L 2.5E-6 1.48148E-6 " pathEditMode="relative" rAng="0" ptsTypes="AA">
                                      <p:cBhvr>
                                        <p:cTn id="87" dur="750" fill="hold"/>
                                        <p:tgtEl>
                                          <p:spTgt spid="89"/>
                                        </p:tgtEl>
                                        <p:attrNameLst>
                                          <p:attrName>ppt_x</p:attrName>
                                          <p:attrName>ppt_y</p:attrName>
                                        </p:attrNameLst>
                                      </p:cBhvr>
                                      <p:rCtr x="0" y="-5486"/>
                                    </p:animMotion>
                                  </p:childTnLst>
                                </p:cTn>
                              </p:par>
                              <p:par>
                                <p:cTn id="88" presetID="42" presetClass="path" presetSubtype="0" accel="50000" decel="50000" fill="hold" nodeType="withEffect">
                                  <p:stCondLst>
                                    <p:cond delay="2000"/>
                                  </p:stCondLst>
                                  <p:childTnLst>
                                    <p:animMotion origin="layout" path="M 2.5E-6 0.10972 L 2.5E-6 1.48148E-6 " pathEditMode="relative" rAng="0" ptsTypes="AA">
                                      <p:cBhvr>
                                        <p:cTn id="89" dur="750" fill="hold"/>
                                        <p:tgtEl>
                                          <p:spTgt spid="89"/>
                                        </p:tgtEl>
                                        <p:attrNameLst>
                                          <p:attrName>ppt_x</p:attrName>
                                          <p:attrName>ppt_y</p:attrName>
                                        </p:attrNameLst>
                                      </p:cBhvr>
                                      <p:rCtr x="0" y="-548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4" grpId="0"/>
      <p:bldP spid="4" grpId="1"/>
      <p:bldP spid="81" grpId="0" animBg="1"/>
      <p:bldP spid="82" grpId="0" animBg="1"/>
      <p:bldP spid="82" grpId="1" animBg="1"/>
      <p:bldP spid="83" grpId="0" animBg="1"/>
      <p:bldP spid="83" grpId="1" animBg="1"/>
      <p:bldP spid="84" grpId="0" animBg="1"/>
      <p:bldP spid="84" grpId="1" animBg="1"/>
      <p:bldP spid="85" grpId="0" animBg="1"/>
      <p:bldP spid="85" grpId="1"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f">
            <a:extLst>
              <a:ext uri="{FF2B5EF4-FFF2-40B4-BE49-F238E27FC236}">
                <a16:creationId xmlns:a16="http://schemas.microsoft.com/office/drawing/2014/main" id="{91116065-3E09-B815-7C97-1C313890E15A}"/>
              </a:ext>
            </a:extLst>
          </p:cNvPr>
          <p:cNvSpPr>
            <a:spLocks noGrp="1"/>
          </p:cNvSpPr>
          <p:nvPr>
            <p:ph type="body" sz="quarter" idx="14"/>
          </p:nvPr>
        </p:nvSpPr>
        <p:spPr/>
        <p:txBody>
          <a:bodyPr>
            <a:normAutofit fontScale="92500" lnSpcReduction="10000"/>
          </a:bodyPr>
          <a:lstStyle/>
          <a:p>
            <a:r>
              <a:rPr lang="en-GB" dirty="0"/>
              <a:t>Related Work</a:t>
            </a:r>
          </a:p>
        </p:txBody>
      </p:sp>
      <p:sp>
        <p:nvSpPr>
          <p:cNvPr id="4" name="!!Arc 33">
            <a:extLst>
              <a:ext uri="{FF2B5EF4-FFF2-40B4-BE49-F238E27FC236}">
                <a16:creationId xmlns:a16="http://schemas.microsoft.com/office/drawing/2014/main" id="{AED09B0D-FAB2-38B5-3CD0-4F2641529184}"/>
              </a:ext>
            </a:extLst>
          </p:cNvPr>
          <p:cNvSpPr/>
          <p:nvPr/>
        </p:nvSpPr>
        <p:spPr>
          <a:xfrm>
            <a:off x="4473872" y="2169344"/>
            <a:ext cx="3335812" cy="3335812"/>
          </a:xfrm>
          <a:prstGeom prst="arc">
            <a:avLst>
              <a:gd name="adj1" fmla="val 5802629"/>
              <a:gd name="adj2" fmla="val 5649680"/>
            </a:avLst>
          </a:prstGeom>
          <a:ln w="25400" cap="rnd">
            <a:gradFill flip="none" rotWithShape="1">
              <a:gsLst>
                <a:gs pos="50000">
                  <a:schemeClr val="accent2">
                    <a:alpha val="80000"/>
                  </a:schemeClr>
                </a:gs>
                <a:gs pos="0">
                  <a:schemeClr val="accent1">
                    <a:alpha val="80000"/>
                  </a:schemeClr>
                </a:gs>
                <a:gs pos="100000">
                  <a:schemeClr val="accent3">
                    <a:alpha val="80000"/>
                  </a:schemeClr>
                </a:gs>
              </a:gsLst>
              <a:path path="circle">
                <a:fillToRect l="100000" t="100000"/>
              </a:path>
              <a:tileRect r="-100000" b="-100000"/>
            </a:gradFill>
            <a:prstDash val="dashDot"/>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5" name="!!wGroup 4">
            <a:extLst>
              <a:ext uri="{FF2B5EF4-FFF2-40B4-BE49-F238E27FC236}">
                <a16:creationId xmlns:a16="http://schemas.microsoft.com/office/drawing/2014/main" id="{13C00360-5F2F-1DFF-75E9-F2E9E041751D}"/>
              </a:ext>
            </a:extLst>
          </p:cNvPr>
          <p:cNvGrpSpPr/>
          <p:nvPr/>
        </p:nvGrpSpPr>
        <p:grpSpPr>
          <a:xfrm>
            <a:off x="7861188" y="2132856"/>
            <a:ext cx="3753977" cy="991175"/>
            <a:chOff x="9048327" y="2167974"/>
            <a:chExt cx="2391874" cy="991175"/>
          </a:xfrm>
        </p:grpSpPr>
        <p:sp>
          <p:nvSpPr>
            <p:cNvPr id="6" name="TextBox 5">
              <a:extLst>
                <a:ext uri="{FF2B5EF4-FFF2-40B4-BE49-F238E27FC236}">
                  <a16:creationId xmlns:a16="http://schemas.microsoft.com/office/drawing/2014/main" id="{E710701C-8E7A-1D15-DAEA-5CDE12E50EDC}"/>
                </a:ext>
              </a:extLst>
            </p:cNvPr>
            <p:cNvSpPr txBox="1"/>
            <p:nvPr/>
          </p:nvSpPr>
          <p:spPr>
            <a:xfrm>
              <a:off x="9048327" y="2167974"/>
              <a:ext cx="2391873" cy="307777"/>
            </a:xfrm>
            <a:prstGeom prst="rect">
              <a:avLst/>
            </a:prstGeom>
            <a:noFill/>
          </p:spPr>
          <p:txBody>
            <a:bodyPr wrap="square" lIns="0" rIns="0" rtlCol="0">
              <a:spAutoFit/>
            </a:bodyPr>
            <a:lstStyle/>
            <a:p>
              <a:r>
                <a:rPr lang="en-GB" sz="1400" dirty="0" err="1">
                  <a:solidFill>
                    <a:schemeClr val="accent5">
                      <a:lumMod val="75000"/>
                    </a:schemeClr>
                  </a:solidFill>
                  <a:latin typeface="+mj-lt"/>
                  <a:ea typeface="Open Sans bold" pitchFamily="2" charset="0"/>
                  <a:cs typeface="Open Sans bold" pitchFamily="2" charset="0"/>
                </a:rPr>
                <a:t>CancerView</a:t>
              </a:r>
              <a:r>
                <a:rPr lang="en-GB" sz="1400" dirty="0">
                  <a:solidFill>
                    <a:schemeClr val="accent5">
                      <a:lumMod val="75000"/>
                    </a:schemeClr>
                  </a:solidFill>
                  <a:latin typeface="+mj-lt"/>
                  <a:ea typeface="Open Sans bold" pitchFamily="2" charset="0"/>
                  <a:cs typeface="Open Sans bold" pitchFamily="2" charset="0"/>
                </a:rPr>
                <a:t>:</a:t>
              </a:r>
            </a:p>
          </p:txBody>
        </p:sp>
        <p:sp>
          <p:nvSpPr>
            <p:cNvPr id="7" name="TextBox 6">
              <a:extLst>
                <a:ext uri="{FF2B5EF4-FFF2-40B4-BE49-F238E27FC236}">
                  <a16:creationId xmlns:a16="http://schemas.microsoft.com/office/drawing/2014/main" id="{6BDF6B74-DE89-6C2B-1817-7A53D9E88774}"/>
                </a:ext>
              </a:extLst>
            </p:cNvPr>
            <p:cNvSpPr txBox="1"/>
            <p:nvPr/>
          </p:nvSpPr>
          <p:spPr>
            <a:xfrm>
              <a:off x="9048328" y="2425230"/>
              <a:ext cx="2391873" cy="733919"/>
            </a:xfrm>
            <a:prstGeom prst="rect">
              <a:avLst/>
            </a:prstGeom>
            <a:noFill/>
          </p:spPr>
          <p:txBody>
            <a:bodyPr wrap="square" lIns="0" rIns="0" rtlCol="0">
              <a:spAutoFit/>
            </a:bodyPr>
            <a:lstStyle/>
            <a:p>
              <a:pPr>
                <a:lnSpc>
                  <a:spcPct val="130000"/>
                </a:lnSpc>
              </a:pPr>
              <a:r>
                <a:rPr lang="en-GB" sz="1100" dirty="0">
                  <a:solidFill>
                    <a:schemeClr val="accent5">
                      <a:lumMod val="75000"/>
                    </a:schemeClr>
                  </a:solidFill>
                  <a:ea typeface="Open Sans Light" pitchFamily="2" charset="0"/>
                  <a:cs typeface="Open Sans Light" pitchFamily="2" charset="0"/>
                </a:rPr>
                <a:t>AI-integrated oral cancer detection platform, delivering precise diagnostics and personalized treatment recommendations.</a:t>
              </a:r>
              <a:endParaRPr lang="en-US" sz="1100" dirty="0">
                <a:solidFill>
                  <a:schemeClr val="accent5">
                    <a:lumMod val="75000"/>
                  </a:schemeClr>
                </a:solidFill>
                <a:ea typeface="Open Sans Light" pitchFamily="2" charset="0"/>
                <a:cs typeface="Open Sans Light" pitchFamily="2" charset="0"/>
              </a:endParaRPr>
            </a:p>
          </p:txBody>
        </p:sp>
      </p:grpSp>
      <p:grpSp>
        <p:nvGrpSpPr>
          <p:cNvPr id="8" name="!!wGroup 7">
            <a:extLst>
              <a:ext uri="{FF2B5EF4-FFF2-40B4-BE49-F238E27FC236}">
                <a16:creationId xmlns:a16="http://schemas.microsoft.com/office/drawing/2014/main" id="{6B9CC0CC-EE83-7267-0129-A370937D7AD6}"/>
              </a:ext>
            </a:extLst>
          </p:cNvPr>
          <p:cNvGrpSpPr/>
          <p:nvPr/>
        </p:nvGrpSpPr>
        <p:grpSpPr>
          <a:xfrm>
            <a:off x="1312298" y="2132856"/>
            <a:ext cx="3110068" cy="991175"/>
            <a:chOff x="9048327" y="2167974"/>
            <a:chExt cx="2391874" cy="991175"/>
          </a:xfrm>
        </p:grpSpPr>
        <p:sp>
          <p:nvSpPr>
            <p:cNvPr id="9" name="TextBox 8">
              <a:extLst>
                <a:ext uri="{FF2B5EF4-FFF2-40B4-BE49-F238E27FC236}">
                  <a16:creationId xmlns:a16="http://schemas.microsoft.com/office/drawing/2014/main" id="{7A8D4338-B3E2-5998-0917-970FC10FA145}"/>
                </a:ext>
              </a:extLst>
            </p:cNvPr>
            <p:cNvSpPr txBox="1"/>
            <p:nvPr/>
          </p:nvSpPr>
          <p:spPr>
            <a:xfrm>
              <a:off x="9048327" y="2167974"/>
              <a:ext cx="2391874" cy="307777"/>
            </a:xfrm>
            <a:prstGeom prst="rect">
              <a:avLst/>
            </a:prstGeom>
            <a:noFill/>
          </p:spPr>
          <p:txBody>
            <a:bodyPr wrap="square" lIns="0" rIns="0" rtlCol="0">
              <a:spAutoFit/>
            </a:bodyPr>
            <a:lstStyle/>
            <a:p>
              <a:pPr algn="r"/>
              <a:r>
                <a:rPr lang="en-GB" sz="1400" dirty="0" err="1">
                  <a:solidFill>
                    <a:schemeClr val="accent5">
                      <a:lumMod val="75000"/>
                    </a:schemeClr>
                  </a:solidFill>
                  <a:latin typeface="+mj-lt"/>
                  <a:ea typeface="Open Sans bold" pitchFamily="2" charset="0"/>
                  <a:cs typeface="Open Sans bold" pitchFamily="2" charset="0"/>
                </a:rPr>
                <a:t>OralID</a:t>
              </a:r>
              <a:endParaRPr lang="en-US" sz="1400" dirty="0">
                <a:solidFill>
                  <a:schemeClr val="accent5">
                    <a:lumMod val="75000"/>
                  </a:schemeClr>
                </a:solidFill>
                <a:latin typeface="+mj-lt"/>
                <a:ea typeface="Open Sans bold" pitchFamily="2" charset="0"/>
                <a:cs typeface="Open Sans bold" pitchFamily="2" charset="0"/>
              </a:endParaRPr>
            </a:p>
          </p:txBody>
        </p:sp>
        <p:sp>
          <p:nvSpPr>
            <p:cNvPr id="10" name="TextBox 9">
              <a:extLst>
                <a:ext uri="{FF2B5EF4-FFF2-40B4-BE49-F238E27FC236}">
                  <a16:creationId xmlns:a16="http://schemas.microsoft.com/office/drawing/2014/main" id="{FECA6B0D-E31B-4AA8-F05C-43DA9D643981}"/>
                </a:ext>
              </a:extLst>
            </p:cNvPr>
            <p:cNvSpPr txBox="1"/>
            <p:nvPr/>
          </p:nvSpPr>
          <p:spPr>
            <a:xfrm>
              <a:off x="9048328" y="2425230"/>
              <a:ext cx="2391873" cy="733919"/>
            </a:xfrm>
            <a:prstGeom prst="rect">
              <a:avLst/>
            </a:prstGeom>
            <a:noFill/>
          </p:spPr>
          <p:txBody>
            <a:bodyPr wrap="square" lIns="0" rIns="0" rtlCol="0">
              <a:spAutoFit/>
            </a:bodyPr>
            <a:lstStyle/>
            <a:p>
              <a:pPr algn="r">
                <a:lnSpc>
                  <a:spcPct val="130000"/>
                </a:lnSpc>
              </a:pPr>
              <a:r>
                <a:rPr lang="en-US" sz="1100" dirty="0">
                  <a:solidFill>
                    <a:schemeClr val="accent5">
                      <a:lumMod val="75000"/>
                    </a:schemeClr>
                  </a:solidFill>
                  <a:ea typeface="Open Sans Light" pitchFamily="2" charset="0"/>
                  <a:cs typeface="Open Sans Light" pitchFamily="2" charset="0"/>
                </a:rPr>
                <a:t>Innovative AI solutions for oral cancer detection, advancing early diagnosis and improving patient outcomes.</a:t>
              </a:r>
            </a:p>
          </p:txBody>
        </p:sp>
      </p:grpSp>
      <p:grpSp>
        <p:nvGrpSpPr>
          <p:cNvPr id="11" name="!!wGroup 10">
            <a:extLst>
              <a:ext uri="{FF2B5EF4-FFF2-40B4-BE49-F238E27FC236}">
                <a16:creationId xmlns:a16="http://schemas.microsoft.com/office/drawing/2014/main" id="{D2D55212-2730-C119-1036-EDC0EEEB44E2}"/>
              </a:ext>
            </a:extLst>
          </p:cNvPr>
          <p:cNvGrpSpPr/>
          <p:nvPr/>
        </p:nvGrpSpPr>
        <p:grpSpPr>
          <a:xfrm>
            <a:off x="7861188" y="4775260"/>
            <a:ext cx="3753973" cy="991175"/>
            <a:chOff x="9048327" y="2167974"/>
            <a:chExt cx="2391872" cy="991175"/>
          </a:xfrm>
        </p:grpSpPr>
        <p:sp>
          <p:nvSpPr>
            <p:cNvPr id="12" name="TextBox 11">
              <a:extLst>
                <a:ext uri="{FF2B5EF4-FFF2-40B4-BE49-F238E27FC236}">
                  <a16:creationId xmlns:a16="http://schemas.microsoft.com/office/drawing/2014/main" id="{696CD5E6-5A67-0F8D-3D93-BC63C5B9DC62}"/>
                </a:ext>
              </a:extLst>
            </p:cNvPr>
            <p:cNvSpPr txBox="1"/>
            <p:nvPr/>
          </p:nvSpPr>
          <p:spPr>
            <a:xfrm>
              <a:off x="9048327" y="2167974"/>
              <a:ext cx="2391871" cy="307777"/>
            </a:xfrm>
            <a:prstGeom prst="rect">
              <a:avLst/>
            </a:prstGeom>
            <a:noFill/>
          </p:spPr>
          <p:txBody>
            <a:bodyPr wrap="square" lIns="0" rIns="0" rtlCol="0">
              <a:spAutoFit/>
            </a:bodyPr>
            <a:lstStyle/>
            <a:p>
              <a:r>
                <a:rPr lang="en-GB" sz="1400" dirty="0" err="1">
                  <a:solidFill>
                    <a:schemeClr val="accent5">
                      <a:lumMod val="75000"/>
                    </a:schemeClr>
                  </a:solidFill>
                  <a:latin typeface="+mj-lt"/>
                  <a:ea typeface="Open Sans bold" pitchFamily="2" charset="0"/>
                  <a:cs typeface="Open Sans bold" pitchFamily="2" charset="0"/>
                </a:rPr>
                <a:t>CancerDetectPro</a:t>
              </a:r>
              <a:endParaRPr lang="en-US" sz="1400" dirty="0">
                <a:solidFill>
                  <a:schemeClr val="accent5">
                    <a:lumMod val="75000"/>
                  </a:schemeClr>
                </a:solidFill>
                <a:latin typeface="+mj-lt"/>
                <a:ea typeface="Open Sans bold" pitchFamily="2" charset="0"/>
                <a:cs typeface="Open Sans bold" pitchFamily="2" charset="0"/>
              </a:endParaRPr>
            </a:p>
          </p:txBody>
        </p:sp>
        <p:sp>
          <p:nvSpPr>
            <p:cNvPr id="13" name="TextBox 12">
              <a:extLst>
                <a:ext uri="{FF2B5EF4-FFF2-40B4-BE49-F238E27FC236}">
                  <a16:creationId xmlns:a16="http://schemas.microsoft.com/office/drawing/2014/main" id="{49D4703C-8835-8D89-49B4-5F45A12E9A54}"/>
                </a:ext>
              </a:extLst>
            </p:cNvPr>
            <p:cNvSpPr txBox="1"/>
            <p:nvPr/>
          </p:nvSpPr>
          <p:spPr>
            <a:xfrm>
              <a:off x="9048329" y="2425230"/>
              <a:ext cx="2391870" cy="733919"/>
            </a:xfrm>
            <a:prstGeom prst="rect">
              <a:avLst/>
            </a:prstGeom>
            <a:noFill/>
          </p:spPr>
          <p:txBody>
            <a:bodyPr wrap="square" lIns="0" rIns="0" rtlCol="0">
              <a:spAutoFit/>
            </a:bodyPr>
            <a:lstStyle/>
            <a:p>
              <a:pPr>
                <a:lnSpc>
                  <a:spcPct val="130000"/>
                </a:lnSpc>
              </a:pPr>
              <a:r>
                <a:rPr lang="en-US" sz="1100" dirty="0">
                  <a:solidFill>
                    <a:schemeClr val="accent5">
                      <a:lumMod val="75000"/>
                    </a:schemeClr>
                  </a:solidFill>
                  <a:ea typeface="Open Sans Light" pitchFamily="2" charset="0"/>
                  <a:cs typeface="Open Sans Light" pitchFamily="2" charset="0"/>
                </a:rPr>
                <a:t>Expert in AI-driven oral cancer detection, providing cutting-edge technology solutions for early diagnosis and treatment planning.</a:t>
              </a:r>
            </a:p>
          </p:txBody>
        </p:sp>
      </p:grpSp>
      <p:grpSp>
        <p:nvGrpSpPr>
          <p:cNvPr id="14" name="!!wGroup 13">
            <a:extLst>
              <a:ext uri="{FF2B5EF4-FFF2-40B4-BE49-F238E27FC236}">
                <a16:creationId xmlns:a16="http://schemas.microsoft.com/office/drawing/2014/main" id="{D5905ADD-3A4C-5144-18BE-72585015B21B}"/>
              </a:ext>
            </a:extLst>
          </p:cNvPr>
          <p:cNvGrpSpPr/>
          <p:nvPr/>
        </p:nvGrpSpPr>
        <p:grpSpPr>
          <a:xfrm>
            <a:off x="1148847" y="4773748"/>
            <a:ext cx="3273520" cy="991175"/>
            <a:chOff x="9048328" y="2167974"/>
            <a:chExt cx="2391873" cy="991175"/>
          </a:xfrm>
        </p:grpSpPr>
        <p:sp>
          <p:nvSpPr>
            <p:cNvPr id="15" name="TextBox 14">
              <a:extLst>
                <a:ext uri="{FF2B5EF4-FFF2-40B4-BE49-F238E27FC236}">
                  <a16:creationId xmlns:a16="http://schemas.microsoft.com/office/drawing/2014/main" id="{1928533C-6E20-22CF-2E3B-D0DFB39DDED7}"/>
                </a:ext>
              </a:extLst>
            </p:cNvPr>
            <p:cNvSpPr txBox="1"/>
            <p:nvPr/>
          </p:nvSpPr>
          <p:spPr>
            <a:xfrm>
              <a:off x="9153395" y="2167974"/>
              <a:ext cx="2286806" cy="307777"/>
            </a:xfrm>
            <a:prstGeom prst="rect">
              <a:avLst/>
            </a:prstGeom>
            <a:noFill/>
          </p:spPr>
          <p:txBody>
            <a:bodyPr wrap="square" lIns="0" rIns="0" rtlCol="0">
              <a:spAutoFit/>
            </a:bodyPr>
            <a:lstStyle/>
            <a:p>
              <a:pPr algn="r"/>
              <a:r>
                <a:rPr lang="en-GB" sz="1400" dirty="0" err="1">
                  <a:solidFill>
                    <a:schemeClr val="accent5">
                      <a:lumMod val="75000"/>
                    </a:schemeClr>
                  </a:solidFill>
                  <a:latin typeface="+mj-lt"/>
                  <a:ea typeface="Open Sans bold" pitchFamily="2" charset="0"/>
                  <a:cs typeface="Open Sans bold" pitchFamily="2" charset="0"/>
                </a:rPr>
                <a:t>OraCancerAI</a:t>
              </a:r>
              <a:endParaRPr lang="en-GB" sz="1400" dirty="0">
                <a:solidFill>
                  <a:schemeClr val="accent5">
                    <a:lumMod val="75000"/>
                  </a:schemeClr>
                </a:solidFill>
                <a:latin typeface="+mj-lt"/>
                <a:ea typeface="Open Sans bold" pitchFamily="2" charset="0"/>
                <a:cs typeface="Open Sans bold" pitchFamily="2" charset="0"/>
              </a:endParaRPr>
            </a:p>
          </p:txBody>
        </p:sp>
        <p:sp>
          <p:nvSpPr>
            <p:cNvPr id="16" name="TextBox 15">
              <a:extLst>
                <a:ext uri="{FF2B5EF4-FFF2-40B4-BE49-F238E27FC236}">
                  <a16:creationId xmlns:a16="http://schemas.microsoft.com/office/drawing/2014/main" id="{9F878926-7FE9-4AD7-6184-296AB0B066BC}"/>
                </a:ext>
              </a:extLst>
            </p:cNvPr>
            <p:cNvSpPr txBox="1"/>
            <p:nvPr/>
          </p:nvSpPr>
          <p:spPr>
            <a:xfrm>
              <a:off x="9048328" y="2425230"/>
              <a:ext cx="2391873" cy="733919"/>
            </a:xfrm>
            <a:prstGeom prst="rect">
              <a:avLst/>
            </a:prstGeom>
            <a:noFill/>
          </p:spPr>
          <p:txBody>
            <a:bodyPr wrap="square" lIns="0" rIns="0" rtlCol="0">
              <a:spAutoFit/>
            </a:bodyPr>
            <a:lstStyle/>
            <a:p>
              <a:pPr algn="r">
                <a:lnSpc>
                  <a:spcPct val="130000"/>
                </a:lnSpc>
              </a:pPr>
              <a:r>
                <a:rPr lang="en-US" sz="1100" dirty="0">
                  <a:solidFill>
                    <a:schemeClr val="accent5">
                      <a:lumMod val="75000"/>
                    </a:schemeClr>
                  </a:solidFill>
                  <a:ea typeface="Open Sans Light" pitchFamily="2" charset="0"/>
                  <a:cs typeface="Open Sans Light" pitchFamily="2" charset="0"/>
                </a:rPr>
                <a:t>Leading provider of AI-powered oral cancer diagnostics, optimizing patient care through innovative technology solutions.</a:t>
              </a:r>
            </a:p>
          </p:txBody>
        </p:sp>
      </p:grpSp>
      <p:grpSp>
        <p:nvGrpSpPr>
          <p:cNvPr id="17" name="!!wGroup 16">
            <a:extLst>
              <a:ext uri="{FF2B5EF4-FFF2-40B4-BE49-F238E27FC236}">
                <a16:creationId xmlns:a16="http://schemas.microsoft.com/office/drawing/2014/main" id="{3375C6DC-88BE-D2F2-D1D6-B73FF7934E51}"/>
              </a:ext>
            </a:extLst>
          </p:cNvPr>
          <p:cNvGrpSpPr/>
          <p:nvPr/>
        </p:nvGrpSpPr>
        <p:grpSpPr>
          <a:xfrm>
            <a:off x="8384647" y="3451692"/>
            <a:ext cx="3230516" cy="991175"/>
            <a:chOff x="9048328" y="2167974"/>
            <a:chExt cx="2391873" cy="991175"/>
          </a:xfrm>
        </p:grpSpPr>
        <p:sp>
          <p:nvSpPr>
            <p:cNvPr id="18" name="TextBox 17">
              <a:extLst>
                <a:ext uri="{FF2B5EF4-FFF2-40B4-BE49-F238E27FC236}">
                  <a16:creationId xmlns:a16="http://schemas.microsoft.com/office/drawing/2014/main" id="{FCD90AB8-7F89-BED4-DBF8-CF41D4D52E79}"/>
                </a:ext>
              </a:extLst>
            </p:cNvPr>
            <p:cNvSpPr txBox="1"/>
            <p:nvPr/>
          </p:nvSpPr>
          <p:spPr>
            <a:xfrm>
              <a:off x="9048328" y="2167974"/>
              <a:ext cx="2391872" cy="307777"/>
            </a:xfrm>
            <a:prstGeom prst="rect">
              <a:avLst/>
            </a:prstGeom>
            <a:noFill/>
          </p:spPr>
          <p:txBody>
            <a:bodyPr wrap="square" lIns="0" rIns="0" rtlCol="0">
              <a:spAutoFit/>
            </a:bodyPr>
            <a:lstStyle/>
            <a:p>
              <a:r>
                <a:rPr lang="en-GB" sz="1400" dirty="0" err="1">
                  <a:solidFill>
                    <a:schemeClr val="accent5">
                      <a:lumMod val="75000"/>
                    </a:schemeClr>
                  </a:solidFill>
                  <a:latin typeface="+mj-lt"/>
                  <a:ea typeface="Open Sans bold" pitchFamily="2" charset="0"/>
                  <a:cs typeface="Open Sans bold" pitchFamily="2" charset="0"/>
                </a:rPr>
                <a:t>OralScanTech</a:t>
              </a:r>
              <a:endParaRPr lang="en-US" sz="1400" dirty="0">
                <a:solidFill>
                  <a:schemeClr val="accent5">
                    <a:lumMod val="75000"/>
                  </a:schemeClr>
                </a:solidFill>
                <a:latin typeface="+mj-lt"/>
                <a:ea typeface="Open Sans bold" pitchFamily="2" charset="0"/>
                <a:cs typeface="Open Sans bold" pitchFamily="2" charset="0"/>
              </a:endParaRPr>
            </a:p>
          </p:txBody>
        </p:sp>
        <p:sp>
          <p:nvSpPr>
            <p:cNvPr id="19" name="TextBox 18">
              <a:extLst>
                <a:ext uri="{FF2B5EF4-FFF2-40B4-BE49-F238E27FC236}">
                  <a16:creationId xmlns:a16="http://schemas.microsoft.com/office/drawing/2014/main" id="{8B4A92A2-D8B8-5B2F-D620-63D375F8C9A3}"/>
                </a:ext>
              </a:extLst>
            </p:cNvPr>
            <p:cNvSpPr txBox="1"/>
            <p:nvPr/>
          </p:nvSpPr>
          <p:spPr>
            <a:xfrm>
              <a:off x="9048328" y="2425230"/>
              <a:ext cx="2391873" cy="733919"/>
            </a:xfrm>
            <a:prstGeom prst="rect">
              <a:avLst/>
            </a:prstGeom>
            <a:noFill/>
          </p:spPr>
          <p:txBody>
            <a:bodyPr wrap="square" lIns="0" rIns="0" rtlCol="0">
              <a:spAutoFit/>
            </a:bodyPr>
            <a:lstStyle/>
            <a:p>
              <a:pPr>
                <a:lnSpc>
                  <a:spcPct val="130000"/>
                </a:lnSpc>
              </a:pPr>
              <a:r>
                <a:rPr lang="en-US" sz="1100" dirty="0">
                  <a:solidFill>
                    <a:schemeClr val="accent5">
                      <a:lumMod val="75000"/>
                    </a:schemeClr>
                  </a:solidFill>
                  <a:ea typeface="Open Sans Light" pitchFamily="2" charset="0"/>
                  <a:cs typeface="Open Sans Light" pitchFamily="2" charset="0"/>
                </a:rPr>
                <a:t>Specializing in AI-based oral cancer screening, offering advanced diagnostic capabilities for improved patient outcomes.</a:t>
              </a:r>
            </a:p>
          </p:txBody>
        </p:sp>
      </p:grpSp>
      <p:grpSp>
        <p:nvGrpSpPr>
          <p:cNvPr id="20" name="!!wGroup 19">
            <a:extLst>
              <a:ext uri="{FF2B5EF4-FFF2-40B4-BE49-F238E27FC236}">
                <a16:creationId xmlns:a16="http://schemas.microsoft.com/office/drawing/2014/main" id="{3406C46E-0612-85BA-434E-84AB55F97C4B}"/>
              </a:ext>
            </a:extLst>
          </p:cNvPr>
          <p:cNvGrpSpPr/>
          <p:nvPr/>
        </p:nvGrpSpPr>
        <p:grpSpPr>
          <a:xfrm>
            <a:off x="1088500" y="3451693"/>
            <a:ext cx="2810410" cy="991175"/>
            <a:chOff x="9048328" y="2167974"/>
            <a:chExt cx="2391873" cy="991175"/>
          </a:xfrm>
        </p:grpSpPr>
        <p:sp>
          <p:nvSpPr>
            <p:cNvPr id="21" name="TextBox 20">
              <a:extLst>
                <a:ext uri="{FF2B5EF4-FFF2-40B4-BE49-F238E27FC236}">
                  <a16:creationId xmlns:a16="http://schemas.microsoft.com/office/drawing/2014/main" id="{A64E9880-0D31-4EAE-12F5-51EB07FFCCB2}"/>
                </a:ext>
              </a:extLst>
            </p:cNvPr>
            <p:cNvSpPr txBox="1"/>
            <p:nvPr/>
          </p:nvSpPr>
          <p:spPr>
            <a:xfrm>
              <a:off x="9099687" y="2167974"/>
              <a:ext cx="2340514" cy="307777"/>
            </a:xfrm>
            <a:prstGeom prst="rect">
              <a:avLst/>
            </a:prstGeom>
            <a:noFill/>
          </p:spPr>
          <p:txBody>
            <a:bodyPr wrap="square" lIns="0" rIns="0" rtlCol="0">
              <a:spAutoFit/>
            </a:bodyPr>
            <a:lstStyle/>
            <a:p>
              <a:pPr algn="r"/>
              <a:r>
                <a:rPr lang="en-GB" sz="1400" dirty="0" err="1">
                  <a:solidFill>
                    <a:schemeClr val="accent5">
                      <a:lumMod val="75000"/>
                    </a:schemeClr>
                  </a:solidFill>
                  <a:latin typeface="+mj-lt"/>
                  <a:ea typeface="Open Sans bold" pitchFamily="2" charset="0"/>
                  <a:cs typeface="Open Sans bold" pitchFamily="2" charset="0"/>
                </a:rPr>
                <a:t>DentScan</a:t>
              </a:r>
              <a:endParaRPr lang="en-US" sz="1400" dirty="0">
                <a:solidFill>
                  <a:schemeClr val="accent5">
                    <a:lumMod val="75000"/>
                  </a:schemeClr>
                </a:solidFill>
                <a:latin typeface="+mj-lt"/>
                <a:ea typeface="Open Sans bold" pitchFamily="2" charset="0"/>
                <a:cs typeface="Open Sans bold" pitchFamily="2" charset="0"/>
              </a:endParaRPr>
            </a:p>
          </p:txBody>
        </p:sp>
        <p:sp>
          <p:nvSpPr>
            <p:cNvPr id="22" name="TextBox 21">
              <a:extLst>
                <a:ext uri="{FF2B5EF4-FFF2-40B4-BE49-F238E27FC236}">
                  <a16:creationId xmlns:a16="http://schemas.microsoft.com/office/drawing/2014/main" id="{CAD207C2-C5E3-2CD5-EF8E-76F33C861998}"/>
                </a:ext>
              </a:extLst>
            </p:cNvPr>
            <p:cNvSpPr txBox="1"/>
            <p:nvPr/>
          </p:nvSpPr>
          <p:spPr>
            <a:xfrm>
              <a:off x="9048328" y="2425230"/>
              <a:ext cx="2391873" cy="733919"/>
            </a:xfrm>
            <a:prstGeom prst="rect">
              <a:avLst/>
            </a:prstGeom>
            <a:noFill/>
          </p:spPr>
          <p:txBody>
            <a:bodyPr wrap="square" lIns="0" rIns="0" rtlCol="0">
              <a:spAutoFit/>
            </a:bodyPr>
            <a:lstStyle/>
            <a:p>
              <a:pPr algn="r">
                <a:lnSpc>
                  <a:spcPct val="130000"/>
                </a:lnSpc>
              </a:pPr>
              <a:r>
                <a:rPr lang="en-GB" sz="1100" dirty="0">
                  <a:solidFill>
                    <a:schemeClr val="accent5">
                      <a:lumMod val="75000"/>
                    </a:schemeClr>
                  </a:solidFill>
                  <a:ea typeface="Open Sans Light" pitchFamily="2" charset="0"/>
                  <a:cs typeface="Open Sans Light" pitchFamily="2" charset="0"/>
                </a:rPr>
                <a:t>Pioneering AI-driven oral cancer detection technology, revolutionizing diagnostic accuracy and treatment planning.</a:t>
              </a:r>
              <a:endParaRPr lang="en-US" sz="1100" dirty="0">
                <a:solidFill>
                  <a:schemeClr val="accent5">
                    <a:lumMod val="75000"/>
                  </a:schemeClr>
                </a:solidFill>
                <a:ea typeface="Open Sans Light" pitchFamily="2" charset="0"/>
                <a:cs typeface="Open Sans Light" pitchFamily="2" charset="0"/>
              </a:endParaRPr>
            </a:p>
          </p:txBody>
        </p:sp>
      </p:grpSp>
      <p:sp>
        <p:nvSpPr>
          <p:cNvPr id="27" name="!!cOval 26">
            <a:extLst>
              <a:ext uri="{FF2B5EF4-FFF2-40B4-BE49-F238E27FC236}">
                <a16:creationId xmlns:a16="http://schemas.microsoft.com/office/drawing/2014/main" id="{CC9B0546-A07B-26E1-5164-454B233982F2}"/>
              </a:ext>
            </a:extLst>
          </p:cNvPr>
          <p:cNvSpPr/>
          <p:nvPr/>
        </p:nvSpPr>
        <p:spPr>
          <a:xfrm>
            <a:off x="6885878" y="4963345"/>
            <a:ext cx="439073" cy="439073"/>
          </a:xfrm>
          <a:prstGeom prst="ellipse">
            <a:avLst/>
          </a:prstGeom>
          <a:gradFill flip="none" rotWithShape="1">
            <a:gsLst>
              <a:gs pos="100000">
                <a:schemeClr val="accent5"/>
              </a:gs>
              <a:gs pos="0">
                <a:schemeClr val="accent6">
                  <a:lumMod val="95000"/>
                  <a:lumOff val="5000"/>
                </a:schemeClr>
              </a:gs>
            </a:gsLst>
            <a:path path="circle">
              <a:fillToRect r="100000" b="100000"/>
            </a:path>
            <a:tileRect l="-100000" t="-100000"/>
          </a:gradFill>
          <a:ln>
            <a:noFill/>
          </a:ln>
          <a:effectLst>
            <a:outerShdw blurRad="127000" dist="88900" dir="2700000" algn="tl" rotWithShape="0">
              <a:schemeClr val="accent5">
                <a:alpha val="6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cOval 27">
            <a:extLst>
              <a:ext uri="{FF2B5EF4-FFF2-40B4-BE49-F238E27FC236}">
                <a16:creationId xmlns:a16="http://schemas.microsoft.com/office/drawing/2014/main" id="{1464E177-C726-C8A7-A532-83BCA7144102}"/>
              </a:ext>
            </a:extLst>
          </p:cNvPr>
          <p:cNvSpPr/>
          <p:nvPr/>
        </p:nvSpPr>
        <p:spPr>
          <a:xfrm flipH="1">
            <a:off x="4946930" y="2272083"/>
            <a:ext cx="439073" cy="439073"/>
          </a:xfrm>
          <a:prstGeom prst="ellipse">
            <a:avLst/>
          </a:prstGeom>
          <a:gradFill flip="none" rotWithShape="1">
            <a:gsLst>
              <a:gs pos="100000">
                <a:schemeClr val="accent5"/>
              </a:gs>
              <a:gs pos="0">
                <a:schemeClr val="accent6">
                  <a:lumMod val="95000"/>
                  <a:lumOff val="5000"/>
                </a:schemeClr>
              </a:gs>
            </a:gsLst>
            <a:path path="circle">
              <a:fillToRect r="100000" b="100000"/>
            </a:path>
            <a:tileRect l="-100000" t="-100000"/>
          </a:gradFill>
          <a:ln>
            <a:noFill/>
          </a:ln>
          <a:effectLst>
            <a:outerShdw blurRad="127000" dist="88900" dir="2700000" algn="tl" rotWithShape="0">
              <a:schemeClr val="accent5">
                <a:alpha val="6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cOval 28">
            <a:extLst>
              <a:ext uri="{FF2B5EF4-FFF2-40B4-BE49-F238E27FC236}">
                <a16:creationId xmlns:a16="http://schemas.microsoft.com/office/drawing/2014/main" id="{9835E499-167A-601F-9E05-3E4D218019A8}"/>
              </a:ext>
            </a:extLst>
          </p:cNvPr>
          <p:cNvSpPr/>
          <p:nvPr/>
        </p:nvSpPr>
        <p:spPr>
          <a:xfrm flipH="1">
            <a:off x="4946930" y="4963345"/>
            <a:ext cx="439073" cy="439073"/>
          </a:xfrm>
          <a:prstGeom prst="ellipse">
            <a:avLst/>
          </a:prstGeom>
          <a:gradFill flip="none" rotWithShape="1">
            <a:gsLst>
              <a:gs pos="100000">
                <a:schemeClr val="accent5"/>
              </a:gs>
              <a:gs pos="0">
                <a:schemeClr val="accent6">
                  <a:lumMod val="95000"/>
                  <a:lumOff val="5000"/>
                </a:schemeClr>
              </a:gs>
            </a:gsLst>
            <a:path path="circle">
              <a:fillToRect r="100000" b="100000"/>
            </a:path>
            <a:tileRect l="-100000" t="-100000"/>
          </a:gradFill>
          <a:ln>
            <a:noFill/>
          </a:ln>
          <a:effectLst>
            <a:outerShdw blurRad="127000" dist="88900" dir="2700000" algn="tl" rotWithShape="0">
              <a:schemeClr val="accent5">
                <a:alpha val="6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cOval 30">
            <a:extLst>
              <a:ext uri="{FF2B5EF4-FFF2-40B4-BE49-F238E27FC236}">
                <a16:creationId xmlns:a16="http://schemas.microsoft.com/office/drawing/2014/main" id="{5514D086-4F70-8AF1-A271-AE7ED821BDE6}"/>
              </a:ext>
            </a:extLst>
          </p:cNvPr>
          <p:cNvSpPr/>
          <p:nvPr/>
        </p:nvSpPr>
        <p:spPr>
          <a:xfrm flipH="1">
            <a:off x="4259479" y="3617714"/>
            <a:ext cx="439073" cy="439073"/>
          </a:xfrm>
          <a:prstGeom prst="ellipse">
            <a:avLst/>
          </a:prstGeom>
          <a:gradFill flip="none" rotWithShape="1">
            <a:gsLst>
              <a:gs pos="100000">
                <a:schemeClr val="accent5"/>
              </a:gs>
              <a:gs pos="0">
                <a:schemeClr val="accent6">
                  <a:lumMod val="95000"/>
                  <a:lumOff val="5000"/>
                </a:schemeClr>
              </a:gs>
            </a:gsLst>
            <a:path path="circle">
              <a:fillToRect r="100000" b="100000"/>
            </a:path>
            <a:tileRect l="-100000" t="-100000"/>
          </a:gradFill>
          <a:ln>
            <a:noFill/>
          </a:ln>
          <a:effectLst>
            <a:outerShdw blurRad="127000" dist="88900" dir="2700000" algn="tl" rotWithShape="0">
              <a:schemeClr val="accent5">
                <a:alpha val="6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a:extLst>
              <a:ext uri="{FF2B5EF4-FFF2-40B4-BE49-F238E27FC236}">
                <a16:creationId xmlns:a16="http://schemas.microsoft.com/office/drawing/2014/main" id="{D70BA0A4-ABF2-4EA8-8C70-9C3C67896D85}"/>
              </a:ext>
            </a:extLst>
          </p:cNvPr>
          <p:cNvGrpSpPr/>
          <p:nvPr/>
        </p:nvGrpSpPr>
        <p:grpSpPr>
          <a:xfrm>
            <a:off x="5217153" y="2915197"/>
            <a:ext cx="1844107" cy="1844107"/>
            <a:chOff x="3863752" y="2852936"/>
            <a:chExt cx="1512168" cy="1512168"/>
          </a:xfrm>
        </p:grpSpPr>
        <p:sp>
          <p:nvSpPr>
            <p:cNvPr id="24" name="Oval 23">
              <a:extLst>
                <a:ext uri="{FF2B5EF4-FFF2-40B4-BE49-F238E27FC236}">
                  <a16:creationId xmlns:a16="http://schemas.microsoft.com/office/drawing/2014/main" id="{B4DF4A2D-8CB0-011F-BB2F-69EDF7F655E3}"/>
                </a:ext>
              </a:extLst>
            </p:cNvPr>
            <p:cNvSpPr/>
            <p:nvPr/>
          </p:nvSpPr>
          <p:spPr>
            <a:xfrm>
              <a:off x="3863752" y="2852936"/>
              <a:ext cx="1512168" cy="1512168"/>
            </a:xfrm>
            <a:prstGeom prst="ellipse">
              <a:avLst/>
            </a:prstGeom>
            <a:solidFill>
              <a:schemeClr val="accent4"/>
            </a:solidFill>
            <a:ln>
              <a:noFill/>
            </a:ln>
            <a:effectLst>
              <a:outerShdw blurRad="152400" dist="101600" dir="13500000" algn="br" rotWithShape="0">
                <a:schemeClr val="accent6">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884E3F0D-2026-15E1-D3EB-3DEA03016C9B}"/>
                </a:ext>
              </a:extLst>
            </p:cNvPr>
            <p:cNvSpPr/>
            <p:nvPr/>
          </p:nvSpPr>
          <p:spPr>
            <a:xfrm>
              <a:off x="3863752" y="2852936"/>
              <a:ext cx="1512168" cy="1512168"/>
            </a:xfrm>
            <a:prstGeom prst="ellipse">
              <a:avLst/>
            </a:prstGeom>
            <a:solidFill>
              <a:schemeClr val="accent4"/>
            </a:solidFill>
            <a:ln>
              <a:noFill/>
            </a:ln>
            <a:effectLst>
              <a:outerShdw blurRad="152400" dist="101600" dir="2700000" algn="tl" rotWithShape="0">
                <a:schemeClr val="accent5">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6" name="!!cOval 25">
            <a:extLst>
              <a:ext uri="{FF2B5EF4-FFF2-40B4-BE49-F238E27FC236}">
                <a16:creationId xmlns:a16="http://schemas.microsoft.com/office/drawing/2014/main" id="{F7C2A63E-8383-5B80-AA3D-8242AF6D46D7}"/>
              </a:ext>
            </a:extLst>
          </p:cNvPr>
          <p:cNvSpPr/>
          <p:nvPr/>
        </p:nvSpPr>
        <p:spPr>
          <a:xfrm>
            <a:off x="6885878" y="2272083"/>
            <a:ext cx="439073" cy="439073"/>
          </a:xfrm>
          <a:prstGeom prst="ellipse">
            <a:avLst/>
          </a:prstGeom>
          <a:gradFill flip="none" rotWithShape="1">
            <a:gsLst>
              <a:gs pos="100000">
                <a:schemeClr val="accent5"/>
              </a:gs>
              <a:gs pos="0">
                <a:schemeClr val="accent6">
                  <a:lumMod val="95000"/>
                  <a:lumOff val="5000"/>
                </a:schemeClr>
              </a:gs>
            </a:gsLst>
            <a:path path="circle">
              <a:fillToRect r="100000" b="100000"/>
            </a:path>
            <a:tileRect l="-100000" t="-100000"/>
          </a:gradFill>
          <a:ln>
            <a:noFill/>
          </a:ln>
          <a:effectLst>
            <a:outerShdw blurRad="127000" dist="88900" dir="2700000" algn="tl" rotWithShape="0">
              <a:schemeClr val="accent5">
                <a:alpha val="6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cOval 46">
            <a:extLst>
              <a:ext uri="{FF2B5EF4-FFF2-40B4-BE49-F238E27FC236}">
                <a16:creationId xmlns:a16="http://schemas.microsoft.com/office/drawing/2014/main" id="{84BE9D8F-E9B9-6CA6-E94A-2C039037864A}"/>
              </a:ext>
            </a:extLst>
          </p:cNvPr>
          <p:cNvSpPr/>
          <p:nvPr/>
        </p:nvSpPr>
        <p:spPr>
          <a:xfrm>
            <a:off x="7585004" y="3617714"/>
            <a:ext cx="439073" cy="439073"/>
          </a:xfrm>
          <a:prstGeom prst="ellipse">
            <a:avLst/>
          </a:prstGeom>
          <a:gradFill flip="none" rotWithShape="1">
            <a:gsLst>
              <a:gs pos="100000">
                <a:schemeClr val="accent5"/>
              </a:gs>
              <a:gs pos="0">
                <a:schemeClr val="accent6">
                  <a:lumMod val="95000"/>
                  <a:lumOff val="5000"/>
                </a:schemeClr>
              </a:gs>
            </a:gsLst>
            <a:path path="circle">
              <a:fillToRect r="100000" b="100000"/>
            </a:path>
            <a:tileRect l="-100000" t="-100000"/>
          </a:gradFill>
          <a:ln>
            <a:noFill/>
          </a:ln>
          <a:effectLst>
            <a:outerShdw blurRad="127000" dist="88900" dir="2700000" algn="tl" rotWithShape="0">
              <a:schemeClr val="accent5">
                <a:alpha val="6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4" name="!!Sidebarbase">
            <a:extLst>
              <a:ext uri="{FF2B5EF4-FFF2-40B4-BE49-F238E27FC236}">
                <a16:creationId xmlns:a16="http://schemas.microsoft.com/office/drawing/2014/main" id="{E35D4873-EF7B-A61A-66E3-DB8537476460}"/>
              </a:ext>
            </a:extLst>
          </p:cNvPr>
          <p:cNvGrpSpPr/>
          <p:nvPr/>
        </p:nvGrpSpPr>
        <p:grpSpPr>
          <a:xfrm>
            <a:off x="387099" y="701670"/>
            <a:ext cx="596333" cy="5454661"/>
            <a:chOff x="387099" y="701670"/>
            <a:chExt cx="596333" cy="5454661"/>
          </a:xfrm>
        </p:grpSpPr>
        <p:sp>
          <p:nvSpPr>
            <p:cNvPr id="35" name="Rectangle: Rounded Corners 34">
              <a:extLst>
                <a:ext uri="{FF2B5EF4-FFF2-40B4-BE49-F238E27FC236}">
                  <a16:creationId xmlns:a16="http://schemas.microsoft.com/office/drawing/2014/main" id="{9D764EAB-5C69-7301-5F6C-B2DA543B98EB}"/>
                </a:ext>
              </a:extLst>
            </p:cNvPr>
            <p:cNvSpPr/>
            <p:nvPr/>
          </p:nvSpPr>
          <p:spPr>
            <a:xfrm>
              <a:off x="387099" y="701670"/>
              <a:ext cx="596333" cy="5454661"/>
            </a:xfrm>
            <a:prstGeom prst="roundRect">
              <a:avLst>
                <a:gd name="adj" fmla="val 23899"/>
              </a:avLst>
            </a:prstGeom>
            <a:gradFill flip="none" rotWithShape="1">
              <a:gsLst>
                <a:gs pos="11000">
                  <a:schemeClr val="accent4"/>
                </a:gs>
                <a:gs pos="0">
                  <a:schemeClr val="accent6"/>
                </a:gs>
                <a:gs pos="100000">
                  <a:schemeClr val="accent4"/>
                </a:gs>
              </a:gsLst>
              <a:lin ang="10800000" scaled="0"/>
              <a:tileRect/>
            </a:gradFill>
            <a:ln>
              <a:noFill/>
            </a:ln>
            <a:effectLst>
              <a:innerShdw blurRad="50800" dist="63500" dir="13200000">
                <a:schemeClr val="accent5">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Graphic 7">
              <a:hlinkClick r:id="rId2" action="ppaction://hlinksldjump"/>
              <a:extLst>
                <a:ext uri="{FF2B5EF4-FFF2-40B4-BE49-F238E27FC236}">
                  <a16:creationId xmlns:a16="http://schemas.microsoft.com/office/drawing/2014/main" id="{A18F41CD-C31B-D740-0802-203F71FD6645}"/>
                </a:ext>
              </a:extLst>
            </p:cNvPr>
            <p:cNvSpPr/>
            <p:nvPr/>
          </p:nvSpPr>
          <p:spPr>
            <a:xfrm>
              <a:off x="589536" y="5196814"/>
              <a:ext cx="191458" cy="192767"/>
            </a:xfrm>
            <a:custGeom>
              <a:avLst/>
              <a:gdLst>
                <a:gd name="connsiteX0" fmla="*/ 257196 w 269443"/>
                <a:gd name="connsiteY0" fmla="*/ 36993 h 271285"/>
                <a:gd name="connsiteX1" fmla="*/ 12247 w 269443"/>
                <a:gd name="connsiteY1" fmla="*/ 36993 h 271285"/>
                <a:gd name="connsiteX2" fmla="*/ 12247 w 269443"/>
                <a:gd name="connsiteY2" fmla="*/ 12331 h 271285"/>
                <a:gd name="connsiteX3" fmla="*/ 257196 w 269443"/>
                <a:gd name="connsiteY3" fmla="*/ 12331 h 271285"/>
                <a:gd name="connsiteX4" fmla="*/ 257196 w 269443"/>
                <a:gd name="connsiteY4" fmla="*/ 36993 h 271285"/>
                <a:gd name="connsiteX5" fmla="*/ 257196 w 269443"/>
                <a:gd name="connsiteY5" fmla="*/ 0 h 271285"/>
                <a:gd name="connsiteX6" fmla="*/ 12247 w 269443"/>
                <a:gd name="connsiteY6" fmla="*/ 0 h 271285"/>
                <a:gd name="connsiteX7" fmla="*/ 0 w 269443"/>
                <a:gd name="connsiteY7" fmla="*/ 12331 h 271285"/>
                <a:gd name="connsiteX8" fmla="*/ 0 w 269443"/>
                <a:gd name="connsiteY8" fmla="*/ 36993 h 271285"/>
                <a:gd name="connsiteX9" fmla="*/ 12247 w 269443"/>
                <a:gd name="connsiteY9" fmla="*/ 49325 h 271285"/>
                <a:gd name="connsiteX10" fmla="*/ 257196 w 269443"/>
                <a:gd name="connsiteY10" fmla="*/ 49325 h 271285"/>
                <a:gd name="connsiteX11" fmla="*/ 269443 w 269443"/>
                <a:gd name="connsiteY11" fmla="*/ 36993 h 271285"/>
                <a:gd name="connsiteX12" fmla="*/ 269443 w 269443"/>
                <a:gd name="connsiteY12" fmla="*/ 12331 h 271285"/>
                <a:gd name="connsiteX13" fmla="*/ 257196 w 269443"/>
                <a:gd name="connsiteY13" fmla="*/ 0 h 271285"/>
                <a:gd name="connsiteX14" fmla="*/ 257196 w 269443"/>
                <a:gd name="connsiteY14" fmla="*/ 184967 h 271285"/>
                <a:gd name="connsiteX15" fmla="*/ 12247 w 269443"/>
                <a:gd name="connsiteY15" fmla="*/ 184967 h 271285"/>
                <a:gd name="connsiteX16" fmla="*/ 12247 w 269443"/>
                <a:gd name="connsiteY16" fmla="*/ 160305 h 271285"/>
                <a:gd name="connsiteX17" fmla="*/ 257196 w 269443"/>
                <a:gd name="connsiteY17" fmla="*/ 160305 h 271285"/>
                <a:gd name="connsiteX18" fmla="*/ 257196 w 269443"/>
                <a:gd name="connsiteY18" fmla="*/ 184967 h 271285"/>
                <a:gd name="connsiteX19" fmla="*/ 257196 w 269443"/>
                <a:gd name="connsiteY19" fmla="*/ 147974 h 271285"/>
                <a:gd name="connsiteX20" fmla="*/ 12247 w 269443"/>
                <a:gd name="connsiteY20" fmla="*/ 147974 h 271285"/>
                <a:gd name="connsiteX21" fmla="*/ 0 w 269443"/>
                <a:gd name="connsiteY21" fmla="*/ 160305 h 271285"/>
                <a:gd name="connsiteX22" fmla="*/ 0 w 269443"/>
                <a:gd name="connsiteY22" fmla="*/ 184967 h 271285"/>
                <a:gd name="connsiteX23" fmla="*/ 12247 w 269443"/>
                <a:gd name="connsiteY23" fmla="*/ 197298 h 271285"/>
                <a:gd name="connsiteX24" fmla="*/ 257196 w 269443"/>
                <a:gd name="connsiteY24" fmla="*/ 197298 h 271285"/>
                <a:gd name="connsiteX25" fmla="*/ 269443 w 269443"/>
                <a:gd name="connsiteY25" fmla="*/ 184967 h 271285"/>
                <a:gd name="connsiteX26" fmla="*/ 269443 w 269443"/>
                <a:gd name="connsiteY26" fmla="*/ 160305 h 271285"/>
                <a:gd name="connsiteX27" fmla="*/ 257196 w 269443"/>
                <a:gd name="connsiteY27" fmla="*/ 147974 h 271285"/>
                <a:gd name="connsiteX28" fmla="*/ 257196 w 269443"/>
                <a:gd name="connsiteY28" fmla="*/ 110980 h 271285"/>
                <a:gd name="connsiteX29" fmla="*/ 85732 w 269443"/>
                <a:gd name="connsiteY29" fmla="*/ 110980 h 271285"/>
                <a:gd name="connsiteX30" fmla="*/ 85732 w 269443"/>
                <a:gd name="connsiteY30" fmla="*/ 86318 h 271285"/>
                <a:gd name="connsiteX31" fmla="*/ 257196 w 269443"/>
                <a:gd name="connsiteY31" fmla="*/ 86318 h 271285"/>
                <a:gd name="connsiteX32" fmla="*/ 257196 w 269443"/>
                <a:gd name="connsiteY32" fmla="*/ 110980 h 271285"/>
                <a:gd name="connsiteX33" fmla="*/ 257196 w 269443"/>
                <a:gd name="connsiteY33" fmla="*/ 73987 h 271285"/>
                <a:gd name="connsiteX34" fmla="*/ 85732 w 269443"/>
                <a:gd name="connsiteY34" fmla="*/ 73987 h 271285"/>
                <a:gd name="connsiteX35" fmla="*/ 73484 w 269443"/>
                <a:gd name="connsiteY35" fmla="*/ 86318 h 271285"/>
                <a:gd name="connsiteX36" fmla="*/ 73484 w 269443"/>
                <a:gd name="connsiteY36" fmla="*/ 110980 h 271285"/>
                <a:gd name="connsiteX37" fmla="*/ 85732 w 269443"/>
                <a:gd name="connsiteY37" fmla="*/ 123311 h 271285"/>
                <a:gd name="connsiteX38" fmla="*/ 257196 w 269443"/>
                <a:gd name="connsiteY38" fmla="*/ 123311 h 271285"/>
                <a:gd name="connsiteX39" fmla="*/ 269443 w 269443"/>
                <a:gd name="connsiteY39" fmla="*/ 110980 h 271285"/>
                <a:gd name="connsiteX40" fmla="*/ 269443 w 269443"/>
                <a:gd name="connsiteY40" fmla="*/ 86318 h 271285"/>
                <a:gd name="connsiteX41" fmla="*/ 257196 w 269443"/>
                <a:gd name="connsiteY41" fmla="*/ 73987 h 271285"/>
                <a:gd name="connsiteX42" fmla="*/ 257196 w 269443"/>
                <a:gd name="connsiteY42" fmla="*/ 258954 h 271285"/>
                <a:gd name="connsiteX43" fmla="*/ 85732 w 269443"/>
                <a:gd name="connsiteY43" fmla="*/ 258954 h 271285"/>
                <a:gd name="connsiteX44" fmla="*/ 85732 w 269443"/>
                <a:gd name="connsiteY44" fmla="*/ 234292 h 271285"/>
                <a:gd name="connsiteX45" fmla="*/ 257196 w 269443"/>
                <a:gd name="connsiteY45" fmla="*/ 234292 h 271285"/>
                <a:gd name="connsiteX46" fmla="*/ 257196 w 269443"/>
                <a:gd name="connsiteY46" fmla="*/ 258954 h 271285"/>
                <a:gd name="connsiteX47" fmla="*/ 257196 w 269443"/>
                <a:gd name="connsiteY47" fmla="*/ 221960 h 271285"/>
                <a:gd name="connsiteX48" fmla="*/ 85732 w 269443"/>
                <a:gd name="connsiteY48" fmla="*/ 221960 h 271285"/>
                <a:gd name="connsiteX49" fmla="*/ 73484 w 269443"/>
                <a:gd name="connsiteY49" fmla="*/ 234292 h 271285"/>
                <a:gd name="connsiteX50" fmla="*/ 73484 w 269443"/>
                <a:gd name="connsiteY50" fmla="*/ 258954 h 271285"/>
                <a:gd name="connsiteX51" fmla="*/ 85732 w 269443"/>
                <a:gd name="connsiteY51" fmla="*/ 271285 h 271285"/>
                <a:gd name="connsiteX52" fmla="*/ 257196 w 269443"/>
                <a:gd name="connsiteY52" fmla="*/ 271285 h 271285"/>
                <a:gd name="connsiteX53" fmla="*/ 269443 w 269443"/>
                <a:gd name="connsiteY53" fmla="*/ 258954 h 271285"/>
                <a:gd name="connsiteX54" fmla="*/ 269443 w 269443"/>
                <a:gd name="connsiteY54" fmla="*/ 234292 h 271285"/>
                <a:gd name="connsiteX55" fmla="*/ 257196 w 269443"/>
                <a:gd name="connsiteY55" fmla="*/ 221960 h 271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269443" h="271285">
                  <a:moveTo>
                    <a:pt x="257196" y="36993"/>
                  </a:moveTo>
                  <a:lnTo>
                    <a:pt x="12247" y="36993"/>
                  </a:lnTo>
                  <a:lnTo>
                    <a:pt x="12247" y="12331"/>
                  </a:lnTo>
                  <a:lnTo>
                    <a:pt x="257196" y="12331"/>
                  </a:lnTo>
                  <a:lnTo>
                    <a:pt x="257196" y="36993"/>
                  </a:lnTo>
                  <a:close/>
                  <a:moveTo>
                    <a:pt x="257196" y="0"/>
                  </a:moveTo>
                  <a:lnTo>
                    <a:pt x="12247" y="0"/>
                  </a:lnTo>
                  <a:cubicBezTo>
                    <a:pt x="5487" y="0"/>
                    <a:pt x="0" y="5524"/>
                    <a:pt x="0" y="12331"/>
                  </a:cubicBezTo>
                  <a:lnTo>
                    <a:pt x="0" y="36993"/>
                  </a:lnTo>
                  <a:cubicBezTo>
                    <a:pt x="0" y="43800"/>
                    <a:pt x="5487" y="49325"/>
                    <a:pt x="12247" y="49325"/>
                  </a:cubicBezTo>
                  <a:lnTo>
                    <a:pt x="257196" y="49325"/>
                  </a:lnTo>
                  <a:cubicBezTo>
                    <a:pt x="263956" y="49325"/>
                    <a:pt x="269443" y="43800"/>
                    <a:pt x="269443" y="36993"/>
                  </a:cubicBezTo>
                  <a:lnTo>
                    <a:pt x="269443" y="12331"/>
                  </a:lnTo>
                  <a:cubicBezTo>
                    <a:pt x="269443" y="5524"/>
                    <a:pt x="263956" y="0"/>
                    <a:pt x="257196" y="0"/>
                  </a:cubicBezTo>
                  <a:moveTo>
                    <a:pt x="257196" y="184967"/>
                  </a:moveTo>
                  <a:lnTo>
                    <a:pt x="12247" y="184967"/>
                  </a:lnTo>
                  <a:lnTo>
                    <a:pt x="12247" y="160305"/>
                  </a:lnTo>
                  <a:lnTo>
                    <a:pt x="257196" y="160305"/>
                  </a:lnTo>
                  <a:lnTo>
                    <a:pt x="257196" y="184967"/>
                  </a:lnTo>
                  <a:close/>
                  <a:moveTo>
                    <a:pt x="257196" y="147974"/>
                  </a:moveTo>
                  <a:lnTo>
                    <a:pt x="12247" y="147974"/>
                  </a:lnTo>
                  <a:cubicBezTo>
                    <a:pt x="5487" y="147974"/>
                    <a:pt x="0" y="153498"/>
                    <a:pt x="0" y="160305"/>
                  </a:cubicBezTo>
                  <a:lnTo>
                    <a:pt x="0" y="184967"/>
                  </a:lnTo>
                  <a:cubicBezTo>
                    <a:pt x="0" y="191780"/>
                    <a:pt x="5487" y="197298"/>
                    <a:pt x="12247" y="197298"/>
                  </a:cubicBezTo>
                  <a:lnTo>
                    <a:pt x="257196" y="197298"/>
                  </a:lnTo>
                  <a:cubicBezTo>
                    <a:pt x="263956" y="197298"/>
                    <a:pt x="269443" y="191780"/>
                    <a:pt x="269443" y="184967"/>
                  </a:cubicBezTo>
                  <a:lnTo>
                    <a:pt x="269443" y="160305"/>
                  </a:lnTo>
                  <a:cubicBezTo>
                    <a:pt x="269443" y="153498"/>
                    <a:pt x="263956" y="147974"/>
                    <a:pt x="257196" y="147974"/>
                  </a:cubicBezTo>
                  <a:moveTo>
                    <a:pt x="257196" y="110980"/>
                  </a:moveTo>
                  <a:lnTo>
                    <a:pt x="85732" y="110980"/>
                  </a:lnTo>
                  <a:lnTo>
                    <a:pt x="85732" y="86318"/>
                  </a:lnTo>
                  <a:lnTo>
                    <a:pt x="257196" y="86318"/>
                  </a:lnTo>
                  <a:lnTo>
                    <a:pt x="257196" y="110980"/>
                  </a:lnTo>
                  <a:close/>
                  <a:moveTo>
                    <a:pt x="257196" y="73987"/>
                  </a:moveTo>
                  <a:lnTo>
                    <a:pt x="85732" y="73987"/>
                  </a:lnTo>
                  <a:cubicBezTo>
                    <a:pt x="78971" y="73987"/>
                    <a:pt x="73484" y="79511"/>
                    <a:pt x="73484" y="86318"/>
                  </a:cubicBezTo>
                  <a:lnTo>
                    <a:pt x="73484" y="110980"/>
                  </a:lnTo>
                  <a:cubicBezTo>
                    <a:pt x="73484" y="117787"/>
                    <a:pt x="78971" y="123311"/>
                    <a:pt x="85732" y="123311"/>
                  </a:cubicBezTo>
                  <a:lnTo>
                    <a:pt x="257196" y="123311"/>
                  </a:lnTo>
                  <a:cubicBezTo>
                    <a:pt x="263956" y="123311"/>
                    <a:pt x="269443" y="117787"/>
                    <a:pt x="269443" y="110980"/>
                  </a:cubicBezTo>
                  <a:lnTo>
                    <a:pt x="269443" y="86318"/>
                  </a:lnTo>
                  <a:cubicBezTo>
                    <a:pt x="269443" y="79511"/>
                    <a:pt x="263956" y="73987"/>
                    <a:pt x="257196" y="73987"/>
                  </a:cubicBezTo>
                  <a:moveTo>
                    <a:pt x="257196" y="258954"/>
                  </a:moveTo>
                  <a:lnTo>
                    <a:pt x="85732" y="258954"/>
                  </a:lnTo>
                  <a:lnTo>
                    <a:pt x="85732" y="234292"/>
                  </a:lnTo>
                  <a:lnTo>
                    <a:pt x="257196" y="234292"/>
                  </a:lnTo>
                  <a:lnTo>
                    <a:pt x="257196" y="258954"/>
                  </a:lnTo>
                  <a:close/>
                  <a:moveTo>
                    <a:pt x="257196" y="221960"/>
                  </a:moveTo>
                  <a:lnTo>
                    <a:pt x="85732" y="221960"/>
                  </a:lnTo>
                  <a:cubicBezTo>
                    <a:pt x="78971" y="221960"/>
                    <a:pt x="73484" y="227485"/>
                    <a:pt x="73484" y="234292"/>
                  </a:cubicBezTo>
                  <a:lnTo>
                    <a:pt x="73484" y="258954"/>
                  </a:lnTo>
                  <a:cubicBezTo>
                    <a:pt x="73484" y="265761"/>
                    <a:pt x="78971" y="271285"/>
                    <a:pt x="85732" y="271285"/>
                  </a:cubicBezTo>
                  <a:lnTo>
                    <a:pt x="257196" y="271285"/>
                  </a:lnTo>
                  <a:cubicBezTo>
                    <a:pt x="263956" y="271285"/>
                    <a:pt x="269443" y="265761"/>
                    <a:pt x="269443" y="258954"/>
                  </a:cubicBezTo>
                  <a:lnTo>
                    <a:pt x="269443" y="234292"/>
                  </a:lnTo>
                  <a:cubicBezTo>
                    <a:pt x="269443" y="227485"/>
                    <a:pt x="263956" y="221960"/>
                    <a:pt x="257196" y="221960"/>
                  </a:cubicBezTo>
                </a:path>
              </a:pathLst>
            </a:custGeom>
            <a:gradFill>
              <a:gsLst>
                <a:gs pos="100000">
                  <a:schemeClr val="accent2">
                    <a:alpha val="80000"/>
                  </a:schemeClr>
                </a:gs>
                <a:gs pos="0">
                  <a:schemeClr val="accent1"/>
                </a:gs>
              </a:gsLst>
              <a:path path="circle">
                <a:fillToRect r="100000" b="100000"/>
              </a:path>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9" name="Graphic 8">
              <a:hlinkClick r:id="rId3" action="ppaction://hlinksldjump"/>
              <a:extLst>
                <a:ext uri="{FF2B5EF4-FFF2-40B4-BE49-F238E27FC236}">
                  <a16:creationId xmlns:a16="http://schemas.microsoft.com/office/drawing/2014/main" id="{73991AE1-44EE-1EBA-D8C1-CE82AB722A35}"/>
                </a:ext>
              </a:extLst>
            </p:cNvPr>
            <p:cNvSpPr/>
            <p:nvPr/>
          </p:nvSpPr>
          <p:spPr>
            <a:xfrm flipV="1">
              <a:off x="576834" y="4251870"/>
              <a:ext cx="216863" cy="218346"/>
            </a:xfrm>
            <a:custGeom>
              <a:avLst/>
              <a:gdLst>
                <a:gd name="connsiteX0" fmla="*/ 183747 w 269443"/>
                <a:gd name="connsiteY0" fmla="*/ 160336 h 271285"/>
                <a:gd name="connsiteX1" fmla="*/ 208241 w 269443"/>
                <a:gd name="connsiteY1" fmla="*/ 135674 h 271285"/>
                <a:gd name="connsiteX2" fmla="*/ 183747 w 269443"/>
                <a:gd name="connsiteY2" fmla="*/ 111012 h 271285"/>
                <a:gd name="connsiteX3" fmla="*/ 159252 w 269443"/>
                <a:gd name="connsiteY3" fmla="*/ 135674 h 271285"/>
                <a:gd name="connsiteX4" fmla="*/ 183747 w 269443"/>
                <a:gd name="connsiteY4" fmla="*/ 160336 h 271285"/>
                <a:gd name="connsiteX5" fmla="*/ 183747 w 269443"/>
                <a:gd name="connsiteY5" fmla="*/ 98681 h 271285"/>
                <a:gd name="connsiteX6" fmla="*/ 220489 w 269443"/>
                <a:gd name="connsiteY6" fmla="*/ 135674 h 271285"/>
                <a:gd name="connsiteX7" fmla="*/ 183747 w 269443"/>
                <a:gd name="connsiteY7" fmla="*/ 172667 h 271285"/>
                <a:gd name="connsiteX8" fmla="*/ 147004 w 269443"/>
                <a:gd name="connsiteY8" fmla="*/ 135674 h 271285"/>
                <a:gd name="connsiteX9" fmla="*/ 183747 w 269443"/>
                <a:gd name="connsiteY9" fmla="*/ 98681 h 271285"/>
                <a:gd name="connsiteX10" fmla="*/ 85767 w 269443"/>
                <a:gd name="connsiteY10" fmla="*/ 179530 h 271285"/>
                <a:gd name="connsiteX11" fmla="*/ 105339 w 269443"/>
                <a:gd name="connsiteY11" fmla="*/ 148005 h 271285"/>
                <a:gd name="connsiteX12" fmla="*/ 66196 w 269443"/>
                <a:gd name="connsiteY12" fmla="*/ 148005 h 271285"/>
                <a:gd name="connsiteX13" fmla="*/ 85767 w 269443"/>
                <a:gd name="connsiteY13" fmla="*/ 179530 h 271285"/>
                <a:gd name="connsiteX14" fmla="*/ 55149 w 269443"/>
                <a:gd name="connsiteY14" fmla="*/ 135674 h 271285"/>
                <a:gd name="connsiteX15" fmla="*/ 116386 w 269443"/>
                <a:gd name="connsiteY15" fmla="*/ 135674 h 271285"/>
                <a:gd name="connsiteX16" fmla="*/ 122510 w 269443"/>
                <a:gd name="connsiteY16" fmla="*/ 141840 h 271285"/>
                <a:gd name="connsiteX17" fmla="*/ 121389 w 269443"/>
                <a:gd name="connsiteY17" fmla="*/ 145200 h 271285"/>
                <a:gd name="connsiteX18" fmla="*/ 121481 w 269443"/>
                <a:gd name="connsiteY18" fmla="*/ 145261 h 271285"/>
                <a:gd name="connsiteX19" fmla="*/ 90862 w 269443"/>
                <a:gd name="connsiteY19" fmla="*/ 194586 h 271285"/>
                <a:gd name="connsiteX20" fmla="*/ 90770 w 269443"/>
                <a:gd name="connsiteY20" fmla="*/ 194524 h 271285"/>
                <a:gd name="connsiteX21" fmla="*/ 85767 w 269443"/>
                <a:gd name="connsiteY21" fmla="*/ 197330 h 271285"/>
                <a:gd name="connsiteX22" fmla="*/ 80770 w 269443"/>
                <a:gd name="connsiteY22" fmla="*/ 194524 h 271285"/>
                <a:gd name="connsiteX23" fmla="*/ 80672 w 269443"/>
                <a:gd name="connsiteY23" fmla="*/ 194586 h 271285"/>
                <a:gd name="connsiteX24" fmla="*/ 50054 w 269443"/>
                <a:gd name="connsiteY24" fmla="*/ 145261 h 271285"/>
                <a:gd name="connsiteX25" fmla="*/ 50152 w 269443"/>
                <a:gd name="connsiteY25" fmla="*/ 145200 h 271285"/>
                <a:gd name="connsiteX26" fmla="*/ 49025 w 269443"/>
                <a:gd name="connsiteY26" fmla="*/ 141840 h 271285"/>
                <a:gd name="connsiteX27" fmla="*/ 55149 w 269443"/>
                <a:gd name="connsiteY27" fmla="*/ 135674 h 271285"/>
                <a:gd name="connsiteX28" fmla="*/ 257231 w 269443"/>
                <a:gd name="connsiteY28" fmla="*/ 234323 h 271285"/>
                <a:gd name="connsiteX29" fmla="*/ 12283 w 269443"/>
                <a:gd name="connsiteY29" fmla="*/ 234323 h 271285"/>
                <a:gd name="connsiteX30" fmla="*/ 12283 w 269443"/>
                <a:gd name="connsiteY30" fmla="*/ 246654 h 271285"/>
                <a:gd name="connsiteX31" fmla="*/ 257231 w 269443"/>
                <a:gd name="connsiteY31" fmla="*/ 246654 h 271285"/>
                <a:gd name="connsiteX32" fmla="*/ 257231 w 269443"/>
                <a:gd name="connsiteY32" fmla="*/ 234323 h 271285"/>
                <a:gd name="connsiteX33" fmla="*/ 244984 w 269443"/>
                <a:gd name="connsiteY33" fmla="*/ 74018 h 271285"/>
                <a:gd name="connsiteX34" fmla="*/ 24530 w 269443"/>
                <a:gd name="connsiteY34" fmla="*/ 74018 h 271285"/>
                <a:gd name="connsiteX35" fmla="*/ 24530 w 269443"/>
                <a:gd name="connsiteY35" fmla="*/ 221992 h 271285"/>
                <a:gd name="connsiteX36" fmla="*/ 244984 w 269443"/>
                <a:gd name="connsiteY36" fmla="*/ 221992 h 271285"/>
                <a:gd name="connsiteX37" fmla="*/ 244984 w 269443"/>
                <a:gd name="connsiteY37" fmla="*/ 74018 h 271285"/>
                <a:gd name="connsiteX38" fmla="*/ 257231 w 269443"/>
                <a:gd name="connsiteY38" fmla="*/ 258985 h 271285"/>
                <a:gd name="connsiteX39" fmla="*/ 147004 w 269443"/>
                <a:gd name="connsiteY39" fmla="*/ 258985 h 271285"/>
                <a:gd name="connsiteX40" fmla="*/ 134757 w 269443"/>
                <a:gd name="connsiteY40" fmla="*/ 271317 h 271285"/>
                <a:gd name="connsiteX41" fmla="*/ 122510 w 269443"/>
                <a:gd name="connsiteY41" fmla="*/ 258985 h 271285"/>
                <a:gd name="connsiteX42" fmla="*/ 12283 w 269443"/>
                <a:gd name="connsiteY42" fmla="*/ 258985 h 271285"/>
                <a:gd name="connsiteX43" fmla="*/ 36 w 269443"/>
                <a:gd name="connsiteY43" fmla="*/ 246654 h 271285"/>
                <a:gd name="connsiteX44" fmla="*/ 36 w 269443"/>
                <a:gd name="connsiteY44" fmla="*/ 234323 h 271285"/>
                <a:gd name="connsiteX45" fmla="*/ 12283 w 269443"/>
                <a:gd name="connsiteY45" fmla="*/ 221992 h 271285"/>
                <a:gd name="connsiteX46" fmla="*/ 12283 w 269443"/>
                <a:gd name="connsiteY46" fmla="*/ 74018 h 271285"/>
                <a:gd name="connsiteX47" fmla="*/ 24530 w 269443"/>
                <a:gd name="connsiteY47" fmla="*/ 61687 h 271285"/>
                <a:gd name="connsiteX48" fmla="*/ 128633 w 269443"/>
                <a:gd name="connsiteY48" fmla="*/ 61687 h 271285"/>
                <a:gd name="connsiteX49" fmla="*/ 128633 w 269443"/>
                <a:gd name="connsiteY49" fmla="*/ 45743 h 271285"/>
                <a:gd name="connsiteX50" fmla="*/ 93685 w 269443"/>
                <a:gd name="connsiteY50" fmla="*/ 10556 h 271285"/>
                <a:gd name="connsiteX51" fmla="*/ 91891 w 269443"/>
                <a:gd name="connsiteY51" fmla="*/ 6197 h 271285"/>
                <a:gd name="connsiteX52" fmla="*/ 98015 w 269443"/>
                <a:gd name="connsiteY52" fmla="*/ 32 h 271285"/>
                <a:gd name="connsiteX53" fmla="*/ 102344 w 269443"/>
                <a:gd name="connsiteY53" fmla="*/ 1838 h 271285"/>
                <a:gd name="connsiteX54" fmla="*/ 134757 w 269443"/>
                <a:gd name="connsiteY54" fmla="*/ 34472 h 271285"/>
                <a:gd name="connsiteX55" fmla="*/ 167170 w 269443"/>
                <a:gd name="connsiteY55" fmla="*/ 1838 h 271285"/>
                <a:gd name="connsiteX56" fmla="*/ 171499 w 269443"/>
                <a:gd name="connsiteY56" fmla="*/ 32 h 271285"/>
                <a:gd name="connsiteX57" fmla="*/ 177623 w 269443"/>
                <a:gd name="connsiteY57" fmla="*/ 6197 h 271285"/>
                <a:gd name="connsiteX58" fmla="*/ 175829 w 269443"/>
                <a:gd name="connsiteY58" fmla="*/ 10556 h 271285"/>
                <a:gd name="connsiteX59" fmla="*/ 140881 w 269443"/>
                <a:gd name="connsiteY59" fmla="*/ 45743 h 271285"/>
                <a:gd name="connsiteX60" fmla="*/ 140881 w 269443"/>
                <a:gd name="connsiteY60" fmla="*/ 61687 h 271285"/>
                <a:gd name="connsiteX61" fmla="*/ 244984 w 269443"/>
                <a:gd name="connsiteY61" fmla="*/ 61687 h 271285"/>
                <a:gd name="connsiteX62" fmla="*/ 257231 w 269443"/>
                <a:gd name="connsiteY62" fmla="*/ 74018 h 271285"/>
                <a:gd name="connsiteX63" fmla="*/ 257231 w 269443"/>
                <a:gd name="connsiteY63" fmla="*/ 221992 h 271285"/>
                <a:gd name="connsiteX64" fmla="*/ 269479 w 269443"/>
                <a:gd name="connsiteY64" fmla="*/ 234323 h 271285"/>
                <a:gd name="connsiteX65" fmla="*/ 269479 w 269443"/>
                <a:gd name="connsiteY65" fmla="*/ 246654 h 271285"/>
                <a:gd name="connsiteX66" fmla="*/ 257231 w 269443"/>
                <a:gd name="connsiteY66" fmla="*/ 258985 h 271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269443" h="271285">
                  <a:moveTo>
                    <a:pt x="183747" y="160336"/>
                  </a:moveTo>
                  <a:cubicBezTo>
                    <a:pt x="197274" y="160336"/>
                    <a:pt x="208241" y="149294"/>
                    <a:pt x="208241" y="135674"/>
                  </a:cubicBezTo>
                  <a:cubicBezTo>
                    <a:pt x="208241" y="122054"/>
                    <a:pt x="197274" y="111012"/>
                    <a:pt x="183747" y="111012"/>
                  </a:cubicBezTo>
                  <a:cubicBezTo>
                    <a:pt x="170219" y="111012"/>
                    <a:pt x="159252" y="122054"/>
                    <a:pt x="159252" y="135674"/>
                  </a:cubicBezTo>
                  <a:cubicBezTo>
                    <a:pt x="159252" y="149294"/>
                    <a:pt x="170219" y="160336"/>
                    <a:pt x="183747" y="160336"/>
                  </a:cubicBezTo>
                  <a:moveTo>
                    <a:pt x="183747" y="98681"/>
                  </a:moveTo>
                  <a:cubicBezTo>
                    <a:pt x="204041" y="98681"/>
                    <a:pt x="220489" y="115241"/>
                    <a:pt x="220489" y="135674"/>
                  </a:cubicBezTo>
                  <a:cubicBezTo>
                    <a:pt x="220489" y="156101"/>
                    <a:pt x="204041" y="172667"/>
                    <a:pt x="183747" y="172667"/>
                  </a:cubicBezTo>
                  <a:cubicBezTo>
                    <a:pt x="163453" y="172667"/>
                    <a:pt x="147004" y="156101"/>
                    <a:pt x="147004" y="135674"/>
                  </a:cubicBezTo>
                  <a:cubicBezTo>
                    <a:pt x="147004" y="115241"/>
                    <a:pt x="163453" y="98681"/>
                    <a:pt x="183747" y="98681"/>
                  </a:cubicBezTo>
                  <a:moveTo>
                    <a:pt x="85767" y="179530"/>
                  </a:moveTo>
                  <a:lnTo>
                    <a:pt x="105339" y="148005"/>
                  </a:lnTo>
                  <a:lnTo>
                    <a:pt x="66196" y="148005"/>
                  </a:lnTo>
                  <a:lnTo>
                    <a:pt x="85767" y="179530"/>
                  </a:lnTo>
                  <a:close/>
                  <a:moveTo>
                    <a:pt x="55149" y="135674"/>
                  </a:moveTo>
                  <a:lnTo>
                    <a:pt x="116386" y="135674"/>
                  </a:lnTo>
                  <a:cubicBezTo>
                    <a:pt x="119766" y="135674"/>
                    <a:pt x="122510" y="138430"/>
                    <a:pt x="122510" y="141840"/>
                  </a:cubicBezTo>
                  <a:cubicBezTo>
                    <a:pt x="122510" y="143104"/>
                    <a:pt x="122038" y="144213"/>
                    <a:pt x="121389" y="145200"/>
                  </a:cubicBezTo>
                  <a:lnTo>
                    <a:pt x="121481" y="145261"/>
                  </a:lnTo>
                  <a:lnTo>
                    <a:pt x="90862" y="194586"/>
                  </a:lnTo>
                  <a:lnTo>
                    <a:pt x="90770" y="194524"/>
                  </a:lnTo>
                  <a:cubicBezTo>
                    <a:pt x="89668" y="196171"/>
                    <a:pt x="87892" y="197330"/>
                    <a:pt x="85767" y="197330"/>
                  </a:cubicBezTo>
                  <a:cubicBezTo>
                    <a:pt x="83642" y="197330"/>
                    <a:pt x="81867" y="196171"/>
                    <a:pt x="80770" y="194524"/>
                  </a:cubicBezTo>
                  <a:lnTo>
                    <a:pt x="80672" y="194586"/>
                  </a:lnTo>
                  <a:lnTo>
                    <a:pt x="50054" y="145261"/>
                  </a:lnTo>
                  <a:lnTo>
                    <a:pt x="50152" y="145200"/>
                  </a:lnTo>
                  <a:cubicBezTo>
                    <a:pt x="49497" y="144213"/>
                    <a:pt x="49025" y="143104"/>
                    <a:pt x="49025" y="141840"/>
                  </a:cubicBezTo>
                  <a:cubicBezTo>
                    <a:pt x="49025" y="138430"/>
                    <a:pt x="51769" y="135674"/>
                    <a:pt x="55149" y="135674"/>
                  </a:cubicBezTo>
                  <a:moveTo>
                    <a:pt x="257231" y="234323"/>
                  </a:moveTo>
                  <a:lnTo>
                    <a:pt x="12283" y="234323"/>
                  </a:lnTo>
                  <a:lnTo>
                    <a:pt x="12283" y="246654"/>
                  </a:lnTo>
                  <a:lnTo>
                    <a:pt x="257231" y="246654"/>
                  </a:lnTo>
                  <a:lnTo>
                    <a:pt x="257231" y="234323"/>
                  </a:lnTo>
                  <a:close/>
                  <a:moveTo>
                    <a:pt x="244984" y="74018"/>
                  </a:moveTo>
                  <a:lnTo>
                    <a:pt x="24530" y="74018"/>
                  </a:lnTo>
                  <a:lnTo>
                    <a:pt x="24530" y="221992"/>
                  </a:lnTo>
                  <a:lnTo>
                    <a:pt x="244984" y="221992"/>
                  </a:lnTo>
                  <a:lnTo>
                    <a:pt x="244984" y="74018"/>
                  </a:lnTo>
                  <a:close/>
                  <a:moveTo>
                    <a:pt x="257231" y="258985"/>
                  </a:moveTo>
                  <a:lnTo>
                    <a:pt x="147004" y="258985"/>
                  </a:lnTo>
                  <a:cubicBezTo>
                    <a:pt x="147004" y="265792"/>
                    <a:pt x="141518" y="271317"/>
                    <a:pt x="134757" y="271317"/>
                  </a:cubicBezTo>
                  <a:cubicBezTo>
                    <a:pt x="127996" y="271317"/>
                    <a:pt x="122510" y="265792"/>
                    <a:pt x="122510" y="258985"/>
                  </a:cubicBezTo>
                  <a:lnTo>
                    <a:pt x="12283" y="258985"/>
                  </a:lnTo>
                  <a:cubicBezTo>
                    <a:pt x="5522" y="258985"/>
                    <a:pt x="36" y="253461"/>
                    <a:pt x="36" y="246654"/>
                  </a:cubicBezTo>
                  <a:lnTo>
                    <a:pt x="36" y="234323"/>
                  </a:lnTo>
                  <a:cubicBezTo>
                    <a:pt x="36" y="227510"/>
                    <a:pt x="5522" y="221992"/>
                    <a:pt x="12283" y="221992"/>
                  </a:cubicBezTo>
                  <a:lnTo>
                    <a:pt x="12283" y="74018"/>
                  </a:lnTo>
                  <a:cubicBezTo>
                    <a:pt x="12283" y="67205"/>
                    <a:pt x="17770" y="61687"/>
                    <a:pt x="24530" y="61687"/>
                  </a:cubicBezTo>
                  <a:lnTo>
                    <a:pt x="128633" y="61687"/>
                  </a:lnTo>
                  <a:lnTo>
                    <a:pt x="128633" y="45743"/>
                  </a:lnTo>
                  <a:lnTo>
                    <a:pt x="93685" y="10556"/>
                  </a:lnTo>
                  <a:cubicBezTo>
                    <a:pt x="92577" y="9434"/>
                    <a:pt x="91891" y="7893"/>
                    <a:pt x="91891" y="6197"/>
                  </a:cubicBezTo>
                  <a:cubicBezTo>
                    <a:pt x="91891" y="2788"/>
                    <a:pt x="94634" y="32"/>
                    <a:pt x="98015" y="32"/>
                  </a:cubicBezTo>
                  <a:cubicBezTo>
                    <a:pt x="99705" y="32"/>
                    <a:pt x="101236" y="716"/>
                    <a:pt x="102344" y="1838"/>
                  </a:cubicBezTo>
                  <a:lnTo>
                    <a:pt x="134757" y="34472"/>
                  </a:lnTo>
                  <a:lnTo>
                    <a:pt x="167170" y="1838"/>
                  </a:lnTo>
                  <a:cubicBezTo>
                    <a:pt x="168278" y="716"/>
                    <a:pt x="169809" y="32"/>
                    <a:pt x="171499" y="32"/>
                  </a:cubicBezTo>
                  <a:cubicBezTo>
                    <a:pt x="174880" y="32"/>
                    <a:pt x="177623" y="2788"/>
                    <a:pt x="177623" y="6197"/>
                  </a:cubicBezTo>
                  <a:cubicBezTo>
                    <a:pt x="177623" y="7893"/>
                    <a:pt x="176937" y="9434"/>
                    <a:pt x="175829" y="10556"/>
                  </a:cubicBezTo>
                  <a:lnTo>
                    <a:pt x="140881" y="45743"/>
                  </a:lnTo>
                  <a:lnTo>
                    <a:pt x="140881" y="61687"/>
                  </a:lnTo>
                  <a:lnTo>
                    <a:pt x="244984" y="61687"/>
                  </a:lnTo>
                  <a:cubicBezTo>
                    <a:pt x="251744" y="61687"/>
                    <a:pt x="257231" y="67205"/>
                    <a:pt x="257231" y="74018"/>
                  </a:cubicBezTo>
                  <a:lnTo>
                    <a:pt x="257231" y="221992"/>
                  </a:lnTo>
                  <a:cubicBezTo>
                    <a:pt x="263992" y="221992"/>
                    <a:pt x="269479" y="227510"/>
                    <a:pt x="269479" y="234323"/>
                  </a:cubicBezTo>
                  <a:lnTo>
                    <a:pt x="269479" y="246654"/>
                  </a:lnTo>
                  <a:cubicBezTo>
                    <a:pt x="269479" y="253461"/>
                    <a:pt x="263992" y="258985"/>
                    <a:pt x="257231" y="258985"/>
                  </a:cubicBezTo>
                </a:path>
              </a:pathLst>
            </a:custGeom>
            <a:gradFill>
              <a:gsLst>
                <a:gs pos="100000">
                  <a:schemeClr val="accent2">
                    <a:alpha val="80000"/>
                  </a:schemeClr>
                </a:gs>
                <a:gs pos="0">
                  <a:schemeClr val="accent1"/>
                </a:gs>
              </a:gsLst>
              <a:path path="circle">
                <a:fillToRect r="100000" b="100000"/>
              </a:path>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40" name="Graphic 9">
              <a:hlinkClick r:id="rId4" action="ppaction://hlinksldjump"/>
              <a:extLst>
                <a:ext uri="{FF2B5EF4-FFF2-40B4-BE49-F238E27FC236}">
                  <a16:creationId xmlns:a16="http://schemas.microsoft.com/office/drawing/2014/main" id="{59CDC1AD-EBC8-41D5-CDFE-800AD288B49C}"/>
                </a:ext>
              </a:extLst>
            </p:cNvPr>
            <p:cNvSpPr/>
            <p:nvPr/>
          </p:nvSpPr>
          <p:spPr>
            <a:xfrm flipV="1">
              <a:off x="576834" y="3336700"/>
              <a:ext cx="216863" cy="188571"/>
            </a:xfrm>
            <a:custGeom>
              <a:avLst/>
              <a:gdLst>
                <a:gd name="connsiteX0" fmla="*/ 134749 w 269443"/>
                <a:gd name="connsiteY0" fmla="*/ 62330 h 234291"/>
                <a:gd name="connsiteX1" fmla="*/ 20395 w 269443"/>
                <a:gd name="connsiteY1" fmla="*/ 117161 h 234291"/>
                <a:gd name="connsiteX2" fmla="*/ 57590 w 269443"/>
                <a:gd name="connsiteY2" fmla="*/ 134992 h 234291"/>
                <a:gd name="connsiteX3" fmla="*/ 132116 w 269443"/>
                <a:gd name="connsiteY3" fmla="*/ 99262 h 234291"/>
                <a:gd name="connsiteX4" fmla="*/ 132134 w 269443"/>
                <a:gd name="connsiteY4" fmla="*/ 99299 h 234291"/>
                <a:gd name="connsiteX5" fmla="*/ 134749 w 269443"/>
                <a:gd name="connsiteY5" fmla="*/ 98664 h 234291"/>
                <a:gd name="connsiteX6" fmla="*/ 137364 w 269443"/>
                <a:gd name="connsiteY6" fmla="*/ 99299 h 234291"/>
                <a:gd name="connsiteX7" fmla="*/ 137382 w 269443"/>
                <a:gd name="connsiteY7" fmla="*/ 99262 h 234291"/>
                <a:gd name="connsiteX8" fmla="*/ 211908 w 269443"/>
                <a:gd name="connsiteY8" fmla="*/ 134992 h 234291"/>
                <a:gd name="connsiteX9" fmla="*/ 249103 w 269443"/>
                <a:gd name="connsiteY9" fmla="*/ 117161 h 234291"/>
                <a:gd name="connsiteX10" fmla="*/ 134749 w 269443"/>
                <a:gd name="connsiteY10" fmla="*/ 62330 h 234291"/>
                <a:gd name="connsiteX11" fmla="*/ 249103 w 269443"/>
                <a:gd name="connsiteY11" fmla="*/ 67836 h 234291"/>
                <a:gd name="connsiteX12" fmla="*/ 134749 w 269443"/>
                <a:gd name="connsiteY12" fmla="*/ 13006 h 234291"/>
                <a:gd name="connsiteX13" fmla="*/ 20395 w 269443"/>
                <a:gd name="connsiteY13" fmla="*/ 67836 h 234291"/>
                <a:gd name="connsiteX14" fmla="*/ 57590 w 269443"/>
                <a:gd name="connsiteY14" fmla="*/ 85667 h 234291"/>
                <a:gd name="connsiteX15" fmla="*/ 132116 w 269443"/>
                <a:gd name="connsiteY15" fmla="*/ 49938 h 234291"/>
                <a:gd name="connsiteX16" fmla="*/ 132134 w 269443"/>
                <a:gd name="connsiteY16" fmla="*/ 49974 h 234291"/>
                <a:gd name="connsiteX17" fmla="*/ 134749 w 269443"/>
                <a:gd name="connsiteY17" fmla="*/ 49339 h 234291"/>
                <a:gd name="connsiteX18" fmla="*/ 137364 w 269443"/>
                <a:gd name="connsiteY18" fmla="*/ 49974 h 234291"/>
                <a:gd name="connsiteX19" fmla="*/ 137382 w 269443"/>
                <a:gd name="connsiteY19" fmla="*/ 49938 h 234291"/>
                <a:gd name="connsiteX20" fmla="*/ 211908 w 269443"/>
                <a:gd name="connsiteY20" fmla="*/ 85667 h 234291"/>
                <a:gd name="connsiteX21" fmla="*/ 249103 w 269443"/>
                <a:gd name="connsiteY21" fmla="*/ 67836 h 234291"/>
                <a:gd name="connsiteX22" fmla="*/ 20395 w 269443"/>
                <a:gd name="connsiteY22" fmla="*/ 166485 h 234291"/>
                <a:gd name="connsiteX23" fmla="*/ 134749 w 269443"/>
                <a:gd name="connsiteY23" fmla="*/ 221310 h 234291"/>
                <a:gd name="connsiteX24" fmla="*/ 249103 w 269443"/>
                <a:gd name="connsiteY24" fmla="*/ 166485 h 234291"/>
                <a:gd name="connsiteX25" fmla="*/ 134749 w 269443"/>
                <a:gd name="connsiteY25" fmla="*/ 111655 h 234291"/>
                <a:gd name="connsiteX26" fmla="*/ 20395 w 269443"/>
                <a:gd name="connsiteY26" fmla="*/ 166485 h 234291"/>
                <a:gd name="connsiteX27" fmla="*/ 269471 w 269443"/>
                <a:gd name="connsiteY27" fmla="*/ 117161 h 234291"/>
                <a:gd name="connsiteX28" fmla="*/ 265962 w 269443"/>
                <a:gd name="connsiteY28" fmla="*/ 122685 h 234291"/>
                <a:gd name="connsiteX29" fmla="*/ 265980 w 269443"/>
                <a:gd name="connsiteY29" fmla="*/ 122722 h 234291"/>
                <a:gd name="connsiteX30" fmla="*/ 226151 w 269443"/>
                <a:gd name="connsiteY30" fmla="*/ 141823 h 234291"/>
                <a:gd name="connsiteX31" fmla="*/ 265980 w 269443"/>
                <a:gd name="connsiteY31" fmla="*/ 160918 h 234291"/>
                <a:gd name="connsiteX32" fmla="*/ 265962 w 269443"/>
                <a:gd name="connsiteY32" fmla="*/ 160955 h 234291"/>
                <a:gd name="connsiteX33" fmla="*/ 269471 w 269443"/>
                <a:gd name="connsiteY33" fmla="*/ 166485 h 234291"/>
                <a:gd name="connsiteX34" fmla="*/ 265962 w 269443"/>
                <a:gd name="connsiteY34" fmla="*/ 172010 h 234291"/>
                <a:gd name="connsiteX35" fmla="*/ 265980 w 269443"/>
                <a:gd name="connsiteY35" fmla="*/ 172047 h 234291"/>
                <a:gd name="connsiteX36" fmla="*/ 137382 w 269443"/>
                <a:gd name="connsiteY36" fmla="*/ 233702 h 234291"/>
                <a:gd name="connsiteX37" fmla="*/ 137364 w 269443"/>
                <a:gd name="connsiteY37" fmla="*/ 233665 h 234291"/>
                <a:gd name="connsiteX38" fmla="*/ 134749 w 269443"/>
                <a:gd name="connsiteY38" fmla="*/ 234307 h 234291"/>
                <a:gd name="connsiteX39" fmla="*/ 132134 w 269443"/>
                <a:gd name="connsiteY39" fmla="*/ 233665 h 234291"/>
                <a:gd name="connsiteX40" fmla="*/ 132116 w 269443"/>
                <a:gd name="connsiteY40" fmla="*/ 233702 h 234291"/>
                <a:gd name="connsiteX41" fmla="*/ 3518 w 269443"/>
                <a:gd name="connsiteY41" fmla="*/ 172047 h 234291"/>
                <a:gd name="connsiteX42" fmla="*/ 3536 w 269443"/>
                <a:gd name="connsiteY42" fmla="*/ 172010 h 234291"/>
                <a:gd name="connsiteX43" fmla="*/ 28 w 269443"/>
                <a:gd name="connsiteY43" fmla="*/ 166485 h 234291"/>
                <a:gd name="connsiteX44" fmla="*/ 3536 w 269443"/>
                <a:gd name="connsiteY44" fmla="*/ 160955 h 234291"/>
                <a:gd name="connsiteX45" fmla="*/ 3518 w 269443"/>
                <a:gd name="connsiteY45" fmla="*/ 160918 h 234291"/>
                <a:gd name="connsiteX46" fmla="*/ 43347 w 269443"/>
                <a:gd name="connsiteY46" fmla="*/ 141823 h 234291"/>
                <a:gd name="connsiteX47" fmla="*/ 3518 w 269443"/>
                <a:gd name="connsiteY47" fmla="*/ 122722 h 234291"/>
                <a:gd name="connsiteX48" fmla="*/ 3536 w 269443"/>
                <a:gd name="connsiteY48" fmla="*/ 122685 h 234291"/>
                <a:gd name="connsiteX49" fmla="*/ 28 w 269443"/>
                <a:gd name="connsiteY49" fmla="*/ 117161 h 234291"/>
                <a:gd name="connsiteX50" fmla="*/ 3536 w 269443"/>
                <a:gd name="connsiteY50" fmla="*/ 111630 h 234291"/>
                <a:gd name="connsiteX51" fmla="*/ 3518 w 269443"/>
                <a:gd name="connsiteY51" fmla="*/ 111593 h 234291"/>
                <a:gd name="connsiteX52" fmla="*/ 43347 w 269443"/>
                <a:gd name="connsiteY52" fmla="*/ 92498 h 234291"/>
                <a:gd name="connsiteX53" fmla="*/ 3518 w 269443"/>
                <a:gd name="connsiteY53" fmla="*/ 73398 h 234291"/>
                <a:gd name="connsiteX54" fmla="*/ 3536 w 269443"/>
                <a:gd name="connsiteY54" fmla="*/ 73361 h 234291"/>
                <a:gd name="connsiteX55" fmla="*/ 28 w 269443"/>
                <a:gd name="connsiteY55" fmla="*/ 67836 h 234291"/>
                <a:gd name="connsiteX56" fmla="*/ 3536 w 269443"/>
                <a:gd name="connsiteY56" fmla="*/ 62306 h 234291"/>
                <a:gd name="connsiteX57" fmla="*/ 3518 w 269443"/>
                <a:gd name="connsiteY57" fmla="*/ 62269 h 234291"/>
                <a:gd name="connsiteX58" fmla="*/ 132116 w 269443"/>
                <a:gd name="connsiteY58" fmla="*/ 613 h 234291"/>
                <a:gd name="connsiteX59" fmla="*/ 132134 w 269443"/>
                <a:gd name="connsiteY59" fmla="*/ 650 h 234291"/>
                <a:gd name="connsiteX60" fmla="*/ 134749 w 269443"/>
                <a:gd name="connsiteY60" fmla="*/ 15 h 234291"/>
                <a:gd name="connsiteX61" fmla="*/ 137364 w 269443"/>
                <a:gd name="connsiteY61" fmla="*/ 650 h 234291"/>
                <a:gd name="connsiteX62" fmla="*/ 137382 w 269443"/>
                <a:gd name="connsiteY62" fmla="*/ 613 h 234291"/>
                <a:gd name="connsiteX63" fmla="*/ 265980 w 269443"/>
                <a:gd name="connsiteY63" fmla="*/ 62269 h 234291"/>
                <a:gd name="connsiteX64" fmla="*/ 265962 w 269443"/>
                <a:gd name="connsiteY64" fmla="*/ 62306 h 234291"/>
                <a:gd name="connsiteX65" fmla="*/ 269471 w 269443"/>
                <a:gd name="connsiteY65" fmla="*/ 67836 h 234291"/>
                <a:gd name="connsiteX66" fmla="*/ 265962 w 269443"/>
                <a:gd name="connsiteY66" fmla="*/ 73361 h 234291"/>
                <a:gd name="connsiteX67" fmla="*/ 265980 w 269443"/>
                <a:gd name="connsiteY67" fmla="*/ 73398 h 234291"/>
                <a:gd name="connsiteX68" fmla="*/ 226151 w 269443"/>
                <a:gd name="connsiteY68" fmla="*/ 92498 h 234291"/>
                <a:gd name="connsiteX69" fmla="*/ 265980 w 269443"/>
                <a:gd name="connsiteY69" fmla="*/ 111593 h 234291"/>
                <a:gd name="connsiteX70" fmla="*/ 265962 w 269443"/>
                <a:gd name="connsiteY70" fmla="*/ 111630 h 234291"/>
                <a:gd name="connsiteX71" fmla="*/ 269471 w 269443"/>
                <a:gd name="connsiteY71" fmla="*/ 117161 h 2342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269443" h="234291">
                  <a:moveTo>
                    <a:pt x="134749" y="62330"/>
                  </a:moveTo>
                  <a:lnTo>
                    <a:pt x="20395" y="117161"/>
                  </a:lnTo>
                  <a:lnTo>
                    <a:pt x="57590" y="134992"/>
                  </a:lnTo>
                  <a:lnTo>
                    <a:pt x="132116" y="99262"/>
                  </a:lnTo>
                  <a:lnTo>
                    <a:pt x="132134" y="99299"/>
                  </a:lnTo>
                  <a:cubicBezTo>
                    <a:pt x="132930" y="98917"/>
                    <a:pt x="133806" y="98664"/>
                    <a:pt x="134749" y="98664"/>
                  </a:cubicBezTo>
                  <a:cubicBezTo>
                    <a:pt x="135692" y="98664"/>
                    <a:pt x="136568" y="98917"/>
                    <a:pt x="137364" y="99299"/>
                  </a:cubicBezTo>
                  <a:lnTo>
                    <a:pt x="137382" y="99262"/>
                  </a:lnTo>
                  <a:lnTo>
                    <a:pt x="211908" y="134992"/>
                  </a:lnTo>
                  <a:lnTo>
                    <a:pt x="249103" y="117161"/>
                  </a:lnTo>
                  <a:lnTo>
                    <a:pt x="134749" y="62330"/>
                  </a:lnTo>
                  <a:close/>
                  <a:moveTo>
                    <a:pt x="249103" y="67836"/>
                  </a:moveTo>
                  <a:lnTo>
                    <a:pt x="134749" y="13006"/>
                  </a:lnTo>
                  <a:lnTo>
                    <a:pt x="20395" y="67836"/>
                  </a:lnTo>
                  <a:lnTo>
                    <a:pt x="57590" y="85667"/>
                  </a:lnTo>
                  <a:lnTo>
                    <a:pt x="132116" y="49938"/>
                  </a:lnTo>
                  <a:lnTo>
                    <a:pt x="132134" y="49974"/>
                  </a:lnTo>
                  <a:cubicBezTo>
                    <a:pt x="132930" y="49592"/>
                    <a:pt x="133806" y="49339"/>
                    <a:pt x="134749" y="49339"/>
                  </a:cubicBezTo>
                  <a:cubicBezTo>
                    <a:pt x="135692" y="49339"/>
                    <a:pt x="136568" y="49592"/>
                    <a:pt x="137364" y="49974"/>
                  </a:cubicBezTo>
                  <a:lnTo>
                    <a:pt x="137382" y="49938"/>
                  </a:lnTo>
                  <a:lnTo>
                    <a:pt x="211908" y="85667"/>
                  </a:lnTo>
                  <a:lnTo>
                    <a:pt x="249103" y="67836"/>
                  </a:lnTo>
                  <a:close/>
                  <a:moveTo>
                    <a:pt x="20395" y="166485"/>
                  </a:moveTo>
                  <a:lnTo>
                    <a:pt x="134749" y="221310"/>
                  </a:lnTo>
                  <a:lnTo>
                    <a:pt x="249103" y="166485"/>
                  </a:lnTo>
                  <a:lnTo>
                    <a:pt x="134749" y="111655"/>
                  </a:lnTo>
                  <a:lnTo>
                    <a:pt x="20395" y="166485"/>
                  </a:lnTo>
                  <a:close/>
                  <a:moveTo>
                    <a:pt x="269471" y="117161"/>
                  </a:moveTo>
                  <a:cubicBezTo>
                    <a:pt x="269471" y="119615"/>
                    <a:pt x="268025" y="121686"/>
                    <a:pt x="265962" y="122685"/>
                  </a:cubicBezTo>
                  <a:lnTo>
                    <a:pt x="265980" y="122722"/>
                  </a:lnTo>
                  <a:lnTo>
                    <a:pt x="226151" y="141823"/>
                  </a:lnTo>
                  <a:lnTo>
                    <a:pt x="265980" y="160918"/>
                  </a:lnTo>
                  <a:lnTo>
                    <a:pt x="265962" y="160955"/>
                  </a:lnTo>
                  <a:cubicBezTo>
                    <a:pt x="268025" y="161947"/>
                    <a:pt x="269471" y="164025"/>
                    <a:pt x="269471" y="166485"/>
                  </a:cubicBezTo>
                  <a:cubicBezTo>
                    <a:pt x="269471" y="168933"/>
                    <a:pt x="268025" y="171011"/>
                    <a:pt x="265962" y="172010"/>
                  </a:cubicBezTo>
                  <a:lnTo>
                    <a:pt x="265980" y="172047"/>
                  </a:lnTo>
                  <a:lnTo>
                    <a:pt x="137382" y="233702"/>
                  </a:lnTo>
                  <a:lnTo>
                    <a:pt x="137364" y="233665"/>
                  </a:lnTo>
                  <a:cubicBezTo>
                    <a:pt x="136568" y="234054"/>
                    <a:pt x="135692" y="234307"/>
                    <a:pt x="134749" y="234307"/>
                  </a:cubicBezTo>
                  <a:cubicBezTo>
                    <a:pt x="133806" y="234307"/>
                    <a:pt x="132930" y="234054"/>
                    <a:pt x="132134" y="233665"/>
                  </a:cubicBezTo>
                  <a:lnTo>
                    <a:pt x="132116" y="233702"/>
                  </a:lnTo>
                  <a:lnTo>
                    <a:pt x="3518" y="172047"/>
                  </a:lnTo>
                  <a:lnTo>
                    <a:pt x="3536" y="172010"/>
                  </a:lnTo>
                  <a:cubicBezTo>
                    <a:pt x="1473" y="171011"/>
                    <a:pt x="28" y="168933"/>
                    <a:pt x="28" y="166485"/>
                  </a:cubicBezTo>
                  <a:cubicBezTo>
                    <a:pt x="28" y="164025"/>
                    <a:pt x="1473" y="161947"/>
                    <a:pt x="3536" y="160955"/>
                  </a:cubicBezTo>
                  <a:lnTo>
                    <a:pt x="3518" y="160918"/>
                  </a:lnTo>
                  <a:lnTo>
                    <a:pt x="43347" y="141823"/>
                  </a:lnTo>
                  <a:lnTo>
                    <a:pt x="3518" y="122722"/>
                  </a:lnTo>
                  <a:lnTo>
                    <a:pt x="3536" y="122685"/>
                  </a:lnTo>
                  <a:cubicBezTo>
                    <a:pt x="1473" y="121686"/>
                    <a:pt x="28" y="119615"/>
                    <a:pt x="28" y="117161"/>
                  </a:cubicBezTo>
                  <a:cubicBezTo>
                    <a:pt x="28" y="114701"/>
                    <a:pt x="1473" y="112623"/>
                    <a:pt x="3536" y="111630"/>
                  </a:cubicBezTo>
                  <a:lnTo>
                    <a:pt x="3518" y="111593"/>
                  </a:lnTo>
                  <a:lnTo>
                    <a:pt x="43347" y="92498"/>
                  </a:lnTo>
                  <a:lnTo>
                    <a:pt x="3518" y="73398"/>
                  </a:lnTo>
                  <a:lnTo>
                    <a:pt x="3536" y="73361"/>
                  </a:lnTo>
                  <a:cubicBezTo>
                    <a:pt x="1473" y="72362"/>
                    <a:pt x="28" y="70290"/>
                    <a:pt x="28" y="67836"/>
                  </a:cubicBezTo>
                  <a:cubicBezTo>
                    <a:pt x="28" y="65376"/>
                    <a:pt x="1473" y="63298"/>
                    <a:pt x="3536" y="62306"/>
                  </a:cubicBezTo>
                  <a:lnTo>
                    <a:pt x="3518" y="62269"/>
                  </a:lnTo>
                  <a:lnTo>
                    <a:pt x="132116" y="613"/>
                  </a:lnTo>
                  <a:lnTo>
                    <a:pt x="132134" y="650"/>
                  </a:lnTo>
                  <a:cubicBezTo>
                    <a:pt x="132930" y="268"/>
                    <a:pt x="133806" y="15"/>
                    <a:pt x="134749" y="15"/>
                  </a:cubicBezTo>
                  <a:cubicBezTo>
                    <a:pt x="135692" y="15"/>
                    <a:pt x="136568" y="268"/>
                    <a:pt x="137364" y="650"/>
                  </a:cubicBezTo>
                  <a:lnTo>
                    <a:pt x="137382" y="613"/>
                  </a:lnTo>
                  <a:lnTo>
                    <a:pt x="265980" y="62269"/>
                  </a:lnTo>
                  <a:lnTo>
                    <a:pt x="265962" y="62306"/>
                  </a:lnTo>
                  <a:cubicBezTo>
                    <a:pt x="268025" y="63298"/>
                    <a:pt x="269471" y="65376"/>
                    <a:pt x="269471" y="67836"/>
                  </a:cubicBezTo>
                  <a:cubicBezTo>
                    <a:pt x="269471" y="70290"/>
                    <a:pt x="268025" y="72362"/>
                    <a:pt x="265962" y="73361"/>
                  </a:cubicBezTo>
                  <a:lnTo>
                    <a:pt x="265980" y="73398"/>
                  </a:lnTo>
                  <a:lnTo>
                    <a:pt x="226151" y="92498"/>
                  </a:lnTo>
                  <a:lnTo>
                    <a:pt x="265980" y="111593"/>
                  </a:lnTo>
                  <a:lnTo>
                    <a:pt x="265962" y="111630"/>
                  </a:lnTo>
                  <a:cubicBezTo>
                    <a:pt x="268025" y="112623"/>
                    <a:pt x="269471" y="114701"/>
                    <a:pt x="269471" y="117161"/>
                  </a:cubicBezTo>
                </a:path>
              </a:pathLst>
            </a:custGeom>
            <a:gradFill>
              <a:gsLst>
                <a:gs pos="100000">
                  <a:schemeClr val="accent2">
                    <a:alpha val="80000"/>
                  </a:schemeClr>
                </a:gs>
                <a:gs pos="0">
                  <a:schemeClr val="accent1"/>
                </a:gs>
              </a:gsLst>
              <a:path path="circle">
                <a:fillToRect r="100000" b="100000"/>
              </a:path>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8" name="Graphic 6">
              <a:hlinkClick r:id="rId5" action="ppaction://hlinksldjump"/>
              <a:extLst>
                <a:ext uri="{FF2B5EF4-FFF2-40B4-BE49-F238E27FC236}">
                  <a16:creationId xmlns:a16="http://schemas.microsoft.com/office/drawing/2014/main" id="{4E24BE1C-9495-DF75-6DD5-B57595B1A45B}"/>
                </a:ext>
              </a:extLst>
            </p:cNvPr>
            <p:cNvSpPr/>
            <p:nvPr/>
          </p:nvSpPr>
          <p:spPr>
            <a:xfrm flipV="1">
              <a:off x="576834" y="2391755"/>
              <a:ext cx="216863" cy="218346"/>
            </a:xfrm>
            <a:custGeom>
              <a:avLst/>
              <a:gdLst>
                <a:gd name="connsiteX0" fmla="*/ 134749 w 269443"/>
                <a:gd name="connsiteY0" fmla="*/ 12339 h 271285"/>
                <a:gd name="connsiteX1" fmla="*/ 12275 w 269443"/>
                <a:gd name="connsiteY1" fmla="*/ 135650 h 271285"/>
                <a:gd name="connsiteX2" fmla="*/ 134749 w 269443"/>
                <a:gd name="connsiteY2" fmla="*/ 258961 h 271285"/>
                <a:gd name="connsiteX3" fmla="*/ 257223 w 269443"/>
                <a:gd name="connsiteY3" fmla="*/ 135650 h 271285"/>
                <a:gd name="connsiteX4" fmla="*/ 134749 w 269443"/>
                <a:gd name="connsiteY4" fmla="*/ 12339 h 271285"/>
                <a:gd name="connsiteX5" fmla="*/ 228056 w 269443"/>
                <a:gd name="connsiteY5" fmla="*/ 37944 h 271285"/>
                <a:gd name="connsiteX6" fmla="*/ 269471 w 269443"/>
                <a:gd name="connsiteY6" fmla="*/ 135650 h 271285"/>
                <a:gd name="connsiteX7" fmla="*/ 134749 w 269443"/>
                <a:gd name="connsiteY7" fmla="*/ 271293 h 271285"/>
                <a:gd name="connsiteX8" fmla="*/ 28 w 269443"/>
                <a:gd name="connsiteY8" fmla="*/ 135650 h 271285"/>
                <a:gd name="connsiteX9" fmla="*/ 41442 w 269443"/>
                <a:gd name="connsiteY9" fmla="*/ 37944 h 271285"/>
                <a:gd name="connsiteX10" fmla="*/ 26317 w 269443"/>
                <a:gd name="connsiteY10" fmla="*/ 10532 h 271285"/>
                <a:gd name="connsiteX11" fmla="*/ 24522 w 269443"/>
                <a:gd name="connsiteY11" fmla="*/ 6173 h 271285"/>
                <a:gd name="connsiteX12" fmla="*/ 30646 w 269443"/>
                <a:gd name="connsiteY12" fmla="*/ 8 h 271285"/>
                <a:gd name="connsiteX13" fmla="*/ 34975 w 269443"/>
                <a:gd name="connsiteY13" fmla="*/ 1814 h 271285"/>
                <a:gd name="connsiteX14" fmla="*/ 36421 w 269443"/>
                <a:gd name="connsiteY14" fmla="*/ 4428 h 271285"/>
                <a:gd name="connsiteX15" fmla="*/ 50481 w 269443"/>
                <a:gd name="connsiteY15" fmla="*/ 29911 h 271285"/>
                <a:gd name="connsiteX16" fmla="*/ 134749 w 269443"/>
                <a:gd name="connsiteY16" fmla="*/ 8 h 271285"/>
                <a:gd name="connsiteX17" fmla="*/ 219017 w 269443"/>
                <a:gd name="connsiteY17" fmla="*/ 29911 h 271285"/>
                <a:gd name="connsiteX18" fmla="*/ 233077 w 269443"/>
                <a:gd name="connsiteY18" fmla="*/ 4428 h 271285"/>
                <a:gd name="connsiteX19" fmla="*/ 238852 w 269443"/>
                <a:gd name="connsiteY19" fmla="*/ 8 h 271285"/>
                <a:gd name="connsiteX20" fmla="*/ 244976 w 269443"/>
                <a:gd name="connsiteY20" fmla="*/ 6173 h 271285"/>
                <a:gd name="connsiteX21" fmla="*/ 243181 w 269443"/>
                <a:gd name="connsiteY21" fmla="*/ 10532 h 271285"/>
                <a:gd name="connsiteX22" fmla="*/ 228056 w 269443"/>
                <a:gd name="connsiteY22" fmla="*/ 37944 h 271285"/>
                <a:gd name="connsiteX23" fmla="*/ 134749 w 269443"/>
                <a:gd name="connsiteY23" fmla="*/ 61663 h 271285"/>
                <a:gd name="connsiteX24" fmla="*/ 61265 w 269443"/>
                <a:gd name="connsiteY24" fmla="*/ 135650 h 271285"/>
                <a:gd name="connsiteX25" fmla="*/ 134749 w 269443"/>
                <a:gd name="connsiteY25" fmla="*/ 209637 h 271285"/>
                <a:gd name="connsiteX26" fmla="*/ 208233 w 269443"/>
                <a:gd name="connsiteY26" fmla="*/ 135650 h 271285"/>
                <a:gd name="connsiteX27" fmla="*/ 134749 w 269443"/>
                <a:gd name="connsiteY27" fmla="*/ 61663 h 271285"/>
                <a:gd name="connsiteX28" fmla="*/ 134749 w 269443"/>
                <a:gd name="connsiteY28" fmla="*/ 221968 h 271285"/>
                <a:gd name="connsiteX29" fmla="*/ 49017 w 269443"/>
                <a:gd name="connsiteY29" fmla="*/ 135650 h 271285"/>
                <a:gd name="connsiteX30" fmla="*/ 134749 w 269443"/>
                <a:gd name="connsiteY30" fmla="*/ 49332 h 271285"/>
                <a:gd name="connsiteX31" fmla="*/ 220481 w 269443"/>
                <a:gd name="connsiteY31" fmla="*/ 135650 h 271285"/>
                <a:gd name="connsiteX32" fmla="*/ 134749 w 269443"/>
                <a:gd name="connsiteY32" fmla="*/ 221968 h 271285"/>
                <a:gd name="connsiteX33" fmla="*/ 134749 w 269443"/>
                <a:gd name="connsiteY33" fmla="*/ 110988 h 271285"/>
                <a:gd name="connsiteX34" fmla="*/ 110254 w 269443"/>
                <a:gd name="connsiteY34" fmla="*/ 135650 h 271285"/>
                <a:gd name="connsiteX35" fmla="*/ 134749 w 269443"/>
                <a:gd name="connsiteY35" fmla="*/ 160312 h 271285"/>
                <a:gd name="connsiteX36" fmla="*/ 159244 w 269443"/>
                <a:gd name="connsiteY36" fmla="*/ 135650 h 271285"/>
                <a:gd name="connsiteX37" fmla="*/ 134749 w 269443"/>
                <a:gd name="connsiteY37" fmla="*/ 110988 h 271285"/>
                <a:gd name="connsiteX38" fmla="*/ 134749 w 269443"/>
                <a:gd name="connsiteY38" fmla="*/ 172643 h 271285"/>
                <a:gd name="connsiteX39" fmla="*/ 98007 w 269443"/>
                <a:gd name="connsiteY39" fmla="*/ 135650 h 271285"/>
                <a:gd name="connsiteX40" fmla="*/ 134749 w 269443"/>
                <a:gd name="connsiteY40" fmla="*/ 98657 h 271285"/>
                <a:gd name="connsiteX41" fmla="*/ 171491 w 269443"/>
                <a:gd name="connsiteY41" fmla="*/ 135650 h 271285"/>
                <a:gd name="connsiteX42" fmla="*/ 134749 w 269443"/>
                <a:gd name="connsiteY42" fmla="*/ 172643 h 271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69443" h="271285">
                  <a:moveTo>
                    <a:pt x="134749" y="12339"/>
                  </a:moveTo>
                  <a:cubicBezTo>
                    <a:pt x="67107" y="12339"/>
                    <a:pt x="12275" y="67545"/>
                    <a:pt x="12275" y="135650"/>
                  </a:cubicBezTo>
                  <a:cubicBezTo>
                    <a:pt x="12275" y="203755"/>
                    <a:pt x="67107" y="258961"/>
                    <a:pt x="134749" y="258961"/>
                  </a:cubicBezTo>
                  <a:cubicBezTo>
                    <a:pt x="202391" y="258961"/>
                    <a:pt x="257223" y="203755"/>
                    <a:pt x="257223" y="135650"/>
                  </a:cubicBezTo>
                  <a:cubicBezTo>
                    <a:pt x="257223" y="67545"/>
                    <a:pt x="202391" y="12339"/>
                    <a:pt x="134749" y="12339"/>
                  </a:cubicBezTo>
                  <a:moveTo>
                    <a:pt x="228056" y="37944"/>
                  </a:moveTo>
                  <a:cubicBezTo>
                    <a:pt x="253543" y="62625"/>
                    <a:pt x="269471" y="97239"/>
                    <a:pt x="269471" y="135650"/>
                  </a:cubicBezTo>
                  <a:cubicBezTo>
                    <a:pt x="269471" y="210562"/>
                    <a:pt x="209152" y="271293"/>
                    <a:pt x="134749" y="271293"/>
                  </a:cubicBezTo>
                  <a:cubicBezTo>
                    <a:pt x="60346" y="271293"/>
                    <a:pt x="28" y="210562"/>
                    <a:pt x="28" y="135650"/>
                  </a:cubicBezTo>
                  <a:cubicBezTo>
                    <a:pt x="28" y="97239"/>
                    <a:pt x="15955" y="62625"/>
                    <a:pt x="41442" y="37944"/>
                  </a:cubicBezTo>
                  <a:lnTo>
                    <a:pt x="26317" y="10532"/>
                  </a:lnTo>
                  <a:cubicBezTo>
                    <a:pt x="25208" y="9410"/>
                    <a:pt x="24522" y="7869"/>
                    <a:pt x="24522" y="6173"/>
                  </a:cubicBezTo>
                  <a:cubicBezTo>
                    <a:pt x="24522" y="2764"/>
                    <a:pt x="27266" y="8"/>
                    <a:pt x="30646" y="8"/>
                  </a:cubicBezTo>
                  <a:cubicBezTo>
                    <a:pt x="32336" y="8"/>
                    <a:pt x="33867" y="692"/>
                    <a:pt x="34975" y="1814"/>
                  </a:cubicBezTo>
                  <a:cubicBezTo>
                    <a:pt x="35680" y="2523"/>
                    <a:pt x="36127" y="3442"/>
                    <a:pt x="36421" y="4428"/>
                  </a:cubicBezTo>
                  <a:lnTo>
                    <a:pt x="50481" y="29911"/>
                  </a:lnTo>
                  <a:cubicBezTo>
                    <a:pt x="73561" y="11235"/>
                    <a:pt x="102838" y="8"/>
                    <a:pt x="134749" y="8"/>
                  </a:cubicBezTo>
                  <a:cubicBezTo>
                    <a:pt x="166660" y="8"/>
                    <a:pt x="195937" y="11235"/>
                    <a:pt x="219017" y="29911"/>
                  </a:cubicBezTo>
                  <a:lnTo>
                    <a:pt x="233077" y="4428"/>
                  </a:lnTo>
                  <a:cubicBezTo>
                    <a:pt x="233837" y="1894"/>
                    <a:pt x="236084" y="8"/>
                    <a:pt x="238852" y="8"/>
                  </a:cubicBezTo>
                  <a:cubicBezTo>
                    <a:pt x="242232" y="8"/>
                    <a:pt x="244976" y="2764"/>
                    <a:pt x="244976" y="6173"/>
                  </a:cubicBezTo>
                  <a:cubicBezTo>
                    <a:pt x="244976" y="7869"/>
                    <a:pt x="244290" y="9410"/>
                    <a:pt x="243181" y="10532"/>
                  </a:cubicBezTo>
                  <a:lnTo>
                    <a:pt x="228056" y="37944"/>
                  </a:lnTo>
                  <a:close/>
                  <a:moveTo>
                    <a:pt x="134749" y="61663"/>
                  </a:moveTo>
                  <a:cubicBezTo>
                    <a:pt x="94167" y="61663"/>
                    <a:pt x="61265" y="94791"/>
                    <a:pt x="61265" y="135650"/>
                  </a:cubicBezTo>
                  <a:cubicBezTo>
                    <a:pt x="61265" y="176509"/>
                    <a:pt x="94167" y="209637"/>
                    <a:pt x="134749" y="209637"/>
                  </a:cubicBezTo>
                  <a:cubicBezTo>
                    <a:pt x="175331" y="209637"/>
                    <a:pt x="208233" y="176509"/>
                    <a:pt x="208233" y="135650"/>
                  </a:cubicBezTo>
                  <a:cubicBezTo>
                    <a:pt x="208233" y="94791"/>
                    <a:pt x="175331" y="61663"/>
                    <a:pt x="134749" y="61663"/>
                  </a:cubicBezTo>
                  <a:moveTo>
                    <a:pt x="134749" y="221968"/>
                  </a:moveTo>
                  <a:cubicBezTo>
                    <a:pt x="87401" y="221968"/>
                    <a:pt x="49017" y="183322"/>
                    <a:pt x="49017" y="135650"/>
                  </a:cubicBezTo>
                  <a:cubicBezTo>
                    <a:pt x="49017" y="87978"/>
                    <a:pt x="87401" y="49332"/>
                    <a:pt x="134749" y="49332"/>
                  </a:cubicBezTo>
                  <a:cubicBezTo>
                    <a:pt x="182097" y="49332"/>
                    <a:pt x="220481" y="87978"/>
                    <a:pt x="220481" y="135650"/>
                  </a:cubicBezTo>
                  <a:cubicBezTo>
                    <a:pt x="220481" y="183322"/>
                    <a:pt x="182097" y="221968"/>
                    <a:pt x="134749" y="221968"/>
                  </a:cubicBezTo>
                  <a:moveTo>
                    <a:pt x="134749" y="110988"/>
                  </a:moveTo>
                  <a:cubicBezTo>
                    <a:pt x="121222" y="110988"/>
                    <a:pt x="110254" y="122030"/>
                    <a:pt x="110254" y="135650"/>
                  </a:cubicBezTo>
                  <a:cubicBezTo>
                    <a:pt x="110254" y="149270"/>
                    <a:pt x="121222" y="160312"/>
                    <a:pt x="134749" y="160312"/>
                  </a:cubicBezTo>
                  <a:cubicBezTo>
                    <a:pt x="148276" y="160312"/>
                    <a:pt x="159244" y="149270"/>
                    <a:pt x="159244" y="135650"/>
                  </a:cubicBezTo>
                  <a:cubicBezTo>
                    <a:pt x="159244" y="122030"/>
                    <a:pt x="148276" y="110988"/>
                    <a:pt x="134749" y="110988"/>
                  </a:cubicBezTo>
                  <a:moveTo>
                    <a:pt x="134749" y="172643"/>
                  </a:moveTo>
                  <a:cubicBezTo>
                    <a:pt x="114455" y="172643"/>
                    <a:pt x="98007" y="156083"/>
                    <a:pt x="98007" y="135650"/>
                  </a:cubicBezTo>
                  <a:cubicBezTo>
                    <a:pt x="98007" y="115223"/>
                    <a:pt x="114455" y="98657"/>
                    <a:pt x="134749" y="98657"/>
                  </a:cubicBezTo>
                  <a:cubicBezTo>
                    <a:pt x="155043" y="98657"/>
                    <a:pt x="171491" y="115223"/>
                    <a:pt x="171491" y="135650"/>
                  </a:cubicBezTo>
                  <a:cubicBezTo>
                    <a:pt x="171491" y="156083"/>
                    <a:pt x="155043" y="172643"/>
                    <a:pt x="134749" y="172643"/>
                  </a:cubicBezTo>
                </a:path>
              </a:pathLst>
            </a:custGeom>
            <a:gradFill>
              <a:gsLst>
                <a:gs pos="100000">
                  <a:schemeClr val="accent2">
                    <a:alpha val="80000"/>
                  </a:schemeClr>
                </a:gs>
                <a:gs pos="0">
                  <a:schemeClr val="accent1"/>
                </a:gs>
              </a:gsLst>
              <a:path path="circle">
                <a:fillToRect r="100000" b="100000"/>
              </a:path>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7" name="Graphic 5">
              <a:hlinkClick r:id="rId6" action="ppaction://hlinksldjump"/>
              <a:extLst>
                <a:ext uri="{FF2B5EF4-FFF2-40B4-BE49-F238E27FC236}">
                  <a16:creationId xmlns:a16="http://schemas.microsoft.com/office/drawing/2014/main" id="{CFF32CE1-F7CD-6C85-2E2C-7D34B242071C}"/>
                </a:ext>
              </a:extLst>
            </p:cNvPr>
            <p:cNvSpPr/>
            <p:nvPr/>
          </p:nvSpPr>
          <p:spPr>
            <a:xfrm flipV="1">
              <a:off x="576835" y="1469299"/>
              <a:ext cx="216863" cy="198495"/>
            </a:xfrm>
            <a:custGeom>
              <a:avLst/>
              <a:gdLst>
                <a:gd name="connsiteX0" fmla="*/ 255449 w 269443"/>
                <a:gd name="connsiteY0" fmla="*/ 168309 h 246622"/>
                <a:gd name="connsiteX1" fmla="*/ 226098 w 269443"/>
                <a:gd name="connsiteY1" fmla="*/ 138758 h 246622"/>
                <a:gd name="connsiteX2" fmla="*/ 217439 w 269443"/>
                <a:gd name="connsiteY2" fmla="*/ 147476 h 246622"/>
                <a:gd name="connsiteX3" fmla="*/ 246790 w 269443"/>
                <a:gd name="connsiteY3" fmla="*/ 177027 h 246622"/>
                <a:gd name="connsiteX4" fmla="*/ 251119 w 269443"/>
                <a:gd name="connsiteY4" fmla="*/ 178834 h 246622"/>
                <a:gd name="connsiteX5" fmla="*/ 257243 w 269443"/>
                <a:gd name="connsiteY5" fmla="*/ 172668 h 246622"/>
                <a:gd name="connsiteX6" fmla="*/ 255449 w 269443"/>
                <a:gd name="connsiteY6" fmla="*/ 168309 h 246622"/>
                <a:gd name="connsiteX7" fmla="*/ 269490 w 269443"/>
                <a:gd name="connsiteY7" fmla="*/ 172668 h 246622"/>
                <a:gd name="connsiteX8" fmla="*/ 251119 w 269443"/>
                <a:gd name="connsiteY8" fmla="*/ 191165 h 246622"/>
                <a:gd name="connsiteX9" fmla="*/ 238125 w 269443"/>
                <a:gd name="connsiteY9" fmla="*/ 185746 h 246622"/>
                <a:gd name="connsiteX10" fmla="*/ 85038 w 269443"/>
                <a:gd name="connsiteY10" fmla="*/ 31606 h 246622"/>
                <a:gd name="connsiteX11" fmla="*/ 79655 w 269443"/>
                <a:gd name="connsiteY11" fmla="*/ 18529 h 246622"/>
                <a:gd name="connsiteX12" fmla="*/ 98026 w 269443"/>
                <a:gd name="connsiteY12" fmla="*/ 32 h 246622"/>
                <a:gd name="connsiteX13" fmla="*/ 111021 w 269443"/>
                <a:gd name="connsiteY13" fmla="*/ 5452 h 246622"/>
                <a:gd name="connsiteX14" fmla="*/ 264114 w 269443"/>
                <a:gd name="connsiteY14" fmla="*/ 159591 h 246622"/>
                <a:gd name="connsiteX15" fmla="*/ 269490 w 269443"/>
                <a:gd name="connsiteY15" fmla="*/ 172668 h 246622"/>
                <a:gd name="connsiteX16" fmla="*/ 251119 w 269443"/>
                <a:gd name="connsiteY16" fmla="*/ 86350 h 246622"/>
                <a:gd name="connsiteX17" fmla="*/ 232748 w 269443"/>
                <a:gd name="connsiteY17" fmla="*/ 86350 h 246622"/>
                <a:gd name="connsiteX18" fmla="*/ 232748 w 269443"/>
                <a:gd name="connsiteY18" fmla="*/ 110575 h 246622"/>
                <a:gd name="connsiteX19" fmla="*/ 196441 w 269443"/>
                <a:gd name="connsiteY19" fmla="*/ 74019 h 246622"/>
                <a:gd name="connsiteX20" fmla="*/ 251119 w 269443"/>
                <a:gd name="connsiteY20" fmla="*/ 74019 h 246622"/>
                <a:gd name="connsiteX21" fmla="*/ 257243 w 269443"/>
                <a:gd name="connsiteY21" fmla="*/ 67854 h 246622"/>
                <a:gd name="connsiteX22" fmla="*/ 251119 w 269443"/>
                <a:gd name="connsiteY22" fmla="*/ 61688 h 246622"/>
                <a:gd name="connsiteX23" fmla="*/ 184193 w 269443"/>
                <a:gd name="connsiteY23" fmla="*/ 61688 h 246622"/>
                <a:gd name="connsiteX24" fmla="*/ 171946 w 269443"/>
                <a:gd name="connsiteY24" fmla="*/ 49357 h 246622"/>
                <a:gd name="connsiteX25" fmla="*/ 251119 w 269443"/>
                <a:gd name="connsiteY25" fmla="*/ 49357 h 246622"/>
                <a:gd name="connsiteX26" fmla="*/ 269490 w 269443"/>
                <a:gd name="connsiteY26" fmla="*/ 67854 h 246622"/>
                <a:gd name="connsiteX27" fmla="*/ 251119 w 269443"/>
                <a:gd name="connsiteY27" fmla="*/ 86350 h 246622"/>
                <a:gd name="connsiteX28" fmla="*/ 97592 w 269443"/>
                <a:gd name="connsiteY28" fmla="*/ 61688 h 246622"/>
                <a:gd name="connsiteX29" fmla="*/ 18418 w 269443"/>
                <a:gd name="connsiteY29" fmla="*/ 61688 h 246622"/>
                <a:gd name="connsiteX30" fmla="*/ 12295 w 269443"/>
                <a:gd name="connsiteY30" fmla="*/ 67854 h 246622"/>
                <a:gd name="connsiteX31" fmla="*/ 18418 w 269443"/>
                <a:gd name="connsiteY31" fmla="*/ 74019 h 246622"/>
                <a:gd name="connsiteX32" fmla="*/ 109839 w 269443"/>
                <a:gd name="connsiteY32" fmla="*/ 74019 h 246622"/>
                <a:gd name="connsiteX33" fmla="*/ 158829 w 269443"/>
                <a:gd name="connsiteY33" fmla="*/ 123344 h 246622"/>
                <a:gd name="connsiteX34" fmla="*/ 49037 w 269443"/>
                <a:gd name="connsiteY34" fmla="*/ 123344 h 246622"/>
                <a:gd name="connsiteX35" fmla="*/ 49037 w 269443"/>
                <a:gd name="connsiteY35" fmla="*/ 234324 h 246622"/>
                <a:gd name="connsiteX36" fmla="*/ 220501 w 269443"/>
                <a:gd name="connsiteY36" fmla="*/ 234324 h 246622"/>
                <a:gd name="connsiteX37" fmla="*/ 220501 w 269443"/>
                <a:gd name="connsiteY37" fmla="*/ 185431 h 246622"/>
                <a:gd name="connsiteX38" fmla="*/ 232748 w 269443"/>
                <a:gd name="connsiteY38" fmla="*/ 197762 h 246622"/>
                <a:gd name="connsiteX39" fmla="*/ 232748 w 269443"/>
                <a:gd name="connsiteY39" fmla="*/ 240490 h 246622"/>
                <a:gd name="connsiteX40" fmla="*/ 226624 w 269443"/>
                <a:gd name="connsiteY40" fmla="*/ 246655 h 246622"/>
                <a:gd name="connsiteX41" fmla="*/ 42913 w 269443"/>
                <a:gd name="connsiteY41" fmla="*/ 246655 h 246622"/>
                <a:gd name="connsiteX42" fmla="*/ 36789 w 269443"/>
                <a:gd name="connsiteY42" fmla="*/ 240490 h 246622"/>
                <a:gd name="connsiteX43" fmla="*/ 36789 w 269443"/>
                <a:gd name="connsiteY43" fmla="*/ 86350 h 246622"/>
                <a:gd name="connsiteX44" fmla="*/ 18418 w 269443"/>
                <a:gd name="connsiteY44" fmla="*/ 86350 h 246622"/>
                <a:gd name="connsiteX45" fmla="*/ 47 w 269443"/>
                <a:gd name="connsiteY45" fmla="*/ 67854 h 246622"/>
                <a:gd name="connsiteX46" fmla="*/ 18418 w 269443"/>
                <a:gd name="connsiteY46" fmla="*/ 49357 h 246622"/>
                <a:gd name="connsiteX47" fmla="*/ 85344 w 269443"/>
                <a:gd name="connsiteY47" fmla="*/ 49357 h 246622"/>
                <a:gd name="connsiteX48" fmla="*/ 97592 w 269443"/>
                <a:gd name="connsiteY48" fmla="*/ 61688 h 246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69443" h="246622">
                  <a:moveTo>
                    <a:pt x="255449" y="168309"/>
                  </a:moveTo>
                  <a:lnTo>
                    <a:pt x="226098" y="138758"/>
                  </a:lnTo>
                  <a:lnTo>
                    <a:pt x="217439" y="147476"/>
                  </a:lnTo>
                  <a:lnTo>
                    <a:pt x="246790" y="177027"/>
                  </a:lnTo>
                  <a:cubicBezTo>
                    <a:pt x="247898" y="178150"/>
                    <a:pt x="249429" y="178834"/>
                    <a:pt x="251119" y="178834"/>
                  </a:cubicBezTo>
                  <a:cubicBezTo>
                    <a:pt x="254499" y="178834"/>
                    <a:pt x="257243" y="176078"/>
                    <a:pt x="257243" y="172668"/>
                  </a:cubicBezTo>
                  <a:cubicBezTo>
                    <a:pt x="257243" y="170967"/>
                    <a:pt x="256557" y="169425"/>
                    <a:pt x="255449" y="168309"/>
                  </a:cubicBezTo>
                  <a:moveTo>
                    <a:pt x="269490" y="172668"/>
                  </a:moveTo>
                  <a:cubicBezTo>
                    <a:pt x="269490" y="182879"/>
                    <a:pt x="261266" y="191165"/>
                    <a:pt x="251119" y="191165"/>
                  </a:cubicBezTo>
                  <a:cubicBezTo>
                    <a:pt x="246043" y="191165"/>
                    <a:pt x="241450" y="189093"/>
                    <a:pt x="238125" y="185746"/>
                  </a:cubicBezTo>
                  <a:lnTo>
                    <a:pt x="85038" y="31606"/>
                  </a:lnTo>
                  <a:cubicBezTo>
                    <a:pt x="81713" y="28258"/>
                    <a:pt x="79655" y="23634"/>
                    <a:pt x="79655" y="18529"/>
                  </a:cubicBezTo>
                  <a:cubicBezTo>
                    <a:pt x="79655" y="8319"/>
                    <a:pt x="87880" y="32"/>
                    <a:pt x="98026" y="32"/>
                  </a:cubicBezTo>
                  <a:cubicBezTo>
                    <a:pt x="103103" y="32"/>
                    <a:pt x="107696" y="2104"/>
                    <a:pt x="111021" y="5452"/>
                  </a:cubicBezTo>
                  <a:lnTo>
                    <a:pt x="264114" y="159591"/>
                  </a:lnTo>
                  <a:cubicBezTo>
                    <a:pt x="267433" y="162939"/>
                    <a:pt x="269490" y="167563"/>
                    <a:pt x="269490" y="172668"/>
                  </a:cubicBezTo>
                  <a:moveTo>
                    <a:pt x="251119" y="86350"/>
                  </a:moveTo>
                  <a:lnTo>
                    <a:pt x="232748" y="86350"/>
                  </a:lnTo>
                  <a:lnTo>
                    <a:pt x="232748" y="110575"/>
                  </a:lnTo>
                  <a:lnTo>
                    <a:pt x="196441" y="74019"/>
                  </a:lnTo>
                  <a:lnTo>
                    <a:pt x="251119" y="74019"/>
                  </a:lnTo>
                  <a:cubicBezTo>
                    <a:pt x="254499" y="74019"/>
                    <a:pt x="257243" y="71257"/>
                    <a:pt x="257243" y="67854"/>
                  </a:cubicBezTo>
                  <a:cubicBezTo>
                    <a:pt x="257243" y="64444"/>
                    <a:pt x="254499" y="61688"/>
                    <a:pt x="251119" y="61688"/>
                  </a:cubicBezTo>
                  <a:lnTo>
                    <a:pt x="184193" y="61688"/>
                  </a:lnTo>
                  <a:lnTo>
                    <a:pt x="171946" y="49357"/>
                  </a:lnTo>
                  <a:lnTo>
                    <a:pt x="251119" y="49357"/>
                  </a:lnTo>
                  <a:cubicBezTo>
                    <a:pt x="261266" y="49357"/>
                    <a:pt x="269490" y="57643"/>
                    <a:pt x="269490" y="67854"/>
                  </a:cubicBezTo>
                  <a:cubicBezTo>
                    <a:pt x="269490" y="78064"/>
                    <a:pt x="261266" y="86350"/>
                    <a:pt x="251119" y="86350"/>
                  </a:cubicBezTo>
                  <a:moveTo>
                    <a:pt x="97592" y="61688"/>
                  </a:moveTo>
                  <a:lnTo>
                    <a:pt x="18418" y="61688"/>
                  </a:lnTo>
                  <a:cubicBezTo>
                    <a:pt x="15038" y="61688"/>
                    <a:pt x="12295" y="64444"/>
                    <a:pt x="12295" y="67854"/>
                  </a:cubicBezTo>
                  <a:cubicBezTo>
                    <a:pt x="12295" y="71257"/>
                    <a:pt x="15038" y="74019"/>
                    <a:pt x="18418" y="74019"/>
                  </a:cubicBezTo>
                  <a:lnTo>
                    <a:pt x="109839" y="74019"/>
                  </a:lnTo>
                  <a:lnTo>
                    <a:pt x="158829" y="123344"/>
                  </a:lnTo>
                  <a:lnTo>
                    <a:pt x="49037" y="123344"/>
                  </a:lnTo>
                  <a:lnTo>
                    <a:pt x="49037" y="234324"/>
                  </a:lnTo>
                  <a:lnTo>
                    <a:pt x="220501" y="234324"/>
                  </a:lnTo>
                  <a:lnTo>
                    <a:pt x="220501" y="185431"/>
                  </a:lnTo>
                  <a:lnTo>
                    <a:pt x="232748" y="197762"/>
                  </a:lnTo>
                  <a:lnTo>
                    <a:pt x="232748" y="240490"/>
                  </a:lnTo>
                  <a:cubicBezTo>
                    <a:pt x="232748" y="243899"/>
                    <a:pt x="230005" y="246655"/>
                    <a:pt x="226624" y="246655"/>
                  </a:cubicBezTo>
                  <a:lnTo>
                    <a:pt x="42913" y="246655"/>
                  </a:lnTo>
                  <a:cubicBezTo>
                    <a:pt x="39533" y="246655"/>
                    <a:pt x="36789" y="243899"/>
                    <a:pt x="36789" y="240490"/>
                  </a:cubicBezTo>
                  <a:lnTo>
                    <a:pt x="36789" y="86350"/>
                  </a:lnTo>
                  <a:lnTo>
                    <a:pt x="18418" y="86350"/>
                  </a:lnTo>
                  <a:cubicBezTo>
                    <a:pt x="8271" y="86350"/>
                    <a:pt x="47" y="78064"/>
                    <a:pt x="47" y="67854"/>
                  </a:cubicBezTo>
                  <a:cubicBezTo>
                    <a:pt x="47" y="57643"/>
                    <a:pt x="8271" y="49357"/>
                    <a:pt x="18418" y="49357"/>
                  </a:cubicBezTo>
                  <a:lnTo>
                    <a:pt x="85344" y="49357"/>
                  </a:lnTo>
                  <a:lnTo>
                    <a:pt x="97592" y="61688"/>
                  </a:lnTo>
                  <a:close/>
                </a:path>
              </a:pathLst>
            </a:custGeom>
            <a:gradFill>
              <a:gsLst>
                <a:gs pos="100000">
                  <a:schemeClr val="accent2">
                    <a:alpha val="80000"/>
                  </a:schemeClr>
                </a:gs>
                <a:gs pos="0">
                  <a:schemeClr val="accent1"/>
                </a:gs>
              </a:gsLst>
              <a:path path="circle">
                <a:fillToRect r="100000" b="100000"/>
              </a:path>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grpSp>
      <p:grpSp>
        <p:nvGrpSpPr>
          <p:cNvPr id="41" name="!!Sidebarslider">
            <a:extLst>
              <a:ext uri="{FF2B5EF4-FFF2-40B4-BE49-F238E27FC236}">
                <a16:creationId xmlns:a16="http://schemas.microsoft.com/office/drawing/2014/main" id="{1C7FBDBD-024A-DCFA-CC8A-12855AD1DE19}"/>
              </a:ext>
            </a:extLst>
          </p:cNvPr>
          <p:cNvGrpSpPr/>
          <p:nvPr/>
        </p:nvGrpSpPr>
        <p:grpSpPr>
          <a:xfrm>
            <a:off x="387100" y="1268760"/>
            <a:ext cx="596332" cy="599572"/>
            <a:chOff x="387100" y="1268760"/>
            <a:chExt cx="596332" cy="599572"/>
          </a:xfrm>
        </p:grpSpPr>
        <p:sp>
          <p:nvSpPr>
            <p:cNvPr id="42" name="!!rect1">
              <a:extLst>
                <a:ext uri="{FF2B5EF4-FFF2-40B4-BE49-F238E27FC236}">
                  <a16:creationId xmlns:a16="http://schemas.microsoft.com/office/drawing/2014/main" id="{2EFABC79-26D7-E35E-3F5D-490AA9D3A5FA}"/>
                </a:ext>
              </a:extLst>
            </p:cNvPr>
            <p:cNvSpPr/>
            <p:nvPr/>
          </p:nvSpPr>
          <p:spPr>
            <a:xfrm>
              <a:off x="387100" y="1268760"/>
              <a:ext cx="596332" cy="599572"/>
            </a:xfrm>
            <a:prstGeom prst="roundRect">
              <a:avLst>
                <a:gd name="adj" fmla="val 0"/>
              </a:avLst>
            </a:prstGeom>
            <a:gradFill flip="none" rotWithShape="1">
              <a:gsLst>
                <a:gs pos="100000">
                  <a:schemeClr val="accent3">
                    <a:alpha val="20000"/>
                  </a:schemeClr>
                </a:gs>
                <a:gs pos="50000">
                  <a:schemeClr val="accent2">
                    <a:alpha val="20000"/>
                  </a:schemeClr>
                </a:gs>
                <a:gs pos="0">
                  <a:schemeClr val="accent1">
                    <a:alpha val="20000"/>
                  </a:schemeClr>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Freeform: Shape 42">
              <a:extLst>
                <a:ext uri="{FF2B5EF4-FFF2-40B4-BE49-F238E27FC236}">
                  <a16:creationId xmlns:a16="http://schemas.microsoft.com/office/drawing/2014/main" id="{6C004FAB-4E74-3368-C2F9-0773CF60E0A3}"/>
                </a:ext>
              </a:extLst>
            </p:cNvPr>
            <p:cNvSpPr>
              <a:spLocks noChangeAspect="1"/>
            </p:cNvSpPr>
            <p:nvPr/>
          </p:nvSpPr>
          <p:spPr>
            <a:xfrm>
              <a:off x="942561" y="1406546"/>
              <a:ext cx="40871" cy="324000"/>
            </a:xfrm>
            <a:custGeom>
              <a:avLst/>
              <a:gdLst>
                <a:gd name="connsiteX0" fmla="*/ 35861 w 35861"/>
                <a:gd name="connsiteY0" fmla="*/ 0 h 284284"/>
                <a:gd name="connsiteX1" fmla="*/ 35861 w 35861"/>
                <a:gd name="connsiteY1" fmla="*/ 284284 h 284284"/>
                <a:gd name="connsiteX2" fmla="*/ 11829 w 35861"/>
                <a:gd name="connsiteY2" fmla="*/ 274330 h 284284"/>
                <a:gd name="connsiteX3" fmla="*/ 0 w 35861"/>
                <a:gd name="connsiteY3" fmla="*/ 245773 h 284284"/>
                <a:gd name="connsiteX4" fmla="*/ 0 w 35861"/>
                <a:gd name="connsiteY4" fmla="*/ 38511 h 284284"/>
                <a:gd name="connsiteX5" fmla="*/ 11829 w 35861"/>
                <a:gd name="connsiteY5" fmla="*/ 9955 h 284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861" h="284284">
                  <a:moveTo>
                    <a:pt x="35861" y="0"/>
                  </a:moveTo>
                  <a:lnTo>
                    <a:pt x="35861" y="284284"/>
                  </a:lnTo>
                  <a:lnTo>
                    <a:pt x="11829" y="274330"/>
                  </a:lnTo>
                  <a:cubicBezTo>
                    <a:pt x="4520" y="267021"/>
                    <a:pt x="0" y="256925"/>
                    <a:pt x="0" y="245773"/>
                  </a:cubicBezTo>
                  <a:lnTo>
                    <a:pt x="0" y="38511"/>
                  </a:lnTo>
                  <a:cubicBezTo>
                    <a:pt x="0" y="27359"/>
                    <a:pt x="4520" y="17263"/>
                    <a:pt x="11829" y="9955"/>
                  </a:cubicBezTo>
                  <a:close/>
                </a:path>
              </a:pathLst>
            </a:custGeom>
            <a:gradFill>
              <a:gsLst>
                <a:gs pos="100000">
                  <a:schemeClr val="accent3"/>
                </a:gs>
                <a:gs pos="50000">
                  <a:schemeClr val="accent2"/>
                </a:gs>
                <a:gs pos="0">
                  <a:schemeClr val="accent1"/>
                </a:gs>
              </a:gsLst>
              <a:path path="circle">
                <a:fillToRect r="100000" b="100000"/>
              </a:path>
            </a:gradFill>
            <a:ln w="9525" cap="flat">
              <a:noFill/>
              <a:prstDash val="solid"/>
              <a:miter/>
            </a:ln>
          </p:spPr>
          <p:txBody>
            <a:bodyPr rtlCol="0" anchor="ctr"/>
            <a:lstStyle/>
            <a:p>
              <a:endParaRPr lang="en-US">
                <a:solidFill>
                  <a:schemeClr val="tx1"/>
                </a:solidFill>
              </a:endParaRPr>
            </a:p>
          </p:txBody>
        </p:sp>
      </p:grpSp>
      <p:sp>
        <p:nvSpPr>
          <p:cNvPr id="45" name="!!RectangleZX">
            <a:extLst>
              <a:ext uri="{FF2B5EF4-FFF2-40B4-BE49-F238E27FC236}">
                <a16:creationId xmlns:a16="http://schemas.microsoft.com/office/drawing/2014/main" id="{D7447F27-515A-4380-A7AB-1F79A78AC0F4}"/>
              </a:ext>
            </a:extLst>
          </p:cNvPr>
          <p:cNvSpPr/>
          <p:nvPr/>
        </p:nvSpPr>
        <p:spPr>
          <a:xfrm rot="2700000">
            <a:off x="5746150" y="3497008"/>
            <a:ext cx="774041" cy="774041"/>
          </a:xfrm>
          <a:prstGeom prst="roundRect">
            <a:avLst/>
          </a:prstGeom>
          <a:gradFill>
            <a:gsLst>
              <a:gs pos="50000">
                <a:schemeClr val="accent2"/>
              </a:gs>
              <a:gs pos="0">
                <a:schemeClr val="accent1"/>
              </a:gs>
              <a:gs pos="100000">
                <a:schemeClr val="accent3"/>
              </a:gs>
            </a:gsLst>
            <a:path path="circle">
              <a:fillToRect t="100000" r="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6" name="!!WebsiteURL">
            <a:extLst>
              <a:ext uri="{FF2B5EF4-FFF2-40B4-BE49-F238E27FC236}">
                <a16:creationId xmlns:a16="http://schemas.microsoft.com/office/drawing/2014/main" id="{BE6D0C56-C310-4371-8FEF-1DF6EB28D01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986837" y="3737695"/>
            <a:ext cx="292668" cy="292668"/>
          </a:xfrm>
          <a:prstGeom prst="rect">
            <a:avLst/>
          </a:prstGeom>
        </p:spPr>
      </p:pic>
    </p:spTree>
    <p:extLst>
      <p:ext uri="{BB962C8B-B14F-4D97-AF65-F5344CB8AC3E}">
        <p14:creationId xmlns:p14="http://schemas.microsoft.com/office/powerpoint/2010/main" val="23603408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par>
                                <p:cTn id="10" presetID="42" presetClass="path" presetSubtype="0" accel="50000" decel="50000" fill="hold" grpId="1" nodeType="withEffect">
                                  <p:stCondLst>
                                    <p:cond delay="0"/>
                                  </p:stCondLst>
                                  <p:childTnLst>
                                    <p:animMotion origin="layout" path="M 0 0.06829 L 0 -1.48148E-6 " pathEditMode="relative" rAng="0" ptsTypes="AA">
                                      <p:cBhvr>
                                        <p:cTn id="11" dur="750" fill="hold"/>
                                        <p:tgtEl>
                                          <p:spTgt spid="2"/>
                                        </p:tgtEl>
                                        <p:attrNameLst>
                                          <p:attrName>ppt_x</p:attrName>
                                          <p:attrName>ppt_y</p:attrName>
                                        </p:attrNameLst>
                                      </p:cBhvr>
                                      <p:rCtr x="0" y="-3426"/>
                                    </p:animMotion>
                                  </p:childTnLst>
                                </p:cTn>
                              </p:par>
                              <p:par>
                                <p:cTn id="12" presetID="21" presetClass="entr" presetSubtype="1" fill="hold" grpId="0" nodeType="withEffect">
                                  <p:stCondLst>
                                    <p:cond delay="250"/>
                                  </p:stCondLst>
                                  <p:childTnLst>
                                    <p:set>
                                      <p:cBhvr>
                                        <p:cTn id="13" dur="1" fill="hold">
                                          <p:stCondLst>
                                            <p:cond delay="0"/>
                                          </p:stCondLst>
                                        </p:cTn>
                                        <p:tgtEl>
                                          <p:spTgt spid="4"/>
                                        </p:tgtEl>
                                        <p:attrNameLst>
                                          <p:attrName>style.visibility</p:attrName>
                                        </p:attrNameLst>
                                      </p:cBhvr>
                                      <p:to>
                                        <p:strVal val="visible"/>
                                      </p:to>
                                    </p:set>
                                    <p:animEffect transition="in" filter="wheel(1)">
                                      <p:cBhvr>
                                        <p:cTn id="14" dur="2000"/>
                                        <p:tgtEl>
                                          <p:spTgt spid="4"/>
                                        </p:tgtEl>
                                      </p:cBhvr>
                                    </p:animEffect>
                                  </p:childTnLst>
                                </p:cTn>
                              </p:par>
                              <p:par>
                                <p:cTn id="15" presetID="53" presetClass="entr" presetSubtype="16" fill="hold" grpId="0" nodeType="withEffect">
                                  <p:stCondLst>
                                    <p:cond delay="500"/>
                                  </p:stCondLst>
                                  <p:childTnLst>
                                    <p:set>
                                      <p:cBhvr>
                                        <p:cTn id="16" dur="1" fill="hold">
                                          <p:stCondLst>
                                            <p:cond delay="0"/>
                                          </p:stCondLst>
                                        </p:cTn>
                                        <p:tgtEl>
                                          <p:spTgt spid="26"/>
                                        </p:tgtEl>
                                        <p:attrNameLst>
                                          <p:attrName>style.visibility</p:attrName>
                                        </p:attrNameLst>
                                      </p:cBhvr>
                                      <p:to>
                                        <p:strVal val="visible"/>
                                      </p:to>
                                    </p:set>
                                    <p:anim calcmode="lin" valueType="num">
                                      <p:cBhvr>
                                        <p:cTn id="17" dur="500" fill="hold"/>
                                        <p:tgtEl>
                                          <p:spTgt spid="26"/>
                                        </p:tgtEl>
                                        <p:attrNameLst>
                                          <p:attrName>ppt_w</p:attrName>
                                        </p:attrNameLst>
                                      </p:cBhvr>
                                      <p:tavLst>
                                        <p:tav tm="0">
                                          <p:val>
                                            <p:fltVal val="0"/>
                                          </p:val>
                                        </p:tav>
                                        <p:tav tm="100000">
                                          <p:val>
                                            <p:strVal val="#ppt_w"/>
                                          </p:val>
                                        </p:tav>
                                      </p:tavLst>
                                    </p:anim>
                                    <p:anim calcmode="lin" valueType="num">
                                      <p:cBhvr>
                                        <p:cTn id="18" dur="500" fill="hold"/>
                                        <p:tgtEl>
                                          <p:spTgt spid="26"/>
                                        </p:tgtEl>
                                        <p:attrNameLst>
                                          <p:attrName>ppt_h</p:attrName>
                                        </p:attrNameLst>
                                      </p:cBhvr>
                                      <p:tavLst>
                                        <p:tav tm="0">
                                          <p:val>
                                            <p:fltVal val="0"/>
                                          </p:val>
                                        </p:tav>
                                        <p:tav tm="100000">
                                          <p:val>
                                            <p:strVal val="#ppt_h"/>
                                          </p:val>
                                        </p:tav>
                                      </p:tavLst>
                                    </p:anim>
                                    <p:animEffect transition="in" filter="fade">
                                      <p:cBhvr>
                                        <p:cTn id="19" dur="500"/>
                                        <p:tgtEl>
                                          <p:spTgt spid="26"/>
                                        </p:tgtEl>
                                      </p:cBhvr>
                                    </p:animEffect>
                                  </p:childTnLst>
                                </p:cTn>
                              </p:par>
                              <p:par>
                                <p:cTn id="20" presetID="0" presetClass="path" presetSubtype="0" accel="50000" decel="50000" fill="hold" grpId="1" nodeType="withEffect">
                                  <p:stCondLst>
                                    <p:cond delay="500"/>
                                  </p:stCondLst>
                                  <p:childTnLst>
                                    <p:animMotion origin="layout" path="M -2.5E-6 -4.44444E-6 C 0.01055 0.01204 0.0194 0.02385 0.02722 0.04121 C 0.03347 0.0595 0.03815 0.06412 0.03893 0.08426 " pathEditMode="relative" rAng="0" ptsTypes="AAA">
                                      <p:cBhvr>
                                        <p:cTn id="21" dur="750" spd="-100000" fill="hold"/>
                                        <p:tgtEl>
                                          <p:spTgt spid="26"/>
                                        </p:tgtEl>
                                        <p:attrNameLst>
                                          <p:attrName>ppt_x</p:attrName>
                                          <p:attrName>ppt_y</p:attrName>
                                        </p:attrNameLst>
                                      </p:cBhvr>
                                      <p:rCtr x="1940" y="4213"/>
                                    </p:animMotion>
                                  </p:childTnLst>
                                </p:cTn>
                              </p:par>
                              <p:par>
                                <p:cTn id="22" presetID="53" presetClass="entr" presetSubtype="16" fill="hold" nodeType="withEffect">
                                  <p:stCondLst>
                                    <p:cond delay="500"/>
                                  </p:stCondLst>
                                  <p:childTnLst>
                                    <p:set>
                                      <p:cBhvr>
                                        <p:cTn id="23" dur="1" fill="hold">
                                          <p:stCondLst>
                                            <p:cond delay="0"/>
                                          </p:stCondLst>
                                        </p:cTn>
                                        <p:tgtEl>
                                          <p:spTgt spid="5"/>
                                        </p:tgtEl>
                                        <p:attrNameLst>
                                          <p:attrName>style.visibility</p:attrName>
                                        </p:attrNameLst>
                                      </p:cBhvr>
                                      <p:to>
                                        <p:strVal val="visible"/>
                                      </p:to>
                                    </p:set>
                                    <p:anim calcmode="lin" valueType="num">
                                      <p:cBhvr>
                                        <p:cTn id="24" dur="500" fill="hold"/>
                                        <p:tgtEl>
                                          <p:spTgt spid="5"/>
                                        </p:tgtEl>
                                        <p:attrNameLst>
                                          <p:attrName>ppt_w</p:attrName>
                                        </p:attrNameLst>
                                      </p:cBhvr>
                                      <p:tavLst>
                                        <p:tav tm="0">
                                          <p:val>
                                            <p:fltVal val="0"/>
                                          </p:val>
                                        </p:tav>
                                        <p:tav tm="100000">
                                          <p:val>
                                            <p:strVal val="#ppt_w"/>
                                          </p:val>
                                        </p:tav>
                                      </p:tavLst>
                                    </p:anim>
                                    <p:anim calcmode="lin" valueType="num">
                                      <p:cBhvr>
                                        <p:cTn id="25" dur="500" fill="hold"/>
                                        <p:tgtEl>
                                          <p:spTgt spid="5"/>
                                        </p:tgtEl>
                                        <p:attrNameLst>
                                          <p:attrName>ppt_h</p:attrName>
                                        </p:attrNameLst>
                                      </p:cBhvr>
                                      <p:tavLst>
                                        <p:tav tm="0">
                                          <p:val>
                                            <p:fltVal val="0"/>
                                          </p:val>
                                        </p:tav>
                                        <p:tav tm="100000">
                                          <p:val>
                                            <p:strVal val="#ppt_h"/>
                                          </p:val>
                                        </p:tav>
                                      </p:tavLst>
                                    </p:anim>
                                    <p:animEffect transition="in" filter="fade">
                                      <p:cBhvr>
                                        <p:cTn id="26" dur="500"/>
                                        <p:tgtEl>
                                          <p:spTgt spid="5"/>
                                        </p:tgtEl>
                                      </p:cBhvr>
                                    </p:animEffect>
                                  </p:childTnLst>
                                </p:cTn>
                              </p:par>
                              <p:par>
                                <p:cTn id="27" presetID="35" presetClass="path" presetSubtype="0" accel="50000" decel="50000" fill="hold" nodeType="withEffect">
                                  <p:stCondLst>
                                    <p:cond delay="500"/>
                                  </p:stCondLst>
                                  <p:childTnLst>
                                    <p:animMotion origin="layout" path="M 0.0737 -2.96296E-6 L -4.16667E-6 -2.96296E-6 " pathEditMode="relative" rAng="0" ptsTypes="AA">
                                      <p:cBhvr>
                                        <p:cTn id="28" dur="750" fill="hold"/>
                                        <p:tgtEl>
                                          <p:spTgt spid="5"/>
                                        </p:tgtEl>
                                        <p:attrNameLst>
                                          <p:attrName>ppt_x</p:attrName>
                                          <p:attrName>ppt_y</p:attrName>
                                        </p:attrNameLst>
                                      </p:cBhvr>
                                      <p:rCtr x="-3685" y="0"/>
                                    </p:animMotion>
                                  </p:childTnLst>
                                </p:cTn>
                              </p:par>
                              <p:par>
                                <p:cTn id="29" presetID="53" presetClass="entr" presetSubtype="16" fill="hold" grpId="0" nodeType="withEffect">
                                  <p:stCondLst>
                                    <p:cond delay="750"/>
                                  </p:stCondLst>
                                  <p:childTnLst>
                                    <p:set>
                                      <p:cBhvr>
                                        <p:cTn id="30" dur="1" fill="hold">
                                          <p:stCondLst>
                                            <p:cond delay="0"/>
                                          </p:stCondLst>
                                        </p:cTn>
                                        <p:tgtEl>
                                          <p:spTgt spid="47"/>
                                        </p:tgtEl>
                                        <p:attrNameLst>
                                          <p:attrName>style.visibility</p:attrName>
                                        </p:attrNameLst>
                                      </p:cBhvr>
                                      <p:to>
                                        <p:strVal val="visible"/>
                                      </p:to>
                                    </p:set>
                                    <p:anim calcmode="lin" valueType="num">
                                      <p:cBhvr>
                                        <p:cTn id="31" dur="500" fill="hold"/>
                                        <p:tgtEl>
                                          <p:spTgt spid="47"/>
                                        </p:tgtEl>
                                        <p:attrNameLst>
                                          <p:attrName>ppt_w</p:attrName>
                                        </p:attrNameLst>
                                      </p:cBhvr>
                                      <p:tavLst>
                                        <p:tav tm="0">
                                          <p:val>
                                            <p:fltVal val="0"/>
                                          </p:val>
                                        </p:tav>
                                        <p:tav tm="100000">
                                          <p:val>
                                            <p:strVal val="#ppt_w"/>
                                          </p:val>
                                        </p:tav>
                                      </p:tavLst>
                                    </p:anim>
                                    <p:anim calcmode="lin" valueType="num">
                                      <p:cBhvr>
                                        <p:cTn id="32" dur="500" fill="hold"/>
                                        <p:tgtEl>
                                          <p:spTgt spid="47"/>
                                        </p:tgtEl>
                                        <p:attrNameLst>
                                          <p:attrName>ppt_h</p:attrName>
                                        </p:attrNameLst>
                                      </p:cBhvr>
                                      <p:tavLst>
                                        <p:tav tm="0">
                                          <p:val>
                                            <p:fltVal val="0"/>
                                          </p:val>
                                        </p:tav>
                                        <p:tav tm="100000">
                                          <p:val>
                                            <p:strVal val="#ppt_h"/>
                                          </p:val>
                                        </p:tav>
                                      </p:tavLst>
                                    </p:anim>
                                    <p:animEffect transition="in" filter="fade">
                                      <p:cBhvr>
                                        <p:cTn id="33" dur="500"/>
                                        <p:tgtEl>
                                          <p:spTgt spid="47"/>
                                        </p:tgtEl>
                                      </p:cBhvr>
                                    </p:animEffect>
                                  </p:childTnLst>
                                </p:cTn>
                              </p:par>
                              <p:par>
                                <p:cTn id="34" presetID="0" presetClass="path" presetSubtype="0" accel="50000" decel="50000" fill="hold" grpId="1" nodeType="withEffect">
                                  <p:stCondLst>
                                    <p:cond delay="750"/>
                                  </p:stCondLst>
                                  <p:childTnLst>
                                    <p:animMotion origin="layout" path="M -0.00195 -0.00255 C -0.00078 0.01991 -0.00039 0.04005 -0.00351 0.06111 C -0.00781 0.08079 -0.00677 0.09074 -0.01536 0.10417 " pathEditMode="relative" rAng="3120000" ptsTypes="AAA">
                                      <p:cBhvr>
                                        <p:cTn id="35" dur="750" spd="-100000" fill="hold"/>
                                        <p:tgtEl>
                                          <p:spTgt spid="47"/>
                                        </p:tgtEl>
                                        <p:attrNameLst>
                                          <p:attrName>ppt_x</p:attrName>
                                          <p:attrName>ppt_y</p:attrName>
                                        </p:attrNameLst>
                                      </p:cBhvr>
                                      <p:rCtr x="-664" y="5324"/>
                                    </p:animMotion>
                                  </p:childTnLst>
                                </p:cTn>
                              </p:par>
                              <p:par>
                                <p:cTn id="36" presetID="53" presetClass="entr" presetSubtype="16" fill="hold" nodeType="withEffect">
                                  <p:stCondLst>
                                    <p:cond delay="750"/>
                                  </p:stCondLst>
                                  <p:childTnLst>
                                    <p:set>
                                      <p:cBhvr>
                                        <p:cTn id="37" dur="1" fill="hold">
                                          <p:stCondLst>
                                            <p:cond delay="0"/>
                                          </p:stCondLst>
                                        </p:cTn>
                                        <p:tgtEl>
                                          <p:spTgt spid="17"/>
                                        </p:tgtEl>
                                        <p:attrNameLst>
                                          <p:attrName>style.visibility</p:attrName>
                                        </p:attrNameLst>
                                      </p:cBhvr>
                                      <p:to>
                                        <p:strVal val="visible"/>
                                      </p:to>
                                    </p:set>
                                    <p:anim calcmode="lin" valueType="num">
                                      <p:cBhvr>
                                        <p:cTn id="38" dur="500" fill="hold"/>
                                        <p:tgtEl>
                                          <p:spTgt spid="17"/>
                                        </p:tgtEl>
                                        <p:attrNameLst>
                                          <p:attrName>ppt_w</p:attrName>
                                        </p:attrNameLst>
                                      </p:cBhvr>
                                      <p:tavLst>
                                        <p:tav tm="0">
                                          <p:val>
                                            <p:fltVal val="0"/>
                                          </p:val>
                                        </p:tav>
                                        <p:tav tm="100000">
                                          <p:val>
                                            <p:strVal val="#ppt_w"/>
                                          </p:val>
                                        </p:tav>
                                      </p:tavLst>
                                    </p:anim>
                                    <p:anim calcmode="lin" valueType="num">
                                      <p:cBhvr>
                                        <p:cTn id="39" dur="500" fill="hold"/>
                                        <p:tgtEl>
                                          <p:spTgt spid="17"/>
                                        </p:tgtEl>
                                        <p:attrNameLst>
                                          <p:attrName>ppt_h</p:attrName>
                                        </p:attrNameLst>
                                      </p:cBhvr>
                                      <p:tavLst>
                                        <p:tav tm="0">
                                          <p:val>
                                            <p:fltVal val="0"/>
                                          </p:val>
                                        </p:tav>
                                        <p:tav tm="100000">
                                          <p:val>
                                            <p:strVal val="#ppt_h"/>
                                          </p:val>
                                        </p:tav>
                                      </p:tavLst>
                                    </p:anim>
                                    <p:animEffect transition="in" filter="fade">
                                      <p:cBhvr>
                                        <p:cTn id="40" dur="500"/>
                                        <p:tgtEl>
                                          <p:spTgt spid="17"/>
                                        </p:tgtEl>
                                      </p:cBhvr>
                                    </p:animEffect>
                                  </p:childTnLst>
                                </p:cTn>
                              </p:par>
                              <p:par>
                                <p:cTn id="41" presetID="35" presetClass="path" presetSubtype="0" accel="50000" decel="50000" fill="hold" nodeType="withEffect">
                                  <p:stCondLst>
                                    <p:cond delay="750"/>
                                  </p:stCondLst>
                                  <p:childTnLst>
                                    <p:animMotion origin="layout" path="M 0.0737 -2.96296E-6 L -4.16667E-6 -2.96296E-6 " pathEditMode="relative" rAng="0" ptsTypes="AA">
                                      <p:cBhvr>
                                        <p:cTn id="42" dur="750" fill="hold"/>
                                        <p:tgtEl>
                                          <p:spTgt spid="17"/>
                                        </p:tgtEl>
                                        <p:attrNameLst>
                                          <p:attrName>ppt_x</p:attrName>
                                          <p:attrName>ppt_y</p:attrName>
                                        </p:attrNameLst>
                                      </p:cBhvr>
                                      <p:rCtr x="-3685" y="0"/>
                                    </p:animMotion>
                                  </p:childTnLst>
                                </p:cTn>
                              </p:par>
                              <p:par>
                                <p:cTn id="43" presetID="53" presetClass="entr" presetSubtype="16" fill="hold" grpId="0" nodeType="withEffect">
                                  <p:stCondLst>
                                    <p:cond delay="1000"/>
                                  </p:stCondLst>
                                  <p:childTnLst>
                                    <p:set>
                                      <p:cBhvr>
                                        <p:cTn id="44" dur="1" fill="hold">
                                          <p:stCondLst>
                                            <p:cond delay="0"/>
                                          </p:stCondLst>
                                        </p:cTn>
                                        <p:tgtEl>
                                          <p:spTgt spid="27"/>
                                        </p:tgtEl>
                                        <p:attrNameLst>
                                          <p:attrName>style.visibility</p:attrName>
                                        </p:attrNameLst>
                                      </p:cBhvr>
                                      <p:to>
                                        <p:strVal val="visible"/>
                                      </p:to>
                                    </p:set>
                                    <p:anim calcmode="lin" valueType="num">
                                      <p:cBhvr>
                                        <p:cTn id="45" dur="500" fill="hold"/>
                                        <p:tgtEl>
                                          <p:spTgt spid="27"/>
                                        </p:tgtEl>
                                        <p:attrNameLst>
                                          <p:attrName>ppt_w</p:attrName>
                                        </p:attrNameLst>
                                      </p:cBhvr>
                                      <p:tavLst>
                                        <p:tav tm="0">
                                          <p:val>
                                            <p:fltVal val="0"/>
                                          </p:val>
                                        </p:tav>
                                        <p:tav tm="100000">
                                          <p:val>
                                            <p:strVal val="#ppt_w"/>
                                          </p:val>
                                        </p:tav>
                                      </p:tavLst>
                                    </p:anim>
                                    <p:anim calcmode="lin" valueType="num">
                                      <p:cBhvr>
                                        <p:cTn id="46" dur="500" fill="hold"/>
                                        <p:tgtEl>
                                          <p:spTgt spid="27"/>
                                        </p:tgtEl>
                                        <p:attrNameLst>
                                          <p:attrName>ppt_h</p:attrName>
                                        </p:attrNameLst>
                                      </p:cBhvr>
                                      <p:tavLst>
                                        <p:tav tm="0">
                                          <p:val>
                                            <p:fltVal val="0"/>
                                          </p:val>
                                        </p:tav>
                                        <p:tav tm="100000">
                                          <p:val>
                                            <p:strVal val="#ppt_h"/>
                                          </p:val>
                                        </p:tav>
                                      </p:tavLst>
                                    </p:anim>
                                    <p:animEffect transition="in" filter="fade">
                                      <p:cBhvr>
                                        <p:cTn id="47" dur="500"/>
                                        <p:tgtEl>
                                          <p:spTgt spid="27"/>
                                        </p:tgtEl>
                                      </p:cBhvr>
                                    </p:animEffect>
                                  </p:childTnLst>
                                </p:cTn>
                              </p:par>
                              <p:par>
                                <p:cTn id="48" presetID="0" presetClass="path" presetSubtype="0" accel="50000" decel="50000" fill="hold" grpId="1" nodeType="withEffect">
                                  <p:stCondLst>
                                    <p:cond delay="1000"/>
                                  </p:stCondLst>
                                  <p:childTnLst>
                                    <p:animMotion origin="layout" path="M -0.00065 -0.00185 C -0.01041 0.01296 -0.01927 0.02453 -0.03099 0.03264 C -0.04258 0.03773 -0.04661 0.04444 -0.05755 0.03981 " pathEditMode="relative" rAng="6420000" ptsTypes="AAA">
                                      <p:cBhvr>
                                        <p:cTn id="49" dur="750" spd="-100000" fill="hold"/>
                                        <p:tgtEl>
                                          <p:spTgt spid="27"/>
                                        </p:tgtEl>
                                        <p:attrNameLst>
                                          <p:attrName>ppt_x</p:attrName>
                                          <p:attrName>ppt_y</p:attrName>
                                        </p:attrNameLst>
                                      </p:cBhvr>
                                      <p:rCtr x="-2839" y="2083"/>
                                    </p:animMotion>
                                  </p:childTnLst>
                                </p:cTn>
                              </p:par>
                              <p:par>
                                <p:cTn id="50" presetID="53" presetClass="entr" presetSubtype="16" fill="hold" nodeType="withEffect">
                                  <p:stCondLst>
                                    <p:cond delay="1000"/>
                                  </p:stCondLst>
                                  <p:childTnLst>
                                    <p:set>
                                      <p:cBhvr>
                                        <p:cTn id="51" dur="1" fill="hold">
                                          <p:stCondLst>
                                            <p:cond delay="0"/>
                                          </p:stCondLst>
                                        </p:cTn>
                                        <p:tgtEl>
                                          <p:spTgt spid="11"/>
                                        </p:tgtEl>
                                        <p:attrNameLst>
                                          <p:attrName>style.visibility</p:attrName>
                                        </p:attrNameLst>
                                      </p:cBhvr>
                                      <p:to>
                                        <p:strVal val="visible"/>
                                      </p:to>
                                    </p:set>
                                    <p:anim calcmode="lin" valueType="num">
                                      <p:cBhvr>
                                        <p:cTn id="52" dur="500" fill="hold"/>
                                        <p:tgtEl>
                                          <p:spTgt spid="11"/>
                                        </p:tgtEl>
                                        <p:attrNameLst>
                                          <p:attrName>ppt_w</p:attrName>
                                        </p:attrNameLst>
                                      </p:cBhvr>
                                      <p:tavLst>
                                        <p:tav tm="0">
                                          <p:val>
                                            <p:fltVal val="0"/>
                                          </p:val>
                                        </p:tav>
                                        <p:tav tm="100000">
                                          <p:val>
                                            <p:strVal val="#ppt_w"/>
                                          </p:val>
                                        </p:tav>
                                      </p:tavLst>
                                    </p:anim>
                                    <p:anim calcmode="lin" valueType="num">
                                      <p:cBhvr>
                                        <p:cTn id="53" dur="500" fill="hold"/>
                                        <p:tgtEl>
                                          <p:spTgt spid="11"/>
                                        </p:tgtEl>
                                        <p:attrNameLst>
                                          <p:attrName>ppt_h</p:attrName>
                                        </p:attrNameLst>
                                      </p:cBhvr>
                                      <p:tavLst>
                                        <p:tav tm="0">
                                          <p:val>
                                            <p:fltVal val="0"/>
                                          </p:val>
                                        </p:tav>
                                        <p:tav tm="100000">
                                          <p:val>
                                            <p:strVal val="#ppt_h"/>
                                          </p:val>
                                        </p:tav>
                                      </p:tavLst>
                                    </p:anim>
                                    <p:animEffect transition="in" filter="fade">
                                      <p:cBhvr>
                                        <p:cTn id="54" dur="500"/>
                                        <p:tgtEl>
                                          <p:spTgt spid="11"/>
                                        </p:tgtEl>
                                      </p:cBhvr>
                                    </p:animEffect>
                                  </p:childTnLst>
                                </p:cTn>
                              </p:par>
                              <p:par>
                                <p:cTn id="55" presetID="35" presetClass="path" presetSubtype="0" accel="50000" decel="50000" fill="hold" nodeType="withEffect">
                                  <p:stCondLst>
                                    <p:cond delay="1000"/>
                                  </p:stCondLst>
                                  <p:childTnLst>
                                    <p:animMotion origin="layout" path="M 0.0737 -2.96296E-6 L -4.16667E-6 -2.96296E-6 " pathEditMode="relative" rAng="0" ptsTypes="AA">
                                      <p:cBhvr>
                                        <p:cTn id="56" dur="750" fill="hold"/>
                                        <p:tgtEl>
                                          <p:spTgt spid="11"/>
                                        </p:tgtEl>
                                        <p:attrNameLst>
                                          <p:attrName>ppt_x</p:attrName>
                                          <p:attrName>ppt_y</p:attrName>
                                        </p:attrNameLst>
                                      </p:cBhvr>
                                      <p:rCtr x="-3685" y="0"/>
                                    </p:animMotion>
                                  </p:childTnLst>
                                </p:cTn>
                              </p:par>
                              <p:par>
                                <p:cTn id="57" presetID="53" presetClass="entr" presetSubtype="16" fill="hold" grpId="0" nodeType="withEffect">
                                  <p:stCondLst>
                                    <p:cond delay="1250"/>
                                  </p:stCondLst>
                                  <p:childTnLst>
                                    <p:set>
                                      <p:cBhvr>
                                        <p:cTn id="58" dur="1" fill="hold">
                                          <p:stCondLst>
                                            <p:cond delay="0"/>
                                          </p:stCondLst>
                                        </p:cTn>
                                        <p:tgtEl>
                                          <p:spTgt spid="29"/>
                                        </p:tgtEl>
                                        <p:attrNameLst>
                                          <p:attrName>style.visibility</p:attrName>
                                        </p:attrNameLst>
                                      </p:cBhvr>
                                      <p:to>
                                        <p:strVal val="visible"/>
                                      </p:to>
                                    </p:set>
                                    <p:anim calcmode="lin" valueType="num">
                                      <p:cBhvr>
                                        <p:cTn id="59" dur="500" fill="hold"/>
                                        <p:tgtEl>
                                          <p:spTgt spid="29"/>
                                        </p:tgtEl>
                                        <p:attrNameLst>
                                          <p:attrName>ppt_w</p:attrName>
                                        </p:attrNameLst>
                                      </p:cBhvr>
                                      <p:tavLst>
                                        <p:tav tm="0">
                                          <p:val>
                                            <p:fltVal val="0"/>
                                          </p:val>
                                        </p:tav>
                                        <p:tav tm="100000">
                                          <p:val>
                                            <p:strVal val="#ppt_w"/>
                                          </p:val>
                                        </p:tav>
                                      </p:tavLst>
                                    </p:anim>
                                    <p:anim calcmode="lin" valueType="num">
                                      <p:cBhvr>
                                        <p:cTn id="60" dur="500" fill="hold"/>
                                        <p:tgtEl>
                                          <p:spTgt spid="29"/>
                                        </p:tgtEl>
                                        <p:attrNameLst>
                                          <p:attrName>ppt_h</p:attrName>
                                        </p:attrNameLst>
                                      </p:cBhvr>
                                      <p:tavLst>
                                        <p:tav tm="0">
                                          <p:val>
                                            <p:fltVal val="0"/>
                                          </p:val>
                                        </p:tav>
                                        <p:tav tm="100000">
                                          <p:val>
                                            <p:strVal val="#ppt_h"/>
                                          </p:val>
                                        </p:tav>
                                      </p:tavLst>
                                    </p:anim>
                                    <p:animEffect transition="in" filter="fade">
                                      <p:cBhvr>
                                        <p:cTn id="61" dur="500"/>
                                        <p:tgtEl>
                                          <p:spTgt spid="29"/>
                                        </p:tgtEl>
                                      </p:cBhvr>
                                    </p:animEffect>
                                  </p:childTnLst>
                                </p:cTn>
                              </p:par>
                              <p:par>
                                <p:cTn id="62" presetID="0" presetClass="path" presetSubtype="0" accel="50000" decel="50000" fill="hold" grpId="1" nodeType="withEffect">
                                  <p:stCondLst>
                                    <p:cond delay="1250"/>
                                  </p:stCondLst>
                                  <p:childTnLst>
                                    <p:animMotion origin="layout" path="M 0.00065 0.00046 C -0.01016 -0.01181 -0.01901 -0.02338 -0.02682 -0.04098 C -0.03294 -0.05926 -0.03763 -0.06412 -0.03841 -0.08403 " pathEditMode="relative" rAng="10800000" ptsTypes="AAA">
                                      <p:cBhvr>
                                        <p:cTn id="63" dur="750" spd="-100000" fill="hold"/>
                                        <p:tgtEl>
                                          <p:spTgt spid="29"/>
                                        </p:tgtEl>
                                        <p:attrNameLst>
                                          <p:attrName>ppt_x</p:attrName>
                                          <p:attrName>ppt_y</p:attrName>
                                        </p:attrNameLst>
                                      </p:cBhvr>
                                      <p:rCtr x="-1953" y="-4213"/>
                                    </p:animMotion>
                                  </p:childTnLst>
                                </p:cTn>
                              </p:par>
                              <p:par>
                                <p:cTn id="64" presetID="53" presetClass="entr" presetSubtype="16" fill="hold" nodeType="withEffect">
                                  <p:stCondLst>
                                    <p:cond delay="1250"/>
                                  </p:stCondLst>
                                  <p:childTnLst>
                                    <p:set>
                                      <p:cBhvr>
                                        <p:cTn id="65" dur="1" fill="hold">
                                          <p:stCondLst>
                                            <p:cond delay="0"/>
                                          </p:stCondLst>
                                        </p:cTn>
                                        <p:tgtEl>
                                          <p:spTgt spid="14"/>
                                        </p:tgtEl>
                                        <p:attrNameLst>
                                          <p:attrName>style.visibility</p:attrName>
                                        </p:attrNameLst>
                                      </p:cBhvr>
                                      <p:to>
                                        <p:strVal val="visible"/>
                                      </p:to>
                                    </p:set>
                                    <p:anim calcmode="lin" valueType="num">
                                      <p:cBhvr>
                                        <p:cTn id="66" dur="500" fill="hold"/>
                                        <p:tgtEl>
                                          <p:spTgt spid="14"/>
                                        </p:tgtEl>
                                        <p:attrNameLst>
                                          <p:attrName>ppt_w</p:attrName>
                                        </p:attrNameLst>
                                      </p:cBhvr>
                                      <p:tavLst>
                                        <p:tav tm="0">
                                          <p:val>
                                            <p:fltVal val="0"/>
                                          </p:val>
                                        </p:tav>
                                        <p:tav tm="100000">
                                          <p:val>
                                            <p:strVal val="#ppt_w"/>
                                          </p:val>
                                        </p:tav>
                                      </p:tavLst>
                                    </p:anim>
                                    <p:anim calcmode="lin" valueType="num">
                                      <p:cBhvr>
                                        <p:cTn id="67" dur="500" fill="hold"/>
                                        <p:tgtEl>
                                          <p:spTgt spid="14"/>
                                        </p:tgtEl>
                                        <p:attrNameLst>
                                          <p:attrName>ppt_h</p:attrName>
                                        </p:attrNameLst>
                                      </p:cBhvr>
                                      <p:tavLst>
                                        <p:tav tm="0">
                                          <p:val>
                                            <p:fltVal val="0"/>
                                          </p:val>
                                        </p:tav>
                                        <p:tav tm="100000">
                                          <p:val>
                                            <p:strVal val="#ppt_h"/>
                                          </p:val>
                                        </p:tav>
                                      </p:tavLst>
                                    </p:anim>
                                    <p:animEffect transition="in" filter="fade">
                                      <p:cBhvr>
                                        <p:cTn id="68" dur="500"/>
                                        <p:tgtEl>
                                          <p:spTgt spid="14"/>
                                        </p:tgtEl>
                                      </p:cBhvr>
                                    </p:animEffect>
                                  </p:childTnLst>
                                </p:cTn>
                              </p:par>
                              <p:par>
                                <p:cTn id="69" presetID="35" presetClass="path" presetSubtype="0" accel="50000" decel="50000" fill="hold" nodeType="withEffect">
                                  <p:stCondLst>
                                    <p:cond delay="1250"/>
                                  </p:stCondLst>
                                  <p:childTnLst>
                                    <p:animMotion origin="layout" path="M -3.33333E-6 3.7037E-7 L -0.06093 3.7037E-7 " pathEditMode="relative" rAng="0" ptsTypes="AA">
                                      <p:cBhvr>
                                        <p:cTn id="70" dur="750" spd="-100000" fill="hold"/>
                                        <p:tgtEl>
                                          <p:spTgt spid="14"/>
                                        </p:tgtEl>
                                        <p:attrNameLst>
                                          <p:attrName>ppt_x</p:attrName>
                                          <p:attrName>ppt_y</p:attrName>
                                        </p:attrNameLst>
                                      </p:cBhvr>
                                      <p:rCtr x="-3047" y="0"/>
                                    </p:animMotion>
                                  </p:childTnLst>
                                </p:cTn>
                              </p:par>
                              <p:par>
                                <p:cTn id="71" presetID="53" presetClass="entr" presetSubtype="16" fill="hold" grpId="0" nodeType="withEffect">
                                  <p:stCondLst>
                                    <p:cond delay="1500"/>
                                  </p:stCondLst>
                                  <p:childTnLst>
                                    <p:set>
                                      <p:cBhvr>
                                        <p:cTn id="72" dur="1" fill="hold">
                                          <p:stCondLst>
                                            <p:cond delay="0"/>
                                          </p:stCondLst>
                                        </p:cTn>
                                        <p:tgtEl>
                                          <p:spTgt spid="31"/>
                                        </p:tgtEl>
                                        <p:attrNameLst>
                                          <p:attrName>style.visibility</p:attrName>
                                        </p:attrNameLst>
                                      </p:cBhvr>
                                      <p:to>
                                        <p:strVal val="visible"/>
                                      </p:to>
                                    </p:set>
                                    <p:anim calcmode="lin" valueType="num">
                                      <p:cBhvr>
                                        <p:cTn id="73" dur="500" fill="hold"/>
                                        <p:tgtEl>
                                          <p:spTgt spid="31"/>
                                        </p:tgtEl>
                                        <p:attrNameLst>
                                          <p:attrName>ppt_w</p:attrName>
                                        </p:attrNameLst>
                                      </p:cBhvr>
                                      <p:tavLst>
                                        <p:tav tm="0">
                                          <p:val>
                                            <p:fltVal val="0"/>
                                          </p:val>
                                        </p:tav>
                                        <p:tav tm="100000">
                                          <p:val>
                                            <p:strVal val="#ppt_w"/>
                                          </p:val>
                                        </p:tav>
                                      </p:tavLst>
                                    </p:anim>
                                    <p:anim calcmode="lin" valueType="num">
                                      <p:cBhvr>
                                        <p:cTn id="74" dur="500" fill="hold"/>
                                        <p:tgtEl>
                                          <p:spTgt spid="31"/>
                                        </p:tgtEl>
                                        <p:attrNameLst>
                                          <p:attrName>ppt_h</p:attrName>
                                        </p:attrNameLst>
                                      </p:cBhvr>
                                      <p:tavLst>
                                        <p:tav tm="0">
                                          <p:val>
                                            <p:fltVal val="0"/>
                                          </p:val>
                                        </p:tav>
                                        <p:tav tm="100000">
                                          <p:val>
                                            <p:strVal val="#ppt_h"/>
                                          </p:val>
                                        </p:tav>
                                      </p:tavLst>
                                    </p:anim>
                                    <p:animEffect transition="in" filter="fade">
                                      <p:cBhvr>
                                        <p:cTn id="75" dur="500"/>
                                        <p:tgtEl>
                                          <p:spTgt spid="31"/>
                                        </p:tgtEl>
                                      </p:cBhvr>
                                    </p:animEffect>
                                  </p:childTnLst>
                                </p:cTn>
                              </p:par>
                              <p:par>
                                <p:cTn id="76" presetID="0" presetClass="path" presetSubtype="0" accel="50000" decel="50000" fill="hold" grpId="1" nodeType="withEffect">
                                  <p:stCondLst>
                                    <p:cond delay="1500"/>
                                  </p:stCondLst>
                                  <p:childTnLst>
                                    <p:animMotion origin="layout" path="M 0.00052 0.00046 C 2.29167E-6 -0.02292 2.29167E-6 -0.04213 0.00312 -0.06389 C 0.00807 -0.08287 0.00729 -0.09259 0.01614 -0.10625 " pathEditMode="relative" rAng="14040000" ptsTypes="AAA">
                                      <p:cBhvr>
                                        <p:cTn id="77" dur="750" spd="-100000" fill="hold"/>
                                        <p:tgtEl>
                                          <p:spTgt spid="31"/>
                                        </p:tgtEl>
                                        <p:attrNameLst>
                                          <p:attrName>ppt_x</p:attrName>
                                          <p:attrName>ppt_y</p:attrName>
                                        </p:attrNameLst>
                                      </p:cBhvr>
                                      <p:rCtr x="781" y="-5324"/>
                                    </p:animMotion>
                                  </p:childTnLst>
                                </p:cTn>
                              </p:par>
                              <p:par>
                                <p:cTn id="78" presetID="53" presetClass="entr" presetSubtype="16" fill="hold" nodeType="withEffect">
                                  <p:stCondLst>
                                    <p:cond delay="1500"/>
                                  </p:stCondLst>
                                  <p:childTnLst>
                                    <p:set>
                                      <p:cBhvr>
                                        <p:cTn id="79" dur="1" fill="hold">
                                          <p:stCondLst>
                                            <p:cond delay="0"/>
                                          </p:stCondLst>
                                        </p:cTn>
                                        <p:tgtEl>
                                          <p:spTgt spid="20"/>
                                        </p:tgtEl>
                                        <p:attrNameLst>
                                          <p:attrName>style.visibility</p:attrName>
                                        </p:attrNameLst>
                                      </p:cBhvr>
                                      <p:to>
                                        <p:strVal val="visible"/>
                                      </p:to>
                                    </p:set>
                                    <p:anim calcmode="lin" valueType="num">
                                      <p:cBhvr>
                                        <p:cTn id="80" dur="500" fill="hold"/>
                                        <p:tgtEl>
                                          <p:spTgt spid="20"/>
                                        </p:tgtEl>
                                        <p:attrNameLst>
                                          <p:attrName>ppt_w</p:attrName>
                                        </p:attrNameLst>
                                      </p:cBhvr>
                                      <p:tavLst>
                                        <p:tav tm="0">
                                          <p:val>
                                            <p:fltVal val="0"/>
                                          </p:val>
                                        </p:tav>
                                        <p:tav tm="100000">
                                          <p:val>
                                            <p:strVal val="#ppt_w"/>
                                          </p:val>
                                        </p:tav>
                                      </p:tavLst>
                                    </p:anim>
                                    <p:anim calcmode="lin" valueType="num">
                                      <p:cBhvr>
                                        <p:cTn id="81" dur="500" fill="hold"/>
                                        <p:tgtEl>
                                          <p:spTgt spid="20"/>
                                        </p:tgtEl>
                                        <p:attrNameLst>
                                          <p:attrName>ppt_h</p:attrName>
                                        </p:attrNameLst>
                                      </p:cBhvr>
                                      <p:tavLst>
                                        <p:tav tm="0">
                                          <p:val>
                                            <p:fltVal val="0"/>
                                          </p:val>
                                        </p:tav>
                                        <p:tav tm="100000">
                                          <p:val>
                                            <p:strVal val="#ppt_h"/>
                                          </p:val>
                                        </p:tav>
                                      </p:tavLst>
                                    </p:anim>
                                    <p:animEffect transition="in" filter="fade">
                                      <p:cBhvr>
                                        <p:cTn id="82" dur="500"/>
                                        <p:tgtEl>
                                          <p:spTgt spid="20"/>
                                        </p:tgtEl>
                                      </p:cBhvr>
                                    </p:animEffect>
                                  </p:childTnLst>
                                </p:cTn>
                              </p:par>
                              <p:par>
                                <p:cTn id="83" presetID="35" presetClass="path" presetSubtype="0" accel="50000" decel="50000" fill="hold" nodeType="withEffect">
                                  <p:stCondLst>
                                    <p:cond delay="1500"/>
                                  </p:stCondLst>
                                  <p:childTnLst>
                                    <p:animMotion origin="layout" path="M -3.33333E-6 3.7037E-7 L -0.06093 3.7037E-7 " pathEditMode="relative" rAng="0" ptsTypes="AA">
                                      <p:cBhvr>
                                        <p:cTn id="84" dur="750" spd="-100000" fill="hold"/>
                                        <p:tgtEl>
                                          <p:spTgt spid="20"/>
                                        </p:tgtEl>
                                        <p:attrNameLst>
                                          <p:attrName>ppt_x</p:attrName>
                                          <p:attrName>ppt_y</p:attrName>
                                        </p:attrNameLst>
                                      </p:cBhvr>
                                      <p:rCtr x="-3047" y="0"/>
                                    </p:animMotion>
                                  </p:childTnLst>
                                </p:cTn>
                              </p:par>
                              <p:par>
                                <p:cTn id="85" presetID="53" presetClass="entr" presetSubtype="16" fill="hold" grpId="0" nodeType="withEffect">
                                  <p:stCondLst>
                                    <p:cond delay="1750"/>
                                  </p:stCondLst>
                                  <p:childTnLst>
                                    <p:set>
                                      <p:cBhvr>
                                        <p:cTn id="86" dur="1" fill="hold">
                                          <p:stCondLst>
                                            <p:cond delay="0"/>
                                          </p:stCondLst>
                                        </p:cTn>
                                        <p:tgtEl>
                                          <p:spTgt spid="28"/>
                                        </p:tgtEl>
                                        <p:attrNameLst>
                                          <p:attrName>style.visibility</p:attrName>
                                        </p:attrNameLst>
                                      </p:cBhvr>
                                      <p:to>
                                        <p:strVal val="visible"/>
                                      </p:to>
                                    </p:set>
                                    <p:anim calcmode="lin" valueType="num">
                                      <p:cBhvr>
                                        <p:cTn id="87" dur="500" fill="hold"/>
                                        <p:tgtEl>
                                          <p:spTgt spid="28"/>
                                        </p:tgtEl>
                                        <p:attrNameLst>
                                          <p:attrName>ppt_w</p:attrName>
                                        </p:attrNameLst>
                                      </p:cBhvr>
                                      <p:tavLst>
                                        <p:tav tm="0">
                                          <p:val>
                                            <p:fltVal val="0"/>
                                          </p:val>
                                        </p:tav>
                                        <p:tav tm="100000">
                                          <p:val>
                                            <p:strVal val="#ppt_w"/>
                                          </p:val>
                                        </p:tav>
                                      </p:tavLst>
                                    </p:anim>
                                    <p:anim calcmode="lin" valueType="num">
                                      <p:cBhvr>
                                        <p:cTn id="88" dur="500" fill="hold"/>
                                        <p:tgtEl>
                                          <p:spTgt spid="28"/>
                                        </p:tgtEl>
                                        <p:attrNameLst>
                                          <p:attrName>ppt_h</p:attrName>
                                        </p:attrNameLst>
                                      </p:cBhvr>
                                      <p:tavLst>
                                        <p:tav tm="0">
                                          <p:val>
                                            <p:fltVal val="0"/>
                                          </p:val>
                                        </p:tav>
                                        <p:tav tm="100000">
                                          <p:val>
                                            <p:strVal val="#ppt_h"/>
                                          </p:val>
                                        </p:tav>
                                      </p:tavLst>
                                    </p:anim>
                                    <p:animEffect transition="in" filter="fade">
                                      <p:cBhvr>
                                        <p:cTn id="89" dur="500"/>
                                        <p:tgtEl>
                                          <p:spTgt spid="28"/>
                                        </p:tgtEl>
                                      </p:cBhvr>
                                    </p:animEffect>
                                  </p:childTnLst>
                                </p:cTn>
                              </p:par>
                              <p:par>
                                <p:cTn id="90" presetID="0" presetClass="path" presetSubtype="0" accel="50000" decel="50000" fill="hold" grpId="1" nodeType="withEffect">
                                  <p:stCondLst>
                                    <p:cond delay="1750"/>
                                  </p:stCondLst>
                                  <p:childTnLst>
                                    <p:animMotion origin="layout" path="M 3.70797E-17 2.96296E-6 C 0.01029 -0.01412 0.0194 -0.02523 0.03112 -0.03334 C 0.04271 -0.03704 0.04661 -0.04375 0.05794 -0.03866 " pathEditMode="relative" rAng="17340000" ptsTypes="AAA">
                                      <p:cBhvr>
                                        <p:cTn id="91" dur="750" spd="-100000" fill="hold"/>
                                        <p:tgtEl>
                                          <p:spTgt spid="28"/>
                                        </p:tgtEl>
                                        <p:attrNameLst>
                                          <p:attrName>ppt_x</p:attrName>
                                          <p:attrName>ppt_y</p:attrName>
                                        </p:attrNameLst>
                                      </p:cBhvr>
                                      <p:rCtr x="2891" y="-1921"/>
                                    </p:animMotion>
                                  </p:childTnLst>
                                </p:cTn>
                              </p:par>
                              <p:par>
                                <p:cTn id="92" presetID="53" presetClass="entr" presetSubtype="16" fill="hold" nodeType="withEffect">
                                  <p:stCondLst>
                                    <p:cond delay="1750"/>
                                  </p:stCondLst>
                                  <p:childTnLst>
                                    <p:set>
                                      <p:cBhvr>
                                        <p:cTn id="93" dur="1" fill="hold">
                                          <p:stCondLst>
                                            <p:cond delay="0"/>
                                          </p:stCondLst>
                                        </p:cTn>
                                        <p:tgtEl>
                                          <p:spTgt spid="8"/>
                                        </p:tgtEl>
                                        <p:attrNameLst>
                                          <p:attrName>style.visibility</p:attrName>
                                        </p:attrNameLst>
                                      </p:cBhvr>
                                      <p:to>
                                        <p:strVal val="visible"/>
                                      </p:to>
                                    </p:set>
                                    <p:anim calcmode="lin" valueType="num">
                                      <p:cBhvr>
                                        <p:cTn id="94" dur="500" fill="hold"/>
                                        <p:tgtEl>
                                          <p:spTgt spid="8"/>
                                        </p:tgtEl>
                                        <p:attrNameLst>
                                          <p:attrName>ppt_w</p:attrName>
                                        </p:attrNameLst>
                                      </p:cBhvr>
                                      <p:tavLst>
                                        <p:tav tm="0">
                                          <p:val>
                                            <p:fltVal val="0"/>
                                          </p:val>
                                        </p:tav>
                                        <p:tav tm="100000">
                                          <p:val>
                                            <p:strVal val="#ppt_w"/>
                                          </p:val>
                                        </p:tav>
                                      </p:tavLst>
                                    </p:anim>
                                    <p:anim calcmode="lin" valueType="num">
                                      <p:cBhvr>
                                        <p:cTn id="95" dur="500" fill="hold"/>
                                        <p:tgtEl>
                                          <p:spTgt spid="8"/>
                                        </p:tgtEl>
                                        <p:attrNameLst>
                                          <p:attrName>ppt_h</p:attrName>
                                        </p:attrNameLst>
                                      </p:cBhvr>
                                      <p:tavLst>
                                        <p:tav tm="0">
                                          <p:val>
                                            <p:fltVal val="0"/>
                                          </p:val>
                                        </p:tav>
                                        <p:tav tm="100000">
                                          <p:val>
                                            <p:strVal val="#ppt_h"/>
                                          </p:val>
                                        </p:tav>
                                      </p:tavLst>
                                    </p:anim>
                                    <p:animEffect transition="in" filter="fade">
                                      <p:cBhvr>
                                        <p:cTn id="96" dur="500"/>
                                        <p:tgtEl>
                                          <p:spTgt spid="8"/>
                                        </p:tgtEl>
                                      </p:cBhvr>
                                    </p:animEffect>
                                  </p:childTnLst>
                                </p:cTn>
                              </p:par>
                              <p:par>
                                <p:cTn id="97" presetID="35" presetClass="path" presetSubtype="0" accel="50000" decel="50000" fill="hold" nodeType="withEffect">
                                  <p:stCondLst>
                                    <p:cond delay="1750"/>
                                  </p:stCondLst>
                                  <p:childTnLst>
                                    <p:animMotion origin="layout" path="M -3.33333E-6 3.7037E-7 L -0.06093 3.7037E-7 " pathEditMode="relative" rAng="0" ptsTypes="AA">
                                      <p:cBhvr>
                                        <p:cTn id="98" dur="750" spd="-100000" fill="hold"/>
                                        <p:tgtEl>
                                          <p:spTgt spid="8"/>
                                        </p:tgtEl>
                                        <p:attrNameLst>
                                          <p:attrName>ppt_x</p:attrName>
                                          <p:attrName>ppt_y</p:attrName>
                                        </p:attrNameLst>
                                      </p:cBhvr>
                                      <p:rCtr x="-3047" y="0"/>
                                    </p:animMotion>
                                  </p:childTnLst>
                                </p:cTn>
                              </p:par>
                              <p:par>
                                <p:cTn id="99" presetID="42" presetClass="entr" presetSubtype="0" fill="hold" grpId="0" nodeType="withEffect">
                                  <p:stCondLst>
                                    <p:cond delay="0"/>
                                  </p:stCondLst>
                                  <p:childTnLst>
                                    <p:set>
                                      <p:cBhvr>
                                        <p:cTn id="100" dur="1" fill="hold">
                                          <p:stCondLst>
                                            <p:cond delay="0"/>
                                          </p:stCondLst>
                                        </p:cTn>
                                        <p:tgtEl>
                                          <p:spTgt spid="45"/>
                                        </p:tgtEl>
                                        <p:attrNameLst>
                                          <p:attrName>style.visibility</p:attrName>
                                        </p:attrNameLst>
                                      </p:cBhvr>
                                      <p:to>
                                        <p:strVal val="visible"/>
                                      </p:to>
                                    </p:set>
                                    <p:animEffect transition="in" filter="fade">
                                      <p:cBhvr>
                                        <p:cTn id="101" dur="1000"/>
                                        <p:tgtEl>
                                          <p:spTgt spid="45"/>
                                        </p:tgtEl>
                                      </p:cBhvr>
                                    </p:animEffect>
                                    <p:anim calcmode="lin" valueType="num">
                                      <p:cBhvr>
                                        <p:cTn id="102" dur="1000" fill="hold"/>
                                        <p:tgtEl>
                                          <p:spTgt spid="45"/>
                                        </p:tgtEl>
                                        <p:attrNameLst>
                                          <p:attrName>ppt_x</p:attrName>
                                        </p:attrNameLst>
                                      </p:cBhvr>
                                      <p:tavLst>
                                        <p:tav tm="0">
                                          <p:val>
                                            <p:strVal val="#ppt_x"/>
                                          </p:val>
                                        </p:tav>
                                        <p:tav tm="100000">
                                          <p:val>
                                            <p:strVal val="#ppt_x"/>
                                          </p:val>
                                        </p:tav>
                                      </p:tavLst>
                                    </p:anim>
                                    <p:anim calcmode="lin" valueType="num">
                                      <p:cBhvr>
                                        <p:cTn id="103" dur="1000" fill="hold"/>
                                        <p:tgtEl>
                                          <p:spTgt spid="45"/>
                                        </p:tgtEl>
                                        <p:attrNameLst>
                                          <p:attrName>ppt_y</p:attrName>
                                        </p:attrNameLst>
                                      </p:cBhvr>
                                      <p:tavLst>
                                        <p:tav tm="0">
                                          <p:val>
                                            <p:strVal val="#ppt_y+.1"/>
                                          </p:val>
                                        </p:tav>
                                        <p:tav tm="100000">
                                          <p:val>
                                            <p:strVal val="#ppt_y"/>
                                          </p:val>
                                        </p:tav>
                                      </p:tavLst>
                                    </p:anim>
                                  </p:childTnLst>
                                </p:cTn>
                              </p:par>
                              <p:par>
                                <p:cTn id="104" presetID="42" presetClass="entr" presetSubtype="0" fill="hold" nodeType="withEffect">
                                  <p:stCondLst>
                                    <p:cond delay="0"/>
                                  </p:stCondLst>
                                  <p:childTnLst>
                                    <p:set>
                                      <p:cBhvr>
                                        <p:cTn id="105" dur="1" fill="hold">
                                          <p:stCondLst>
                                            <p:cond delay="0"/>
                                          </p:stCondLst>
                                        </p:cTn>
                                        <p:tgtEl>
                                          <p:spTgt spid="46"/>
                                        </p:tgtEl>
                                        <p:attrNameLst>
                                          <p:attrName>style.visibility</p:attrName>
                                        </p:attrNameLst>
                                      </p:cBhvr>
                                      <p:to>
                                        <p:strVal val="visible"/>
                                      </p:to>
                                    </p:set>
                                    <p:animEffect transition="in" filter="fade">
                                      <p:cBhvr>
                                        <p:cTn id="106" dur="1000"/>
                                        <p:tgtEl>
                                          <p:spTgt spid="46"/>
                                        </p:tgtEl>
                                      </p:cBhvr>
                                    </p:animEffect>
                                    <p:anim calcmode="lin" valueType="num">
                                      <p:cBhvr>
                                        <p:cTn id="107" dur="1000" fill="hold"/>
                                        <p:tgtEl>
                                          <p:spTgt spid="46"/>
                                        </p:tgtEl>
                                        <p:attrNameLst>
                                          <p:attrName>ppt_x</p:attrName>
                                        </p:attrNameLst>
                                      </p:cBhvr>
                                      <p:tavLst>
                                        <p:tav tm="0">
                                          <p:val>
                                            <p:strVal val="#ppt_x"/>
                                          </p:val>
                                        </p:tav>
                                        <p:tav tm="100000">
                                          <p:val>
                                            <p:strVal val="#ppt_x"/>
                                          </p:val>
                                        </p:tav>
                                      </p:tavLst>
                                    </p:anim>
                                    <p:anim calcmode="lin" valueType="num">
                                      <p:cBhvr>
                                        <p:cTn id="108" dur="1000" fill="hold"/>
                                        <p:tgtEl>
                                          <p:spTgt spid="4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4" grpId="0" animBg="1"/>
      <p:bldP spid="27" grpId="0" animBg="1"/>
      <p:bldP spid="27" grpId="1" animBg="1"/>
      <p:bldP spid="28" grpId="0" animBg="1"/>
      <p:bldP spid="28" grpId="1" animBg="1"/>
      <p:bldP spid="29" grpId="0" animBg="1"/>
      <p:bldP spid="29" grpId="1" animBg="1"/>
      <p:bldP spid="31" grpId="0" animBg="1"/>
      <p:bldP spid="31" grpId="1" animBg="1"/>
      <p:bldP spid="26" grpId="0" animBg="1"/>
      <p:bldP spid="26" grpId="1" animBg="1"/>
      <p:bldP spid="47" grpId="0" animBg="1"/>
      <p:bldP spid="47" grpId="1" animBg="1"/>
      <p:bldP spid="4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LaptopMockup">
            <a:extLst>
              <a:ext uri="{FF2B5EF4-FFF2-40B4-BE49-F238E27FC236}">
                <a16:creationId xmlns:a16="http://schemas.microsoft.com/office/drawing/2014/main" id="{075E444C-3388-A459-3DBC-E4E6C408CD5B}"/>
              </a:ext>
            </a:extLst>
          </p:cNvPr>
          <p:cNvGrpSpPr/>
          <p:nvPr/>
        </p:nvGrpSpPr>
        <p:grpSpPr>
          <a:xfrm>
            <a:off x="4638197" y="1881597"/>
            <a:ext cx="6325880" cy="3888432"/>
            <a:chOff x="1197228" y="1649967"/>
            <a:chExt cx="4557593" cy="2801490"/>
          </a:xfrm>
        </p:grpSpPr>
        <p:sp>
          <p:nvSpPr>
            <p:cNvPr id="26" name="Freeform 33">
              <a:extLst>
                <a:ext uri="{FF2B5EF4-FFF2-40B4-BE49-F238E27FC236}">
                  <a16:creationId xmlns:a16="http://schemas.microsoft.com/office/drawing/2014/main" id="{FE94E2CE-9121-95E0-7DFB-567223CD0CA2}"/>
                </a:ext>
              </a:extLst>
            </p:cNvPr>
            <p:cNvSpPr/>
            <p:nvPr/>
          </p:nvSpPr>
          <p:spPr>
            <a:xfrm>
              <a:off x="1529930" y="1649967"/>
              <a:ext cx="3909240" cy="2652027"/>
            </a:xfrm>
            <a:custGeom>
              <a:avLst/>
              <a:gdLst>
                <a:gd name="connsiteX0" fmla="*/ 4499105 w 4499104"/>
                <a:gd name="connsiteY0" fmla="*/ 3052191 h 3052191"/>
                <a:gd name="connsiteX1" fmla="*/ 0 w 4499104"/>
                <a:gd name="connsiteY1" fmla="*/ 3052191 h 3052191"/>
                <a:gd name="connsiteX2" fmla="*/ 0 w 4499104"/>
                <a:gd name="connsiteY2" fmla="*/ 118829 h 3052191"/>
                <a:gd name="connsiteX3" fmla="*/ 117743 w 4499104"/>
                <a:gd name="connsiteY3" fmla="*/ 0 h 3052191"/>
                <a:gd name="connsiteX4" fmla="*/ 4382320 w 4499104"/>
                <a:gd name="connsiteY4" fmla="*/ 0 h 3052191"/>
                <a:gd name="connsiteX5" fmla="*/ 4499105 w 4499104"/>
                <a:gd name="connsiteY5" fmla="*/ 118829 h 3052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99104" h="3052191">
                  <a:moveTo>
                    <a:pt x="4499105" y="3052191"/>
                  </a:moveTo>
                  <a:lnTo>
                    <a:pt x="0" y="3052191"/>
                  </a:lnTo>
                  <a:lnTo>
                    <a:pt x="0" y="118829"/>
                  </a:lnTo>
                  <a:cubicBezTo>
                    <a:pt x="-2" y="53574"/>
                    <a:pt x="52561" y="526"/>
                    <a:pt x="117743" y="0"/>
                  </a:cubicBezTo>
                  <a:lnTo>
                    <a:pt x="4382320" y="0"/>
                  </a:lnTo>
                  <a:cubicBezTo>
                    <a:pt x="4447126" y="1047"/>
                    <a:pt x="4499105" y="53943"/>
                    <a:pt x="4499105" y="118829"/>
                  </a:cubicBezTo>
                  <a:close/>
                </a:path>
              </a:pathLst>
            </a:custGeom>
            <a:solidFill>
              <a:schemeClr val="accent6"/>
            </a:solidFill>
            <a:ln w="47798" cap="flat">
              <a:noFill/>
              <a:prstDash val="solid"/>
              <a:miter/>
            </a:ln>
            <a:effectLst>
              <a:outerShdw blurRad="965200" dist="431800" dir="5400000" algn="t" rotWithShape="0">
                <a:prstClr val="black">
                  <a:alpha val="9000"/>
                </a:prstClr>
              </a:outerShd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Open Sans" pitchFamily="2" charset="0"/>
                <a:ea typeface="+mn-ea"/>
                <a:cs typeface="+mn-cs"/>
              </a:endParaRPr>
            </a:p>
          </p:txBody>
        </p:sp>
        <p:sp>
          <p:nvSpPr>
            <p:cNvPr id="27" name="Freeform 35">
              <a:extLst>
                <a:ext uri="{FF2B5EF4-FFF2-40B4-BE49-F238E27FC236}">
                  <a16:creationId xmlns:a16="http://schemas.microsoft.com/office/drawing/2014/main" id="{E2764213-B864-04B6-EEBC-83AF1E952201}"/>
                </a:ext>
              </a:extLst>
            </p:cNvPr>
            <p:cNvSpPr/>
            <p:nvPr/>
          </p:nvSpPr>
          <p:spPr>
            <a:xfrm>
              <a:off x="1197228" y="4327390"/>
              <a:ext cx="4557592" cy="124067"/>
            </a:xfrm>
            <a:custGeom>
              <a:avLst/>
              <a:gdLst>
                <a:gd name="connsiteX0" fmla="*/ 5245286 w 5245286"/>
                <a:gd name="connsiteY0" fmla="*/ 0 h 142787"/>
                <a:gd name="connsiteX1" fmla="*/ 5245286 w 5245286"/>
                <a:gd name="connsiteY1" fmla="*/ 11021 h 142787"/>
                <a:gd name="connsiteX2" fmla="*/ 5206518 w 5245286"/>
                <a:gd name="connsiteY2" fmla="*/ 77143 h 142787"/>
                <a:gd name="connsiteX3" fmla="*/ 5034211 w 5245286"/>
                <a:gd name="connsiteY3" fmla="*/ 142787 h 142787"/>
                <a:gd name="connsiteX4" fmla="*/ 211075 w 5245286"/>
                <a:gd name="connsiteY4" fmla="*/ 142787 h 142787"/>
                <a:gd name="connsiteX5" fmla="*/ 38290 w 5245286"/>
                <a:gd name="connsiteY5" fmla="*/ 77143 h 142787"/>
                <a:gd name="connsiteX6" fmla="*/ 0 w 5245286"/>
                <a:gd name="connsiteY6" fmla="*/ 11021 h 142787"/>
                <a:gd name="connsiteX7" fmla="*/ 0 w 5245286"/>
                <a:gd name="connsiteY7" fmla="*/ 0 h 142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5286" h="142787">
                  <a:moveTo>
                    <a:pt x="5245286" y="0"/>
                  </a:moveTo>
                  <a:lnTo>
                    <a:pt x="5245286" y="11021"/>
                  </a:lnTo>
                  <a:cubicBezTo>
                    <a:pt x="5242702" y="37700"/>
                    <a:pt x="5228534" y="61892"/>
                    <a:pt x="5206518" y="77143"/>
                  </a:cubicBezTo>
                  <a:cubicBezTo>
                    <a:pt x="5157028" y="115979"/>
                    <a:pt x="5096960" y="138868"/>
                    <a:pt x="5034211" y="142787"/>
                  </a:cubicBezTo>
                  <a:lnTo>
                    <a:pt x="211075" y="142787"/>
                  </a:lnTo>
                  <a:cubicBezTo>
                    <a:pt x="148200" y="138786"/>
                    <a:pt x="87988" y="115907"/>
                    <a:pt x="38290" y="77143"/>
                  </a:cubicBezTo>
                  <a:cubicBezTo>
                    <a:pt x="16552" y="61705"/>
                    <a:pt x="2581" y="37575"/>
                    <a:pt x="0" y="11021"/>
                  </a:cubicBezTo>
                  <a:lnTo>
                    <a:pt x="0" y="0"/>
                  </a:lnTo>
                  <a:close/>
                </a:path>
              </a:pathLst>
            </a:custGeom>
            <a:solidFill>
              <a:schemeClr val="accent5"/>
            </a:solidFill>
            <a:ln w="4779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Open Sans" pitchFamily="2" charset="0"/>
                <a:ea typeface="+mn-ea"/>
                <a:cs typeface="+mn-cs"/>
              </a:endParaRPr>
            </a:p>
          </p:txBody>
        </p:sp>
        <p:sp>
          <p:nvSpPr>
            <p:cNvPr id="28" name="Freeform 36">
              <a:extLst>
                <a:ext uri="{FF2B5EF4-FFF2-40B4-BE49-F238E27FC236}">
                  <a16:creationId xmlns:a16="http://schemas.microsoft.com/office/drawing/2014/main" id="{E6C489D6-5AB1-8668-640B-4A44D24885CB}"/>
                </a:ext>
              </a:extLst>
            </p:cNvPr>
            <p:cNvSpPr/>
            <p:nvPr/>
          </p:nvSpPr>
          <p:spPr>
            <a:xfrm>
              <a:off x="1197229" y="4301994"/>
              <a:ext cx="4557592" cy="92425"/>
            </a:xfrm>
            <a:custGeom>
              <a:avLst/>
              <a:gdLst>
                <a:gd name="connsiteX0" fmla="*/ 5245286 w 5245286"/>
                <a:gd name="connsiteY0" fmla="*/ 20124 h 106371"/>
                <a:gd name="connsiteX1" fmla="*/ 5245286 w 5245286"/>
                <a:gd name="connsiteY1" fmla="*/ 40249 h 106371"/>
                <a:gd name="connsiteX2" fmla="*/ 5206518 w 5245286"/>
                <a:gd name="connsiteY2" fmla="*/ 106371 h 106371"/>
                <a:gd name="connsiteX3" fmla="*/ 38290 w 5245286"/>
                <a:gd name="connsiteY3" fmla="*/ 106371 h 106371"/>
                <a:gd name="connsiteX4" fmla="*/ 0 w 5245286"/>
                <a:gd name="connsiteY4" fmla="*/ 40249 h 106371"/>
                <a:gd name="connsiteX5" fmla="*/ 0 w 5245286"/>
                <a:gd name="connsiteY5" fmla="*/ 20124 h 106371"/>
                <a:gd name="connsiteX6" fmla="*/ 20102 w 5245286"/>
                <a:gd name="connsiteY6" fmla="*/ 0 h 106371"/>
                <a:gd name="connsiteX7" fmla="*/ 5225184 w 5245286"/>
                <a:gd name="connsiteY7" fmla="*/ 0 h 106371"/>
                <a:gd name="connsiteX8" fmla="*/ 5245286 w 5245286"/>
                <a:gd name="connsiteY8" fmla="*/ 20124 h 106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45286" h="106371">
                  <a:moveTo>
                    <a:pt x="5245286" y="20124"/>
                  </a:moveTo>
                  <a:lnTo>
                    <a:pt x="5245286" y="40249"/>
                  </a:lnTo>
                  <a:cubicBezTo>
                    <a:pt x="5242702" y="66928"/>
                    <a:pt x="5228534" y="91120"/>
                    <a:pt x="5206518" y="106371"/>
                  </a:cubicBezTo>
                  <a:lnTo>
                    <a:pt x="38290" y="106371"/>
                  </a:lnTo>
                  <a:cubicBezTo>
                    <a:pt x="16552" y="90933"/>
                    <a:pt x="2581" y="66803"/>
                    <a:pt x="0" y="40249"/>
                  </a:cubicBezTo>
                  <a:lnTo>
                    <a:pt x="0" y="20124"/>
                  </a:lnTo>
                  <a:cubicBezTo>
                    <a:pt x="0" y="9008"/>
                    <a:pt x="9000" y="0"/>
                    <a:pt x="20102" y="0"/>
                  </a:cubicBezTo>
                  <a:lnTo>
                    <a:pt x="5225184" y="0"/>
                  </a:lnTo>
                  <a:cubicBezTo>
                    <a:pt x="5236288" y="0"/>
                    <a:pt x="5245286" y="9008"/>
                    <a:pt x="5245286" y="20124"/>
                  </a:cubicBezTo>
                  <a:close/>
                </a:path>
              </a:pathLst>
            </a:custGeom>
            <a:solidFill>
              <a:schemeClr val="accent4"/>
            </a:solidFill>
            <a:ln w="4779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Open Sans" pitchFamily="2" charset="0"/>
                <a:ea typeface="+mn-ea"/>
                <a:cs typeface="+mn-cs"/>
              </a:endParaRPr>
            </a:p>
          </p:txBody>
        </p:sp>
        <p:sp>
          <p:nvSpPr>
            <p:cNvPr id="29" name="Freeform 37">
              <a:extLst>
                <a:ext uri="{FF2B5EF4-FFF2-40B4-BE49-F238E27FC236}">
                  <a16:creationId xmlns:a16="http://schemas.microsoft.com/office/drawing/2014/main" id="{02D6376F-F74A-18D2-A817-F50BB1E26790}"/>
                </a:ext>
              </a:extLst>
            </p:cNvPr>
            <p:cNvSpPr/>
            <p:nvPr/>
          </p:nvSpPr>
          <p:spPr>
            <a:xfrm>
              <a:off x="3132718" y="4301994"/>
              <a:ext cx="675384" cy="44547"/>
            </a:xfrm>
            <a:custGeom>
              <a:avLst/>
              <a:gdLst>
                <a:gd name="connsiteX0" fmla="*/ 478628 w 777292"/>
                <a:gd name="connsiteY0" fmla="*/ 0 h 51269"/>
                <a:gd name="connsiteX1" fmla="*/ 0 w 777292"/>
                <a:gd name="connsiteY1" fmla="*/ 0 h 51269"/>
                <a:gd name="connsiteX2" fmla="*/ 55999 w 777292"/>
                <a:gd name="connsiteY2" fmla="*/ 51269 h 51269"/>
                <a:gd name="connsiteX3" fmla="*/ 721771 w 777292"/>
                <a:gd name="connsiteY3" fmla="*/ 51269 h 51269"/>
                <a:gd name="connsiteX4" fmla="*/ 777292 w 777292"/>
                <a:gd name="connsiteY4" fmla="*/ 0 h 512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7292" h="51269">
                  <a:moveTo>
                    <a:pt x="478628" y="0"/>
                  </a:moveTo>
                  <a:lnTo>
                    <a:pt x="0" y="0"/>
                  </a:lnTo>
                  <a:cubicBezTo>
                    <a:pt x="2494" y="29075"/>
                    <a:pt x="26846" y="51375"/>
                    <a:pt x="55999" y="51269"/>
                  </a:cubicBezTo>
                  <a:lnTo>
                    <a:pt x="721771" y="51269"/>
                  </a:lnTo>
                  <a:cubicBezTo>
                    <a:pt x="750738" y="51125"/>
                    <a:pt x="774818" y="28893"/>
                    <a:pt x="777292" y="0"/>
                  </a:cubicBezTo>
                  <a:close/>
                </a:path>
              </a:pathLst>
            </a:custGeom>
            <a:solidFill>
              <a:schemeClr val="accent5">
                <a:alpha val="45000"/>
              </a:schemeClr>
            </a:solidFill>
            <a:ln w="4779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Open Sans" pitchFamily="2" charset="0"/>
                <a:ea typeface="+mn-ea"/>
                <a:cs typeface="+mn-cs"/>
              </a:endParaRPr>
            </a:p>
          </p:txBody>
        </p:sp>
        <p:sp>
          <p:nvSpPr>
            <p:cNvPr id="30" name="Freeform 38">
              <a:extLst>
                <a:ext uri="{FF2B5EF4-FFF2-40B4-BE49-F238E27FC236}">
                  <a16:creationId xmlns:a16="http://schemas.microsoft.com/office/drawing/2014/main" id="{7BE386A9-18A0-35B8-2CC4-E6F4FD1FE4ED}"/>
                </a:ext>
              </a:extLst>
            </p:cNvPr>
            <p:cNvSpPr/>
            <p:nvPr/>
          </p:nvSpPr>
          <p:spPr>
            <a:xfrm>
              <a:off x="3129808" y="4301994"/>
              <a:ext cx="679958" cy="46212"/>
            </a:xfrm>
            <a:custGeom>
              <a:avLst/>
              <a:gdLst>
                <a:gd name="connsiteX0" fmla="*/ 725122 w 782557"/>
                <a:gd name="connsiteY0" fmla="*/ 53186 h 53185"/>
                <a:gd name="connsiteX1" fmla="*/ 57435 w 782557"/>
                <a:gd name="connsiteY1" fmla="*/ 53186 h 53185"/>
                <a:gd name="connsiteX2" fmla="*/ 0 w 782557"/>
                <a:gd name="connsiteY2" fmla="*/ 0 h 53185"/>
                <a:gd name="connsiteX3" fmla="*/ 3350 w 782557"/>
                <a:gd name="connsiteY3" fmla="*/ 0 h 53185"/>
                <a:gd name="connsiteX4" fmla="*/ 57435 w 782557"/>
                <a:gd name="connsiteY4" fmla="*/ 47915 h 53185"/>
                <a:gd name="connsiteX5" fmla="*/ 725122 w 782557"/>
                <a:gd name="connsiteY5" fmla="*/ 47915 h 53185"/>
                <a:gd name="connsiteX6" fmla="*/ 778728 w 782557"/>
                <a:gd name="connsiteY6" fmla="*/ 0 h 53185"/>
                <a:gd name="connsiteX7" fmla="*/ 782557 w 782557"/>
                <a:gd name="connsiteY7" fmla="*/ 0 h 53185"/>
                <a:gd name="connsiteX8" fmla="*/ 725122 w 782557"/>
                <a:gd name="connsiteY8" fmla="*/ 53186 h 53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82557" h="53185">
                  <a:moveTo>
                    <a:pt x="725122" y="53186"/>
                  </a:moveTo>
                  <a:lnTo>
                    <a:pt x="57435" y="53186"/>
                  </a:lnTo>
                  <a:cubicBezTo>
                    <a:pt x="27325" y="53272"/>
                    <a:pt x="2259" y="30062"/>
                    <a:pt x="0" y="0"/>
                  </a:cubicBezTo>
                  <a:lnTo>
                    <a:pt x="3350" y="0"/>
                  </a:lnTo>
                  <a:cubicBezTo>
                    <a:pt x="6524" y="27446"/>
                    <a:pt x="29838" y="48097"/>
                    <a:pt x="57435" y="47915"/>
                  </a:cubicBezTo>
                  <a:lnTo>
                    <a:pt x="725122" y="47915"/>
                  </a:lnTo>
                  <a:cubicBezTo>
                    <a:pt x="752624" y="48073"/>
                    <a:pt x="775780" y="27374"/>
                    <a:pt x="778728" y="0"/>
                  </a:cubicBezTo>
                  <a:lnTo>
                    <a:pt x="782557" y="0"/>
                  </a:lnTo>
                  <a:cubicBezTo>
                    <a:pt x="780078" y="29952"/>
                    <a:pt x="755141" y="53042"/>
                    <a:pt x="725122" y="53186"/>
                  </a:cubicBezTo>
                  <a:close/>
                </a:path>
              </a:pathLst>
            </a:custGeom>
            <a:solidFill>
              <a:srgbClr val="FFFFFF"/>
            </a:solidFill>
            <a:ln w="4779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Open Sans" pitchFamily="2" charset="0"/>
                <a:ea typeface="+mn-ea"/>
                <a:cs typeface="+mn-cs"/>
              </a:endParaRPr>
            </a:p>
          </p:txBody>
        </p:sp>
        <p:sp>
          <p:nvSpPr>
            <p:cNvPr id="31" name="Freeform 40">
              <a:extLst>
                <a:ext uri="{FF2B5EF4-FFF2-40B4-BE49-F238E27FC236}">
                  <a16:creationId xmlns:a16="http://schemas.microsoft.com/office/drawing/2014/main" id="{EF4F84DC-83FF-9435-A436-4AA5357455A6}"/>
                </a:ext>
              </a:extLst>
            </p:cNvPr>
            <p:cNvSpPr/>
            <p:nvPr/>
          </p:nvSpPr>
          <p:spPr>
            <a:xfrm>
              <a:off x="3471242" y="1705755"/>
              <a:ext cx="54895" cy="54955"/>
            </a:xfrm>
            <a:custGeom>
              <a:avLst/>
              <a:gdLst>
                <a:gd name="connsiteX0" fmla="*/ 63179 w 63178"/>
                <a:gd name="connsiteY0" fmla="*/ 31624 h 63247"/>
                <a:gd name="connsiteX1" fmla="*/ 31589 w 63178"/>
                <a:gd name="connsiteY1" fmla="*/ 63248 h 63247"/>
                <a:gd name="connsiteX2" fmla="*/ 0 w 63178"/>
                <a:gd name="connsiteY2" fmla="*/ 31624 h 63247"/>
                <a:gd name="connsiteX3" fmla="*/ 31589 w 63178"/>
                <a:gd name="connsiteY3" fmla="*/ 0 h 63247"/>
                <a:gd name="connsiteX4" fmla="*/ 63179 w 63178"/>
                <a:gd name="connsiteY4" fmla="*/ 31624 h 632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178" h="63247">
                  <a:moveTo>
                    <a:pt x="63179" y="31624"/>
                  </a:moveTo>
                  <a:cubicBezTo>
                    <a:pt x="63179" y="49089"/>
                    <a:pt x="49035" y="63248"/>
                    <a:pt x="31589" y="63248"/>
                  </a:cubicBezTo>
                  <a:cubicBezTo>
                    <a:pt x="14143" y="63248"/>
                    <a:pt x="0" y="49089"/>
                    <a:pt x="0" y="31624"/>
                  </a:cubicBezTo>
                  <a:cubicBezTo>
                    <a:pt x="0" y="14158"/>
                    <a:pt x="14143" y="0"/>
                    <a:pt x="31589" y="0"/>
                  </a:cubicBezTo>
                  <a:cubicBezTo>
                    <a:pt x="48930" y="257"/>
                    <a:pt x="62920" y="14266"/>
                    <a:pt x="63179" y="31624"/>
                  </a:cubicBezTo>
                  <a:close/>
                </a:path>
              </a:pathLst>
            </a:custGeom>
            <a:solidFill>
              <a:schemeClr val="accent4"/>
            </a:solidFill>
            <a:ln w="4779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Open Sans" pitchFamily="2" charset="0"/>
                <a:ea typeface="+mn-ea"/>
                <a:cs typeface="+mn-cs"/>
              </a:endParaRPr>
            </a:p>
          </p:txBody>
        </p:sp>
        <p:sp>
          <p:nvSpPr>
            <p:cNvPr id="32" name="Freeform 33">
              <a:extLst>
                <a:ext uri="{FF2B5EF4-FFF2-40B4-BE49-F238E27FC236}">
                  <a16:creationId xmlns:a16="http://schemas.microsoft.com/office/drawing/2014/main" id="{029913D0-4D80-0992-ADAE-2C4DC7427531}"/>
                </a:ext>
              </a:extLst>
            </p:cNvPr>
            <p:cNvSpPr/>
            <p:nvPr/>
          </p:nvSpPr>
          <p:spPr>
            <a:xfrm>
              <a:off x="1529930" y="1649967"/>
              <a:ext cx="3909240" cy="2652027"/>
            </a:xfrm>
            <a:custGeom>
              <a:avLst/>
              <a:gdLst>
                <a:gd name="connsiteX0" fmla="*/ 4499105 w 4499104"/>
                <a:gd name="connsiteY0" fmla="*/ 3052191 h 3052191"/>
                <a:gd name="connsiteX1" fmla="*/ 0 w 4499104"/>
                <a:gd name="connsiteY1" fmla="*/ 3052191 h 3052191"/>
                <a:gd name="connsiteX2" fmla="*/ 0 w 4499104"/>
                <a:gd name="connsiteY2" fmla="*/ 118829 h 3052191"/>
                <a:gd name="connsiteX3" fmla="*/ 117743 w 4499104"/>
                <a:gd name="connsiteY3" fmla="*/ 0 h 3052191"/>
                <a:gd name="connsiteX4" fmla="*/ 4382320 w 4499104"/>
                <a:gd name="connsiteY4" fmla="*/ 0 h 3052191"/>
                <a:gd name="connsiteX5" fmla="*/ 4499105 w 4499104"/>
                <a:gd name="connsiteY5" fmla="*/ 118829 h 3052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99104" h="3052191">
                  <a:moveTo>
                    <a:pt x="4499105" y="3052191"/>
                  </a:moveTo>
                  <a:lnTo>
                    <a:pt x="0" y="3052191"/>
                  </a:lnTo>
                  <a:lnTo>
                    <a:pt x="0" y="118829"/>
                  </a:lnTo>
                  <a:cubicBezTo>
                    <a:pt x="-2" y="53574"/>
                    <a:pt x="52561" y="526"/>
                    <a:pt x="117743" y="0"/>
                  </a:cubicBezTo>
                  <a:lnTo>
                    <a:pt x="4382320" y="0"/>
                  </a:lnTo>
                  <a:cubicBezTo>
                    <a:pt x="4447126" y="1047"/>
                    <a:pt x="4499105" y="53943"/>
                    <a:pt x="4499105" y="118829"/>
                  </a:cubicBezTo>
                  <a:close/>
                </a:path>
              </a:pathLst>
            </a:custGeom>
            <a:solidFill>
              <a:schemeClr val="accent6"/>
            </a:solidFill>
            <a:ln w="47798" cap="flat">
              <a:noFill/>
              <a:prstDash val="solid"/>
              <a:miter/>
            </a:ln>
            <a:effectLst>
              <a:outerShdw blurRad="965200" dist="431800" dir="5400000" algn="t" rotWithShape="0">
                <a:prstClr val="black">
                  <a:alpha val="9000"/>
                </a:prstClr>
              </a:outerShd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Open Sans" pitchFamily="2" charset="0"/>
                <a:ea typeface="+mn-ea"/>
                <a:cs typeface="+mn-cs"/>
              </a:endParaRPr>
            </a:p>
          </p:txBody>
        </p:sp>
        <p:sp>
          <p:nvSpPr>
            <p:cNvPr id="33" name="Freeform 35">
              <a:extLst>
                <a:ext uri="{FF2B5EF4-FFF2-40B4-BE49-F238E27FC236}">
                  <a16:creationId xmlns:a16="http://schemas.microsoft.com/office/drawing/2014/main" id="{783FDEE3-A3CB-C8B7-535D-6809A82EC78E}"/>
                </a:ext>
              </a:extLst>
            </p:cNvPr>
            <p:cNvSpPr/>
            <p:nvPr/>
          </p:nvSpPr>
          <p:spPr>
            <a:xfrm>
              <a:off x="1197228" y="4327390"/>
              <a:ext cx="4557592" cy="124067"/>
            </a:xfrm>
            <a:custGeom>
              <a:avLst/>
              <a:gdLst>
                <a:gd name="connsiteX0" fmla="*/ 5245286 w 5245286"/>
                <a:gd name="connsiteY0" fmla="*/ 0 h 142787"/>
                <a:gd name="connsiteX1" fmla="*/ 5245286 w 5245286"/>
                <a:gd name="connsiteY1" fmla="*/ 11021 h 142787"/>
                <a:gd name="connsiteX2" fmla="*/ 5206518 w 5245286"/>
                <a:gd name="connsiteY2" fmla="*/ 77143 h 142787"/>
                <a:gd name="connsiteX3" fmla="*/ 5034211 w 5245286"/>
                <a:gd name="connsiteY3" fmla="*/ 142787 h 142787"/>
                <a:gd name="connsiteX4" fmla="*/ 211075 w 5245286"/>
                <a:gd name="connsiteY4" fmla="*/ 142787 h 142787"/>
                <a:gd name="connsiteX5" fmla="*/ 38290 w 5245286"/>
                <a:gd name="connsiteY5" fmla="*/ 77143 h 142787"/>
                <a:gd name="connsiteX6" fmla="*/ 0 w 5245286"/>
                <a:gd name="connsiteY6" fmla="*/ 11021 h 142787"/>
                <a:gd name="connsiteX7" fmla="*/ 0 w 5245286"/>
                <a:gd name="connsiteY7" fmla="*/ 0 h 142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5286" h="142787">
                  <a:moveTo>
                    <a:pt x="5245286" y="0"/>
                  </a:moveTo>
                  <a:lnTo>
                    <a:pt x="5245286" y="11021"/>
                  </a:lnTo>
                  <a:cubicBezTo>
                    <a:pt x="5242702" y="37700"/>
                    <a:pt x="5228534" y="61892"/>
                    <a:pt x="5206518" y="77143"/>
                  </a:cubicBezTo>
                  <a:cubicBezTo>
                    <a:pt x="5157028" y="115979"/>
                    <a:pt x="5096960" y="138868"/>
                    <a:pt x="5034211" y="142787"/>
                  </a:cubicBezTo>
                  <a:lnTo>
                    <a:pt x="211075" y="142787"/>
                  </a:lnTo>
                  <a:cubicBezTo>
                    <a:pt x="148200" y="138786"/>
                    <a:pt x="87988" y="115907"/>
                    <a:pt x="38290" y="77143"/>
                  </a:cubicBezTo>
                  <a:cubicBezTo>
                    <a:pt x="16552" y="61705"/>
                    <a:pt x="2581" y="37575"/>
                    <a:pt x="0" y="11021"/>
                  </a:cubicBezTo>
                  <a:lnTo>
                    <a:pt x="0" y="0"/>
                  </a:lnTo>
                  <a:close/>
                </a:path>
              </a:pathLst>
            </a:custGeom>
            <a:solidFill>
              <a:schemeClr val="accent5"/>
            </a:solidFill>
            <a:ln w="4779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Open Sans" pitchFamily="2" charset="0"/>
                <a:ea typeface="+mn-ea"/>
                <a:cs typeface="+mn-cs"/>
              </a:endParaRPr>
            </a:p>
          </p:txBody>
        </p:sp>
        <p:sp>
          <p:nvSpPr>
            <p:cNvPr id="34" name="Freeform 36">
              <a:extLst>
                <a:ext uri="{FF2B5EF4-FFF2-40B4-BE49-F238E27FC236}">
                  <a16:creationId xmlns:a16="http://schemas.microsoft.com/office/drawing/2014/main" id="{E58A6DD9-12A6-116B-3B67-9934F1584E47}"/>
                </a:ext>
              </a:extLst>
            </p:cNvPr>
            <p:cNvSpPr/>
            <p:nvPr/>
          </p:nvSpPr>
          <p:spPr>
            <a:xfrm>
              <a:off x="1197229" y="4301994"/>
              <a:ext cx="4557592" cy="92425"/>
            </a:xfrm>
            <a:custGeom>
              <a:avLst/>
              <a:gdLst>
                <a:gd name="connsiteX0" fmla="*/ 5245286 w 5245286"/>
                <a:gd name="connsiteY0" fmla="*/ 20124 h 106371"/>
                <a:gd name="connsiteX1" fmla="*/ 5245286 w 5245286"/>
                <a:gd name="connsiteY1" fmla="*/ 40249 h 106371"/>
                <a:gd name="connsiteX2" fmla="*/ 5206518 w 5245286"/>
                <a:gd name="connsiteY2" fmla="*/ 106371 h 106371"/>
                <a:gd name="connsiteX3" fmla="*/ 38290 w 5245286"/>
                <a:gd name="connsiteY3" fmla="*/ 106371 h 106371"/>
                <a:gd name="connsiteX4" fmla="*/ 0 w 5245286"/>
                <a:gd name="connsiteY4" fmla="*/ 40249 h 106371"/>
                <a:gd name="connsiteX5" fmla="*/ 0 w 5245286"/>
                <a:gd name="connsiteY5" fmla="*/ 20124 h 106371"/>
                <a:gd name="connsiteX6" fmla="*/ 20102 w 5245286"/>
                <a:gd name="connsiteY6" fmla="*/ 0 h 106371"/>
                <a:gd name="connsiteX7" fmla="*/ 5225184 w 5245286"/>
                <a:gd name="connsiteY7" fmla="*/ 0 h 106371"/>
                <a:gd name="connsiteX8" fmla="*/ 5245286 w 5245286"/>
                <a:gd name="connsiteY8" fmla="*/ 20124 h 106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45286" h="106371">
                  <a:moveTo>
                    <a:pt x="5245286" y="20124"/>
                  </a:moveTo>
                  <a:lnTo>
                    <a:pt x="5245286" y="40249"/>
                  </a:lnTo>
                  <a:cubicBezTo>
                    <a:pt x="5242702" y="66928"/>
                    <a:pt x="5228534" y="91120"/>
                    <a:pt x="5206518" y="106371"/>
                  </a:cubicBezTo>
                  <a:lnTo>
                    <a:pt x="38290" y="106371"/>
                  </a:lnTo>
                  <a:cubicBezTo>
                    <a:pt x="16552" y="90933"/>
                    <a:pt x="2581" y="66803"/>
                    <a:pt x="0" y="40249"/>
                  </a:cubicBezTo>
                  <a:lnTo>
                    <a:pt x="0" y="20124"/>
                  </a:lnTo>
                  <a:cubicBezTo>
                    <a:pt x="0" y="9008"/>
                    <a:pt x="9000" y="0"/>
                    <a:pt x="20102" y="0"/>
                  </a:cubicBezTo>
                  <a:lnTo>
                    <a:pt x="5225184" y="0"/>
                  </a:lnTo>
                  <a:cubicBezTo>
                    <a:pt x="5236288" y="0"/>
                    <a:pt x="5245286" y="9008"/>
                    <a:pt x="5245286" y="20124"/>
                  </a:cubicBezTo>
                  <a:close/>
                </a:path>
              </a:pathLst>
            </a:custGeom>
            <a:solidFill>
              <a:schemeClr val="accent4"/>
            </a:solidFill>
            <a:ln w="4779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Open Sans" pitchFamily="2" charset="0"/>
                <a:ea typeface="+mn-ea"/>
                <a:cs typeface="+mn-cs"/>
              </a:endParaRPr>
            </a:p>
          </p:txBody>
        </p:sp>
        <p:sp>
          <p:nvSpPr>
            <p:cNvPr id="35" name="Freeform 37">
              <a:extLst>
                <a:ext uri="{FF2B5EF4-FFF2-40B4-BE49-F238E27FC236}">
                  <a16:creationId xmlns:a16="http://schemas.microsoft.com/office/drawing/2014/main" id="{AFC946F5-CE0E-D599-5FE3-F9810A8FC5C5}"/>
                </a:ext>
              </a:extLst>
            </p:cNvPr>
            <p:cNvSpPr/>
            <p:nvPr/>
          </p:nvSpPr>
          <p:spPr>
            <a:xfrm>
              <a:off x="3132718" y="4301994"/>
              <a:ext cx="675384" cy="44547"/>
            </a:xfrm>
            <a:custGeom>
              <a:avLst/>
              <a:gdLst>
                <a:gd name="connsiteX0" fmla="*/ 478628 w 777292"/>
                <a:gd name="connsiteY0" fmla="*/ 0 h 51269"/>
                <a:gd name="connsiteX1" fmla="*/ 0 w 777292"/>
                <a:gd name="connsiteY1" fmla="*/ 0 h 51269"/>
                <a:gd name="connsiteX2" fmla="*/ 55999 w 777292"/>
                <a:gd name="connsiteY2" fmla="*/ 51269 h 51269"/>
                <a:gd name="connsiteX3" fmla="*/ 721771 w 777292"/>
                <a:gd name="connsiteY3" fmla="*/ 51269 h 51269"/>
                <a:gd name="connsiteX4" fmla="*/ 777292 w 777292"/>
                <a:gd name="connsiteY4" fmla="*/ 0 h 512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7292" h="51269">
                  <a:moveTo>
                    <a:pt x="478628" y="0"/>
                  </a:moveTo>
                  <a:lnTo>
                    <a:pt x="0" y="0"/>
                  </a:lnTo>
                  <a:cubicBezTo>
                    <a:pt x="2494" y="29075"/>
                    <a:pt x="26846" y="51375"/>
                    <a:pt x="55999" y="51269"/>
                  </a:cubicBezTo>
                  <a:lnTo>
                    <a:pt x="721771" y="51269"/>
                  </a:lnTo>
                  <a:cubicBezTo>
                    <a:pt x="750738" y="51125"/>
                    <a:pt x="774818" y="28893"/>
                    <a:pt x="777292" y="0"/>
                  </a:cubicBezTo>
                  <a:close/>
                </a:path>
              </a:pathLst>
            </a:custGeom>
            <a:solidFill>
              <a:schemeClr val="accent5">
                <a:alpha val="45000"/>
              </a:schemeClr>
            </a:solidFill>
            <a:ln w="4779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Open Sans" pitchFamily="2" charset="0"/>
                <a:ea typeface="+mn-ea"/>
                <a:cs typeface="+mn-cs"/>
              </a:endParaRPr>
            </a:p>
          </p:txBody>
        </p:sp>
        <p:sp>
          <p:nvSpPr>
            <p:cNvPr id="36" name="Freeform 38">
              <a:extLst>
                <a:ext uri="{FF2B5EF4-FFF2-40B4-BE49-F238E27FC236}">
                  <a16:creationId xmlns:a16="http://schemas.microsoft.com/office/drawing/2014/main" id="{B2CD0077-21C7-5135-4376-DA4740478B8C}"/>
                </a:ext>
              </a:extLst>
            </p:cNvPr>
            <p:cNvSpPr/>
            <p:nvPr/>
          </p:nvSpPr>
          <p:spPr>
            <a:xfrm>
              <a:off x="3129808" y="4301994"/>
              <a:ext cx="679958" cy="46212"/>
            </a:xfrm>
            <a:custGeom>
              <a:avLst/>
              <a:gdLst>
                <a:gd name="connsiteX0" fmla="*/ 725122 w 782557"/>
                <a:gd name="connsiteY0" fmla="*/ 53186 h 53185"/>
                <a:gd name="connsiteX1" fmla="*/ 57435 w 782557"/>
                <a:gd name="connsiteY1" fmla="*/ 53186 h 53185"/>
                <a:gd name="connsiteX2" fmla="*/ 0 w 782557"/>
                <a:gd name="connsiteY2" fmla="*/ 0 h 53185"/>
                <a:gd name="connsiteX3" fmla="*/ 3350 w 782557"/>
                <a:gd name="connsiteY3" fmla="*/ 0 h 53185"/>
                <a:gd name="connsiteX4" fmla="*/ 57435 w 782557"/>
                <a:gd name="connsiteY4" fmla="*/ 47915 h 53185"/>
                <a:gd name="connsiteX5" fmla="*/ 725122 w 782557"/>
                <a:gd name="connsiteY5" fmla="*/ 47915 h 53185"/>
                <a:gd name="connsiteX6" fmla="*/ 778728 w 782557"/>
                <a:gd name="connsiteY6" fmla="*/ 0 h 53185"/>
                <a:gd name="connsiteX7" fmla="*/ 782557 w 782557"/>
                <a:gd name="connsiteY7" fmla="*/ 0 h 53185"/>
                <a:gd name="connsiteX8" fmla="*/ 725122 w 782557"/>
                <a:gd name="connsiteY8" fmla="*/ 53186 h 53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82557" h="53185">
                  <a:moveTo>
                    <a:pt x="725122" y="53186"/>
                  </a:moveTo>
                  <a:lnTo>
                    <a:pt x="57435" y="53186"/>
                  </a:lnTo>
                  <a:cubicBezTo>
                    <a:pt x="27325" y="53272"/>
                    <a:pt x="2259" y="30062"/>
                    <a:pt x="0" y="0"/>
                  </a:cubicBezTo>
                  <a:lnTo>
                    <a:pt x="3350" y="0"/>
                  </a:lnTo>
                  <a:cubicBezTo>
                    <a:pt x="6524" y="27446"/>
                    <a:pt x="29838" y="48097"/>
                    <a:pt x="57435" y="47915"/>
                  </a:cubicBezTo>
                  <a:lnTo>
                    <a:pt x="725122" y="47915"/>
                  </a:lnTo>
                  <a:cubicBezTo>
                    <a:pt x="752624" y="48073"/>
                    <a:pt x="775780" y="27374"/>
                    <a:pt x="778728" y="0"/>
                  </a:cubicBezTo>
                  <a:lnTo>
                    <a:pt x="782557" y="0"/>
                  </a:lnTo>
                  <a:cubicBezTo>
                    <a:pt x="780078" y="29952"/>
                    <a:pt x="755141" y="53042"/>
                    <a:pt x="725122" y="53186"/>
                  </a:cubicBezTo>
                  <a:close/>
                </a:path>
              </a:pathLst>
            </a:custGeom>
            <a:solidFill>
              <a:srgbClr val="FFFFFF"/>
            </a:solidFill>
            <a:ln w="4779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Open Sans" pitchFamily="2" charset="0"/>
                <a:ea typeface="+mn-ea"/>
                <a:cs typeface="+mn-cs"/>
              </a:endParaRPr>
            </a:p>
          </p:txBody>
        </p:sp>
      </p:grpSp>
      <p:sp>
        <p:nvSpPr>
          <p:cNvPr id="2" name="Picture Placeholder 1">
            <a:extLst>
              <a:ext uri="{FF2B5EF4-FFF2-40B4-BE49-F238E27FC236}">
                <a16:creationId xmlns:a16="http://schemas.microsoft.com/office/drawing/2014/main" id="{C31A48CB-89AE-A7F4-E7FA-B3D9D094E2B9}"/>
              </a:ext>
            </a:extLst>
          </p:cNvPr>
          <p:cNvSpPr>
            <a:spLocks noGrp="1"/>
          </p:cNvSpPr>
          <p:nvPr>
            <p:ph type="pic" sz="quarter" idx="13"/>
          </p:nvPr>
        </p:nvSpPr>
        <p:spPr/>
      </p:sp>
      <p:grpSp>
        <p:nvGrpSpPr>
          <p:cNvPr id="37" name="!!PhoneMockup">
            <a:extLst>
              <a:ext uri="{FF2B5EF4-FFF2-40B4-BE49-F238E27FC236}">
                <a16:creationId xmlns:a16="http://schemas.microsoft.com/office/drawing/2014/main" id="{17BA67F6-53A0-9FE8-5CDB-AC0E3BFD116E}"/>
              </a:ext>
            </a:extLst>
          </p:cNvPr>
          <p:cNvGrpSpPr/>
          <p:nvPr/>
        </p:nvGrpSpPr>
        <p:grpSpPr>
          <a:xfrm>
            <a:off x="9912141" y="3121187"/>
            <a:ext cx="1562107" cy="3078579"/>
            <a:chOff x="8710654" y="2246967"/>
            <a:chExt cx="1411719" cy="2782147"/>
          </a:xfrm>
          <a:effectLst>
            <a:outerShdw blurRad="127000" dist="88900" dir="2700000" algn="tl" rotWithShape="0">
              <a:schemeClr val="accent5">
                <a:lumMod val="50000"/>
                <a:alpha val="35000"/>
              </a:schemeClr>
            </a:outerShdw>
          </a:effectLst>
        </p:grpSpPr>
        <p:sp>
          <p:nvSpPr>
            <p:cNvPr id="38" name="Freeform 16">
              <a:extLst>
                <a:ext uri="{FF2B5EF4-FFF2-40B4-BE49-F238E27FC236}">
                  <a16:creationId xmlns:a16="http://schemas.microsoft.com/office/drawing/2014/main" id="{CA102707-978C-7C8F-8D28-85CF0F36846F}"/>
                </a:ext>
              </a:extLst>
            </p:cNvPr>
            <p:cNvSpPr/>
            <p:nvPr/>
          </p:nvSpPr>
          <p:spPr>
            <a:xfrm>
              <a:off x="8736345" y="2246967"/>
              <a:ext cx="1361767" cy="2782147"/>
            </a:xfrm>
            <a:custGeom>
              <a:avLst/>
              <a:gdLst>
                <a:gd name="connsiteX0" fmla="*/ 238425 w 1560243"/>
                <a:gd name="connsiteY0" fmla="*/ 0 h 3187700"/>
                <a:gd name="connsiteX1" fmla="*/ 1321819 w 1560243"/>
                <a:gd name="connsiteY1" fmla="*/ 0 h 3187700"/>
                <a:gd name="connsiteX2" fmla="*/ 1560244 w 1560243"/>
                <a:gd name="connsiteY2" fmla="*/ 239125 h 3187700"/>
                <a:gd name="connsiteX3" fmla="*/ 1560244 w 1560243"/>
                <a:gd name="connsiteY3" fmla="*/ 2948480 h 3187700"/>
                <a:gd name="connsiteX4" fmla="*/ 1321914 w 1560243"/>
                <a:gd name="connsiteY4" fmla="*/ 3187700 h 3187700"/>
                <a:gd name="connsiteX5" fmla="*/ 1321819 w 1560243"/>
                <a:gd name="connsiteY5" fmla="*/ 3187700 h 3187700"/>
                <a:gd name="connsiteX6" fmla="*/ 238425 w 1560243"/>
                <a:gd name="connsiteY6" fmla="*/ 3187700 h 3187700"/>
                <a:gd name="connsiteX7" fmla="*/ 0 w 1560243"/>
                <a:gd name="connsiteY7" fmla="*/ 2948480 h 3187700"/>
                <a:gd name="connsiteX8" fmla="*/ 0 w 1560243"/>
                <a:gd name="connsiteY8" fmla="*/ 239220 h 3187700"/>
                <a:gd name="connsiteX9" fmla="*/ 238425 w 1560243"/>
                <a:gd name="connsiteY9" fmla="*/ 0 h 318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60243" h="3187700">
                  <a:moveTo>
                    <a:pt x="238425" y="0"/>
                  </a:moveTo>
                  <a:lnTo>
                    <a:pt x="1321819" y="0"/>
                  </a:lnTo>
                  <a:cubicBezTo>
                    <a:pt x="1453497" y="0"/>
                    <a:pt x="1560244" y="107060"/>
                    <a:pt x="1560244" y="239125"/>
                  </a:cubicBezTo>
                  <a:lnTo>
                    <a:pt x="1560244" y="2948480"/>
                  </a:lnTo>
                  <a:cubicBezTo>
                    <a:pt x="1560296" y="3080545"/>
                    <a:pt x="1453592" y="3187647"/>
                    <a:pt x="1321914" y="3187700"/>
                  </a:cubicBezTo>
                  <a:cubicBezTo>
                    <a:pt x="1321882" y="3187700"/>
                    <a:pt x="1321851" y="3187700"/>
                    <a:pt x="1321819" y="3187700"/>
                  </a:cubicBezTo>
                  <a:lnTo>
                    <a:pt x="238425" y="3187700"/>
                  </a:lnTo>
                  <a:cubicBezTo>
                    <a:pt x="106731" y="3187648"/>
                    <a:pt x="0" y="3080560"/>
                    <a:pt x="0" y="2948480"/>
                  </a:cubicBezTo>
                  <a:lnTo>
                    <a:pt x="0" y="239220"/>
                  </a:lnTo>
                  <a:cubicBezTo>
                    <a:pt x="0" y="107140"/>
                    <a:pt x="106731" y="53"/>
                    <a:pt x="238425" y="0"/>
                  </a:cubicBezTo>
                  <a:close/>
                </a:path>
              </a:pathLst>
            </a:custGeom>
            <a:solidFill>
              <a:schemeClr val="accent6"/>
            </a:solidFill>
            <a:ln w="946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Open Sans" pitchFamily="2" charset="0"/>
                <a:ea typeface="+mn-ea"/>
                <a:cs typeface="+mn-cs"/>
              </a:endParaRPr>
            </a:p>
          </p:txBody>
        </p:sp>
        <p:sp>
          <p:nvSpPr>
            <p:cNvPr id="39" name="Freeform 18">
              <a:extLst>
                <a:ext uri="{FF2B5EF4-FFF2-40B4-BE49-F238E27FC236}">
                  <a16:creationId xmlns:a16="http://schemas.microsoft.com/office/drawing/2014/main" id="{D5CBC5E0-840B-35F5-EBE4-8EA0ABEFC8D2}"/>
                </a:ext>
              </a:extLst>
            </p:cNvPr>
            <p:cNvSpPr/>
            <p:nvPr/>
          </p:nvSpPr>
          <p:spPr>
            <a:xfrm>
              <a:off x="10084697" y="2889436"/>
              <a:ext cx="37676" cy="322562"/>
            </a:xfrm>
            <a:custGeom>
              <a:avLst/>
              <a:gdLst>
                <a:gd name="connsiteX0" fmla="*/ 21632 w 43168"/>
                <a:gd name="connsiteY0" fmla="*/ 369583 h 369582"/>
                <a:gd name="connsiteX1" fmla="*/ 21632 w 43168"/>
                <a:gd name="connsiteY1" fmla="*/ 369583 h 369582"/>
                <a:gd name="connsiteX2" fmla="*/ 0 w 43168"/>
                <a:gd name="connsiteY2" fmla="*/ 347887 h 369582"/>
                <a:gd name="connsiteX3" fmla="*/ 0 w 43168"/>
                <a:gd name="connsiteY3" fmla="*/ 21600 h 369582"/>
                <a:gd name="connsiteX4" fmla="*/ 21632 w 43168"/>
                <a:gd name="connsiteY4" fmla="*/ 0 h 369582"/>
                <a:gd name="connsiteX5" fmla="*/ 21632 w 43168"/>
                <a:gd name="connsiteY5" fmla="*/ 0 h 369582"/>
                <a:gd name="connsiteX6" fmla="*/ 43169 w 43168"/>
                <a:gd name="connsiteY6" fmla="*/ 21600 h 369582"/>
                <a:gd name="connsiteX7" fmla="*/ 43169 w 43168"/>
                <a:gd name="connsiteY7" fmla="*/ 347887 h 369582"/>
                <a:gd name="connsiteX8" fmla="*/ 21632 w 43168"/>
                <a:gd name="connsiteY8" fmla="*/ 369583 h 369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168" h="369582">
                  <a:moveTo>
                    <a:pt x="21632" y="369583"/>
                  </a:moveTo>
                  <a:lnTo>
                    <a:pt x="21632" y="369583"/>
                  </a:lnTo>
                  <a:cubicBezTo>
                    <a:pt x="9707" y="369531"/>
                    <a:pt x="52" y="359848"/>
                    <a:pt x="0" y="347887"/>
                  </a:cubicBezTo>
                  <a:lnTo>
                    <a:pt x="0" y="21600"/>
                  </a:lnTo>
                  <a:cubicBezTo>
                    <a:pt x="52" y="9655"/>
                    <a:pt x="9722" y="0"/>
                    <a:pt x="21632" y="0"/>
                  </a:cubicBezTo>
                  <a:lnTo>
                    <a:pt x="21632" y="0"/>
                  </a:lnTo>
                  <a:cubicBezTo>
                    <a:pt x="33526" y="0"/>
                    <a:pt x="43169" y="9671"/>
                    <a:pt x="43169" y="21600"/>
                  </a:cubicBezTo>
                  <a:lnTo>
                    <a:pt x="43169" y="347887"/>
                  </a:lnTo>
                  <a:cubicBezTo>
                    <a:pt x="43169" y="359832"/>
                    <a:pt x="33542" y="369531"/>
                    <a:pt x="21632" y="369583"/>
                  </a:cubicBezTo>
                  <a:close/>
                </a:path>
              </a:pathLst>
            </a:custGeom>
            <a:solidFill>
              <a:schemeClr val="accent5"/>
            </a:solidFill>
            <a:ln w="946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Open Sans" pitchFamily="2" charset="0"/>
                <a:ea typeface="+mn-ea"/>
                <a:cs typeface="+mn-cs"/>
              </a:endParaRPr>
            </a:p>
          </p:txBody>
        </p:sp>
        <p:sp>
          <p:nvSpPr>
            <p:cNvPr id="40" name="Freeform 19">
              <a:extLst>
                <a:ext uri="{FF2B5EF4-FFF2-40B4-BE49-F238E27FC236}">
                  <a16:creationId xmlns:a16="http://schemas.microsoft.com/office/drawing/2014/main" id="{B31FDD46-F036-C034-2B09-444AFCD8D6DD}"/>
                </a:ext>
              </a:extLst>
            </p:cNvPr>
            <p:cNvSpPr/>
            <p:nvPr/>
          </p:nvSpPr>
          <p:spPr>
            <a:xfrm>
              <a:off x="8712018" y="2813778"/>
              <a:ext cx="51174" cy="211942"/>
            </a:xfrm>
            <a:custGeom>
              <a:avLst/>
              <a:gdLst>
                <a:gd name="connsiteX0" fmla="*/ 29317 w 58633"/>
                <a:gd name="connsiteY0" fmla="*/ 242836 h 242836"/>
                <a:gd name="connsiteX1" fmla="*/ 29317 w 58633"/>
                <a:gd name="connsiteY1" fmla="*/ 242836 h 242836"/>
                <a:gd name="connsiteX2" fmla="*/ 0 w 58633"/>
                <a:gd name="connsiteY2" fmla="*/ 213433 h 242836"/>
                <a:gd name="connsiteX3" fmla="*/ 0 w 58633"/>
                <a:gd name="connsiteY3" fmla="*/ 29403 h 242836"/>
                <a:gd name="connsiteX4" fmla="*/ 29317 w 58633"/>
                <a:gd name="connsiteY4" fmla="*/ 0 h 242836"/>
                <a:gd name="connsiteX5" fmla="*/ 29317 w 58633"/>
                <a:gd name="connsiteY5" fmla="*/ 0 h 242836"/>
                <a:gd name="connsiteX6" fmla="*/ 58634 w 58633"/>
                <a:gd name="connsiteY6" fmla="*/ 29403 h 242836"/>
                <a:gd name="connsiteX7" fmla="*/ 58634 w 58633"/>
                <a:gd name="connsiteY7" fmla="*/ 213433 h 242836"/>
                <a:gd name="connsiteX8" fmla="*/ 29317 w 58633"/>
                <a:gd name="connsiteY8" fmla="*/ 242836 h 242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633" h="242836">
                  <a:moveTo>
                    <a:pt x="29317" y="242836"/>
                  </a:moveTo>
                  <a:lnTo>
                    <a:pt x="29317" y="242836"/>
                  </a:lnTo>
                  <a:cubicBezTo>
                    <a:pt x="13147" y="242784"/>
                    <a:pt x="52" y="229650"/>
                    <a:pt x="0" y="213433"/>
                  </a:cubicBezTo>
                  <a:lnTo>
                    <a:pt x="0" y="29403"/>
                  </a:lnTo>
                  <a:cubicBezTo>
                    <a:pt x="52" y="13186"/>
                    <a:pt x="13147" y="52"/>
                    <a:pt x="29317" y="0"/>
                  </a:cubicBezTo>
                  <a:lnTo>
                    <a:pt x="29317" y="0"/>
                  </a:lnTo>
                  <a:cubicBezTo>
                    <a:pt x="45486" y="52"/>
                    <a:pt x="58582" y="13186"/>
                    <a:pt x="58634" y="29403"/>
                  </a:cubicBezTo>
                  <a:lnTo>
                    <a:pt x="58634" y="213433"/>
                  </a:lnTo>
                  <a:cubicBezTo>
                    <a:pt x="58582" y="229650"/>
                    <a:pt x="45486" y="242784"/>
                    <a:pt x="29317" y="242836"/>
                  </a:cubicBezTo>
                  <a:close/>
                </a:path>
              </a:pathLst>
            </a:custGeom>
            <a:solidFill>
              <a:schemeClr val="accent5"/>
            </a:solidFill>
            <a:ln w="946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Open Sans" pitchFamily="2" charset="0"/>
                <a:ea typeface="+mn-ea"/>
                <a:cs typeface="+mn-cs"/>
              </a:endParaRPr>
            </a:p>
          </p:txBody>
        </p:sp>
        <p:sp>
          <p:nvSpPr>
            <p:cNvPr id="41" name="Freeform 20">
              <a:extLst>
                <a:ext uri="{FF2B5EF4-FFF2-40B4-BE49-F238E27FC236}">
                  <a16:creationId xmlns:a16="http://schemas.microsoft.com/office/drawing/2014/main" id="{4830505F-BB5D-4724-0703-149CA23425BB}"/>
                </a:ext>
              </a:extLst>
            </p:cNvPr>
            <p:cNvSpPr/>
            <p:nvPr/>
          </p:nvSpPr>
          <p:spPr>
            <a:xfrm>
              <a:off x="8710654" y="3066166"/>
              <a:ext cx="51174" cy="211942"/>
            </a:xfrm>
            <a:custGeom>
              <a:avLst/>
              <a:gdLst>
                <a:gd name="connsiteX0" fmla="*/ 29317 w 58633"/>
                <a:gd name="connsiteY0" fmla="*/ 242836 h 242836"/>
                <a:gd name="connsiteX1" fmla="*/ 29317 w 58633"/>
                <a:gd name="connsiteY1" fmla="*/ 242836 h 242836"/>
                <a:gd name="connsiteX2" fmla="*/ 0 w 58633"/>
                <a:gd name="connsiteY2" fmla="*/ 213433 h 242836"/>
                <a:gd name="connsiteX3" fmla="*/ 0 w 58633"/>
                <a:gd name="connsiteY3" fmla="*/ 29403 h 242836"/>
                <a:gd name="connsiteX4" fmla="*/ 29317 w 58633"/>
                <a:gd name="connsiteY4" fmla="*/ 0 h 242836"/>
                <a:gd name="connsiteX5" fmla="*/ 29317 w 58633"/>
                <a:gd name="connsiteY5" fmla="*/ 0 h 242836"/>
                <a:gd name="connsiteX6" fmla="*/ 58634 w 58633"/>
                <a:gd name="connsiteY6" fmla="*/ 29403 h 242836"/>
                <a:gd name="connsiteX7" fmla="*/ 58634 w 58633"/>
                <a:gd name="connsiteY7" fmla="*/ 213433 h 242836"/>
                <a:gd name="connsiteX8" fmla="*/ 29317 w 58633"/>
                <a:gd name="connsiteY8" fmla="*/ 242836 h 242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633" h="242836">
                  <a:moveTo>
                    <a:pt x="29317" y="242836"/>
                  </a:moveTo>
                  <a:lnTo>
                    <a:pt x="29317" y="242836"/>
                  </a:lnTo>
                  <a:cubicBezTo>
                    <a:pt x="13147" y="242784"/>
                    <a:pt x="52" y="229650"/>
                    <a:pt x="0" y="213433"/>
                  </a:cubicBezTo>
                  <a:lnTo>
                    <a:pt x="0" y="29403"/>
                  </a:lnTo>
                  <a:cubicBezTo>
                    <a:pt x="52" y="13186"/>
                    <a:pt x="13147" y="52"/>
                    <a:pt x="29317" y="0"/>
                  </a:cubicBezTo>
                  <a:lnTo>
                    <a:pt x="29317" y="0"/>
                  </a:lnTo>
                  <a:cubicBezTo>
                    <a:pt x="45486" y="52"/>
                    <a:pt x="58582" y="13186"/>
                    <a:pt x="58634" y="29403"/>
                  </a:cubicBezTo>
                  <a:lnTo>
                    <a:pt x="58634" y="213433"/>
                  </a:lnTo>
                  <a:cubicBezTo>
                    <a:pt x="58582" y="229650"/>
                    <a:pt x="45486" y="242784"/>
                    <a:pt x="29317" y="242836"/>
                  </a:cubicBezTo>
                  <a:close/>
                </a:path>
              </a:pathLst>
            </a:custGeom>
            <a:solidFill>
              <a:schemeClr val="accent5"/>
            </a:solidFill>
            <a:ln w="946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Open Sans" pitchFamily="2" charset="0"/>
                <a:ea typeface="+mn-ea"/>
                <a:cs typeface="+mn-cs"/>
              </a:endParaRPr>
            </a:p>
          </p:txBody>
        </p:sp>
        <p:sp>
          <p:nvSpPr>
            <p:cNvPr id="42" name="Freeform 21">
              <a:extLst>
                <a:ext uri="{FF2B5EF4-FFF2-40B4-BE49-F238E27FC236}">
                  <a16:creationId xmlns:a16="http://schemas.microsoft.com/office/drawing/2014/main" id="{052A1F6D-4CA2-043C-B67D-1527089F4CB1}"/>
                </a:ext>
              </a:extLst>
            </p:cNvPr>
            <p:cNvSpPr/>
            <p:nvPr/>
          </p:nvSpPr>
          <p:spPr>
            <a:xfrm>
              <a:off x="8715976" y="2610718"/>
              <a:ext cx="40409" cy="121417"/>
            </a:xfrm>
            <a:custGeom>
              <a:avLst/>
              <a:gdLst>
                <a:gd name="connsiteX0" fmla="*/ 23150 w 46299"/>
                <a:gd name="connsiteY0" fmla="*/ 139117 h 139116"/>
                <a:gd name="connsiteX1" fmla="*/ 23150 w 46299"/>
                <a:gd name="connsiteY1" fmla="*/ 139117 h 139116"/>
                <a:gd name="connsiteX2" fmla="*/ 0 w 46299"/>
                <a:gd name="connsiteY2" fmla="*/ 116089 h 139116"/>
                <a:gd name="connsiteX3" fmla="*/ 0 w 46299"/>
                <a:gd name="connsiteY3" fmla="*/ 23123 h 139116"/>
                <a:gd name="connsiteX4" fmla="*/ 23150 w 46299"/>
                <a:gd name="connsiteY4" fmla="*/ 0 h 139116"/>
                <a:gd name="connsiteX5" fmla="*/ 23150 w 46299"/>
                <a:gd name="connsiteY5" fmla="*/ 0 h 139116"/>
                <a:gd name="connsiteX6" fmla="*/ 46300 w 46299"/>
                <a:gd name="connsiteY6" fmla="*/ 23123 h 139116"/>
                <a:gd name="connsiteX7" fmla="*/ 46300 w 46299"/>
                <a:gd name="connsiteY7" fmla="*/ 116089 h 139116"/>
                <a:gd name="connsiteX8" fmla="*/ 23150 w 46299"/>
                <a:gd name="connsiteY8" fmla="*/ 139117 h 139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299" h="139116">
                  <a:moveTo>
                    <a:pt x="23150" y="139117"/>
                  </a:moveTo>
                  <a:lnTo>
                    <a:pt x="23150" y="139117"/>
                  </a:lnTo>
                  <a:cubicBezTo>
                    <a:pt x="10438" y="139117"/>
                    <a:pt x="104" y="128838"/>
                    <a:pt x="0" y="116089"/>
                  </a:cubicBezTo>
                  <a:lnTo>
                    <a:pt x="0" y="23123"/>
                  </a:lnTo>
                  <a:cubicBezTo>
                    <a:pt x="52" y="10337"/>
                    <a:pt x="10402" y="0"/>
                    <a:pt x="23150" y="0"/>
                  </a:cubicBezTo>
                  <a:lnTo>
                    <a:pt x="23150" y="0"/>
                  </a:lnTo>
                  <a:cubicBezTo>
                    <a:pt x="35898" y="0"/>
                    <a:pt x="46247" y="10337"/>
                    <a:pt x="46300" y="23123"/>
                  </a:cubicBezTo>
                  <a:lnTo>
                    <a:pt x="46300" y="116089"/>
                  </a:lnTo>
                  <a:cubicBezTo>
                    <a:pt x="46196" y="128838"/>
                    <a:pt x="35861" y="139117"/>
                    <a:pt x="23150" y="139117"/>
                  </a:cubicBezTo>
                  <a:close/>
                </a:path>
              </a:pathLst>
            </a:custGeom>
            <a:solidFill>
              <a:schemeClr val="accent5"/>
            </a:solidFill>
            <a:ln w="946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Open Sans" pitchFamily="2" charset="0"/>
                <a:ea typeface="+mn-ea"/>
                <a:cs typeface="+mn-cs"/>
              </a:endParaRPr>
            </a:p>
          </p:txBody>
        </p:sp>
      </p:grpSp>
      <p:sp>
        <p:nvSpPr>
          <p:cNvPr id="3" name="Picture Placeholder 2">
            <a:extLst>
              <a:ext uri="{FF2B5EF4-FFF2-40B4-BE49-F238E27FC236}">
                <a16:creationId xmlns:a16="http://schemas.microsoft.com/office/drawing/2014/main" id="{322F3E02-BDF0-B8BA-4469-F68092D4B6F9}"/>
              </a:ext>
            </a:extLst>
          </p:cNvPr>
          <p:cNvSpPr>
            <a:spLocks noGrp="1"/>
          </p:cNvSpPr>
          <p:nvPr>
            <p:ph type="pic" sz="quarter" idx="14"/>
          </p:nvPr>
        </p:nvSpPr>
        <p:spPr/>
      </p:sp>
      <p:sp>
        <p:nvSpPr>
          <p:cNvPr id="22" name="TextBox 21">
            <a:extLst>
              <a:ext uri="{FF2B5EF4-FFF2-40B4-BE49-F238E27FC236}">
                <a16:creationId xmlns:a16="http://schemas.microsoft.com/office/drawing/2014/main" id="{AFDB09A6-F7A5-3277-6CB5-3B83E69BEF00}"/>
              </a:ext>
            </a:extLst>
          </p:cNvPr>
          <p:cNvSpPr txBox="1"/>
          <p:nvPr/>
        </p:nvSpPr>
        <p:spPr>
          <a:xfrm>
            <a:off x="859626" y="4913344"/>
            <a:ext cx="3004126" cy="1334853"/>
          </a:xfrm>
          <a:prstGeom prst="rect">
            <a:avLst/>
          </a:prstGeom>
          <a:noFill/>
        </p:spPr>
        <p:txBody>
          <a:bodyPr wrap="square" lIns="0" rIns="0" rtlCol="0">
            <a:spAutoFit/>
          </a:bodyPr>
          <a:lstStyle/>
          <a:p>
            <a:pPr>
              <a:lnSpc>
                <a:spcPct val="150000"/>
              </a:lnSpc>
            </a:pPr>
            <a:r>
              <a:rPr lang="en-GB" sz="1100" dirty="0">
                <a:solidFill>
                  <a:schemeClr val="bg1"/>
                </a:solidFill>
                <a:ea typeface="Open Sans Light" pitchFamily="2" charset="0"/>
                <a:cs typeface="Open Sans Light" pitchFamily="2" charset="0"/>
              </a:rPr>
              <a:t>Lorem ipsum dolor sit amet, consectetuer adipiscing elit. Maecenas porttitor congue massa. Fusce posuere, magna sed pulvinar ultricies, purus lectus malesuada libero, sit amet commodo magna eros </a:t>
            </a:r>
            <a:r>
              <a:rPr lang="en-GB" sz="1100">
                <a:solidFill>
                  <a:schemeClr val="bg1"/>
                </a:solidFill>
                <a:ea typeface="Open Sans Light" pitchFamily="2" charset="0"/>
                <a:cs typeface="Open Sans Light" pitchFamily="2" charset="0"/>
              </a:rPr>
              <a:t>quis urna set.</a:t>
            </a:r>
          </a:p>
        </p:txBody>
      </p:sp>
      <p:sp>
        <p:nvSpPr>
          <p:cNvPr id="23" name="TextBox 22">
            <a:extLst>
              <a:ext uri="{FF2B5EF4-FFF2-40B4-BE49-F238E27FC236}">
                <a16:creationId xmlns:a16="http://schemas.microsoft.com/office/drawing/2014/main" id="{53FE8CA4-2D6B-EA08-90B3-2A04FE193175}"/>
              </a:ext>
            </a:extLst>
          </p:cNvPr>
          <p:cNvSpPr txBox="1"/>
          <p:nvPr/>
        </p:nvSpPr>
        <p:spPr>
          <a:xfrm>
            <a:off x="859626" y="4193381"/>
            <a:ext cx="3412098" cy="523220"/>
          </a:xfrm>
          <a:prstGeom prst="rect">
            <a:avLst/>
          </a:prstGeom>
          <a:noFill/>
        </p:spPr>
        <p:txBody>
          <a:bodyPr wrap="square" lIns="0" rIns="0" rtlCol="0" anchor="b">
            <a:spAutoFit/>
          </a:bodyPr>
          <a:lstStyle/>
          <a:p>
            <a:r>
              <a:rPr lang="en-GB" sz="2800">
                <a:ln w="15875">
                  <a:noFill/>
                </a:ln>
                <a:solidFill>
                  <a:schemeClr val="bg1"/>
                </a:solidFill>
                <a:latin typeface="+mj-lt"/>
                <a:ea typeface="Open Sans bold" pitchFamily="2" charset="0"/>
                <a:cs typeface="Open Sans bold" pitchFamily="2" charset="0"/>
              </a:rPr>
              <a:t>Add subtitle</a:t>
            </a:r>
            <a:endParaRPr lang="en-US" sz="2800">
              <a:ln w="15875">
                <a:noFill/>
              </a:ln>
              <a:solidFill>
                <a:schemeClr val="bg1"/>
              </a:solidFill>
              <a:latin typeface="+mj-lt"/>
              <a:ea typeface="Open Sans bold" pitchFamily="2" charset="0"/>
              <a:cs typeface="Open Sans bold" pitchFamily="2" charset="0"/>
            </a:endParaRPr>
          </a:p>
        </p:txBody>
      </p:sp>
      <p:sp>
        <p:nvSpPr>
          <p:cNvPr id="24" name="TextBox 23">
            <a:extLst>
              <a:ext uri="{FF2B5EF4-FFF2-40B4-BE49-F238E27FC236}">
                <a16:creationId xmlns:a16="http://schemas.microsoft.com/office/drawing/2014/main" id="{86771F03-5997-D6AB-1D73-D14E2683BA85}"/>
              </a:ext>
            </a:extLst>
          </p:cNvPr>
          <p:cNvSpPr txBox="1"/>
          <p:nvPr/>
        </p:nvSpPr>
        <p:spPr>
          <a:xfrm>
            <a:off x="856386" y="1719288"/>
            <a:ext cx="3412098" cy="1488484"/>
          </a:xfrm>
          <a:prstGeom prst="rect">
            <a:avLst/>
          </a:prstGeom>
          <a:noFill/>
        </p:spPr>
        <p:txBody>
          <a:bodyPr wrap="square" lIns="0" rIns="0" rtlCol="0" anchor="b">
            <a:spAutoFit/>
          </a:bodyPr>
          <a:lstStyle/>
          <a:p>
            <a:pPr>
              <a:lnSpc>
                <a:spcPct val="110000"/>
              </a:lnSpc>
            </a:pPr>
            <a:r>
              <a:rPr lang="en-GB" sz="2800" dirty="0">
                <a:solidFill>
                  <a:schemeClr val="accent5">
                    <a:lumMod val="75000"/>
                  </a:schemeClr>
                </a:solidFill>
                <a:latin typeface="+mj-lt"/>
                <a:ea typeface="Open Sans bold" pitchFamily="2" charset="0"/>
                <a:cs typeface="Open Sans bold" pitchFamily="2" charset="0"/>
              </a:rPr>
              <a:t>Lorem ipsum </a:t>
            </a:r>
            <a:r>
              <a:rPr lang="en-GB" sz="2800">
                <a:solidFill>
                  <a:schemeClr val="accent5">
                    <a:lumMod val="75000"/>
                  </a:schemeClr>
                </a:solidFill>
                <a:latin typeface="+mj-lt"/>
                <a:ea typeface="Open Sans bold" pitchFamily="2" charset="0"/>
                <a:cs typeface="Open Sans bold" pitchFamily="2" charset="0"/>
              </a:rPr>
              <a:t>dolor amet </a:t>
            </a:r>
            <a:r>
              <a:rPr lang="en-GB" sz="2800" b="1">
                <a:gradFill>
                  <a:gsLst>
                    <a:gs pos="50000">
                      <a:schemeClr val="accent2"/>
                    </a:gs>
                    <a:gs pos="0">
                      <a:schemeClr val="accent1"/>
                    </a:gs>
                    <a:gs pos="100000">
                      <a:schemeClr val="accent3"/>
                    </a:gs>
                  </a:gsLst>
                  <a:lin ang="2700000" scaled="1"/>
                </a:gradFill>
                <a:latin typeface="+mj-lt"/>
                <a:ea typeface="Open Sans bold" pitchFamily="2" charset="0"/>
                <a:cs typeface="Open Sans bold" pitchFamily="2" charset="0"/>
              </a:rPr>
              <a:t>congue elite </a:t>
            </a:r>
            <a:r>
              <a:rPr lang="en-GB" sz="2800">
                <a:solidFill>
                  <a:schemeClr val="accent5">
                    <a:lumMod val="75000"/>
                  </a:schemeClr>
                </a:solidFill>
                <a:latin typeface="+mj-lt"/>
                <a:ea typeface="Open Sans bold" pitchFamily="2" charset="0"/>
                <a:cs typeface="Open Sans bold" pitchFamily="2" charset="0"/>
              </a:rPr>
              <a:t>portitor libero set.</a:t>
            </a:r>
            <a:endParaRPr lang="en-US" sz="2800">
              <a:solidFill>
                <a:schemeClr val="accent5">
                  <a:lumMod val="75000"/>
                </a:schemeClr>
              </a:solidFill>
              <a:latin typeface="+mj-lt"/>
              <a:ea typeface="Open Sans bold" pitchFamily="2" charset="0"/>
              <a:cs typeface="Open Sans bold" pitchFamily="2" charset="0"/>
            </a:endParaRPr>
          </a:p>
        </p:txBody>
      </p:sp>
    </p:spTree>
    <p:extLst>
      <p:ext uri="{BB962C8B-B14F-4D97-AF65-F5344CB8AC3E}">
        <p14:creationId xmlns:p14="http://schemas.microsoft.com/office/powerpoint/2010/main" val="2407783352"/>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300"/>
                                  </p:stCondLst>
                                  <p:childTnLst>
                                    <p:set>
                                      <p:cBhvr>
                                        <p:cTn id="6" dur="1" fill="hold">
                                          <p:stCondLst>
                                            <p:cond delay="0"/>
                                          </p:stCondLst>
                                        </p:cTn>
                                        <p:tgtEl>
                                          <p:spTgt spid="25"/>
                                        </p:tgtEl>
                                        <p:attrNameLst>
                                          <p:attrName>style.visibility</p:attrName>
                                        </p:attrNameLst>
                                      </p:cBhvr>
                                      <p:to>
                                        <p:strVal val="visible"/>
                                      </p:to>
                                    </p:set>
                                    <p:animEffect transition="in" filter="wipe(left)">
                                      <p:cBhvr>
                                        <p:cTn id="7" dur="500"/>
                                        <p:tgtEl>
                                          <p:spTgt spid="25"/>
                                        </p:tgtEl>
                                      </p:cBhvr>
                                    </p:animEffect>
                                  </p:childTnLst>
                                </p:cTn>
                              </p:par>
                              <p:par>
                                <p:cTn id="8" presetID="35" presetClass="path" presetSubtype="0" accel="50000" decel="50000" fill="hold" nodeType="withEffect">
                                  <p:stCondLst>
                                    <p:cond delay="300"/>
                                  </p:stCondLst>
                                  <p:childTnLst>
                                    <p:animMotion origin="layout" path="M 0.10729 -4.07407E-6 L 3.125E-6 -4.07407E-6 " pathEditMode="relative" rAng="0" ptsTypes="AA">
                                      <p:cBhvr>
                                        <p:cTn id="9" dur="750" fill="hold"/>
                                        <p:tgtEl>
                                          <p:spTgt spid="25"/>
                                        </p:tgtEl>
                                        <p:attrNameLst>
                                          <p:attrName>ppt_x</p:attrName>
                                          <p:attrName>ppt_y</p:attrName>
                                        </p:attrNameLst>
                                      </p:cBhvr>
                                      <p:rCtr x="-5313" y="0"/>
                                    </p:animMotion>
                                  </p:childTnLst>
                                </p:cTn>
                              </p:par>
                              <p:par>
                                <p:cTn id="10" presetID="22" presetClass="entr" presetSubtype="8" fill="hold" nodeType="withEffect">
                                  <p:stCondLst>
                                    <p:cond delay="300"/>
                                  </p:stCondLst>
                                  <p:childTnLst>
                                    <p:set>
                                      <p:cBhvr>
                                        <p:cTn id="11" dur="1" fill="hold">
                                          <p:stCondLst>
                                            <p:cond delay="0"/>
                                          </p:stCondLst>
                                        </p:cTn>
                                        <p:tgtEl>
                                          <p:spTgt spid="37"/>
                                        </p:tgtEl>
                                        <p:attrNameLst>
                                          <p:attrName>style.visibility</p:attrName>
                                        </p:attrNameLst>
                                      </p:cBhvr>
                                      <p:to>
                                        <p:strVal val="visible"/>
                                      </p:to>
                                    </p:set>
                                    <p:animEffect transition="in" filter="wipe(left)">
                                      <p:cBhvr>
                                        <p:cTn id="12" dur="500"/>
                                        <p:tgtEl>
                                          <p:spTgt spid="37"/>
                                        </p:tgtEl>
                                      </p:cBhvr>
                                    </p:animEffect>
                                  </p:childTnLst>
                                </p:cTn>
                              </p:par>
                              <p:par>
                                <p:cTn id="13" presetID="35" presetClass="path" presetSubtype="0" accel="50000" decel="50000" fill="hold" nodeType="withEffect">
                                  <p:stCondLst>
                                    <p:cond delay="300"/>
                                  </p:stCondLst>
                                  <p:childTnLst>
                                    <p:animMotion origin="layout" path="M 0.10729 -4.07407E-6 L 3.125E-6 -4.07407E-6 " pathEditMode="relative" rAng="0" ptsTypes="AA">
                                      <p:cBhvr>
                                        <p:cTn id="14" dur="750" fill="hold"/>
                                        <p:tgtEl>
                                          <p:spTgt spid="37"/>
                                        </p:tgtEl>
                                        <p:attrNameLst>
                                          <p:attrName>ppt_x</p:attrName>
                                          <p:attrName>ppt_y</p:attrName>
                                        </p:attrNameLst>
                                      </p:cBhvr>
                                      <p:rCtr x="-5313" y="0"/>
                                    </p:animMotion>
                                  </p:childTnLst>
                                </p:cTn>
                              </p:par>
                              <p:par>
                                <p:cTn id="15" presetID="53" presetClass="entr" presetSubtype="16" fill="hold" grpId="0" nodeType="withEffect">
                                  <p:stCondLst>
                                    <p:cond delay="600"/>
                                  </p:stCondLst>
                                  <p:childTnLst>
                                    <p:set>
                                      <p:cBhvr>
                                        <p:cTn id="16" dur="1" fill="hold">
                                          <p:stCondLst>
                                            <p:cond delay="0"/>
                                          </p:stCondLst>
                                        </p:cTn>
                                        <p:tgtEl>
                                          <p:spTgt spid="24"/>
                                        </p:tgtEl>
                                        <p:attrNameLst>
                                          <p:attrName>style.visibility</p:attrName>
                                        </p:attrNameLst>
                                      </p:cBhvr>
                                      <p:to>
                                        <p:strVal val="visible"/>
                                      </p:to>
                                    </p:set>
                                    <p:anim calcmode="lin" valueType="num">
                                      <p:cBhvr>
                                        <p:cTn id="17" dur="500" fill="hold"/>
                                        <p:tgtEl>
                                          <p:spTgt spid="24"/>
                                        </p:tgtEl>
                                        <p:attrNameLst>
                                          <p:attrName>ppt_w</p:attrName>
                                        </p:attrNameLst>
                                      </p:cBhvr>
                                      <p:tavLst>
                                        <p:tav tm="0">
                                          <p:val>
                                            <p:fltVal val="0"/>
                                          </p:val>
                                        </p:tav>
                                        <p:tav tm="100000">
                                          <p:val>
                                            <p:strVal val="#ppt_w"/>
                                          </p:val>
                                        </p:tav>
                                      </p:tavLst>
                                    </p:anim>
                                    <p:anim calcmode="lin" valueType="num">
                                      <p:cBhvr>
                                        <p:cTn id="18" dur="500" fill="hold"/>
                                        <p:tgtEl>
                                          <p:spTgt spid="24"/>
                                        </p:tgtEl>
                                        <p:attrNameLst>
                                          <p:attrName>ppt_h</p:attrName>
                                        </p:attrNameLst>
                                      </p:cBhvr>
                                      <p:tavLst>
                                        <p:tav tm="0">
                                          <p:val>
                                            <p:fltVal val="0"/>
                                          </p:val>
                                        </p:tav>
                                        <p:tav tm="100000">
                                          <p:val>
                                            <p:strVal val="#ppt_h"/>
                                          </p:val>
                                        </p:tav>
                                      </p:tavLst>
                                    </p:anim>
                                    <p:animEffect transition="in" filter="fade">
                                      <p:cBhvr>
                                        <p:cTn id="19" dur="500"/>
                                        <p:tgtEl>
                                          <p:spTgt spid="24"/>
                                        </p:tgtEl>
                                      </p:cBhvr>
                                    </p:animEffect>
                                  </p:childTnLst>
                                </p:cTn>
                              </p:par>
                              <p:par>
                                <p:cTn id="20" presetID="35" presetClass="path" presetSubtype="0" accel="50000" decel="50000" fill="hold" grpId="1" nodeType="withEffect">
                                  <p:stCondLst>
                                    <p:cond delay="600"/>
                                  </p:stCondLst>
                                  <p:childTnLst>
                                    <p:animMotion origin="layout" path="M 0.07369 7.40741E-7 L 3.75E-6 7.40741E-7 " pathEditMode="relative" rAng="0" ptsTypes="AA">
                                      <p:cBhvr>
                                        <p:cTn id="21" dur="750" fill="hold"/>
                                        <p:tgtEl>
                                          <p:spTgt spid="24"/>
                                        </p:tgtEl>
                                        <p:attrNameLst>
                                          <p:attrName>ppt_x</p:attrName>
                                          <p:attrName>ppt_y</p:attrName>
                                        </p:attrNameLst>
                                      </p:cBhvr>
                                      <p:rCtr x="-3685" y="0"/>
                                    </p:animMotion>
                                  </p:childTnLst>
                                </p:cTn>
                              </p:par>
                              <p:par>
                                <p:cTn id="22" presetID="53" presetClass="entr" presetSubtype="16" fill="hold" grpId="0" nodeType="withEffect">
                                  <p:stCondLst>
                                    <p:cond delay="900"/>
                                  </p:stCondLst>
                                  <p:childTnLst>
                                    <p:set>
                                      <p:cBhvr>
                                        <p:cTn id="23" dur="1" fill="hold">
                                          <p:stCondLst>
                                            <p:cond delay="0"/>
                                          </p:stCondLst>
                                        </p:cTn>
                                        <p:tgtEl>
                                          <p:spTgt spid="23"/>
                                        </p:tgtEl>
                                        <p:attrNameLst>
                                          <p:attrName>style.visibility</p:attrName>
                                        </p:attrNameLst>
                                      </p:cBhvr>
                                      <p:to>
                                        <p:strVal val="visible"/>
                                      </p:to>
                                    </p:set>
                                    <p:anim calcmode="lin" valueType="num">
                                      <p:cBhvr>
                                        <p:cTn id="24" dur="500" fill="hold"/>
                                        <p:tgtEl>
                                          <p:spTgt spid="23"/>
                                        </p:tgtEl>
                                        <p:attrNameLst>
                                          <p:attrName>ppt_w</p:attrName>
                                        </p:attrNameLst>
                                      </p:cBhvr>
                                      <p:tavLst>
                                        <p:tav tm="0">
                                          <p:val>
                                            <p:fltVal val="0"/>
                                          </p:val>
                                        </p:tav>
                                        <p:tav tm="100000">
                                          <p:val>
                                            <p:strVal val="#ppt_w"/>
                                          </p:val>
                                        </p:tav>
                                      </p:tavLst>
                                    </p:anim>
                                    <p:anim calcmode="lin" valueType="num">
                                      <p:cBhvr>
                                        <p:cTn id="25" dur="500" fill="hold"/>
                                        <p:tgtEl>
                                          <p:spTgt spid="23"/>
                                        </p:tgtEl>
                                        <p:attrNameLst>
                                          <p:attrName>ppt_h</p:attrName>
                                        </p:attrNameLst>
                                      </p:cBhvr>
                                      <p:tavLst>
                                        <p:tav tm="0">
                                          <p:val>
                                            <p:fltVal val="0"/>
                                          </p:val>
                                        </p:tav>
                                        <p:tav tm="100000">
                                          <p:val>
                                            <p:strVal val="#ppt_h"/>
                                          </p:val>
                                        </p:tav>
                                      </p:tavLst>
                                    </p:anim>
                                    <p:animEffect transition="in" filter="fade">
                                      <p:cBhvr>
                                        <p:cTn id="26" dur="500"/>
                                        <p:tgtEl>
                                          <p:spTgt spid="23"/>
                                        </p:tgtEl>
                                      </p:cBhvr>
                                    </p:animEffect>
                                  </p:childTnLst>
                                </p:cTn>
                              </p:par>
                              <p:par>
                                <p:cTn id="27" presetID="64" presetClass="path" presetSubtype="0" accel="50000" decel="50000" fill="hold" grpId="1" nodeType="withEffect">
                                  <p:stCondLst>
                                    <p:cond delay="900"/>
                                  </p:stCondLst>
                                  <p:childTnLst>
                                    <p:animMotion origin="layout" path="M 3.33333E-6 0.0743 L 3.33333E-6 2.96296E-6 " pathEditMode="relative" rAng="0" ptsTypes="AA">
                                      <p:cBhvr>
                                        <p:cTn id="28" dur="750" fill="hold"/>
                                        <p:tgtEl>
                                          <p:spTgt spid="23"/>
                                        </p:tgtEl>
                                        <p:attrNameLst>
                                          <p:attrName>ppt_x</p:attrName>
                                          <p:attrName>ppt_y</p:attrName>
                                        </p:attrNameLst>
                                      </p:cBhvr>
                                      <p:rCtr x="0" y="-3727"/>
                                    </p:animMotion>
                                  </p:childTnLst>
                                </p:cTn>
                              </p:par>
                              <p:par>
                                <p:cTn id="29" presetID="53" presetClass="entr" presetSubtype="16" fill="hold" grpId="0" nodeType="withEffect">
                                  <p:stCondLst>
                                    <p:cond delay="1200"/>
                                  </p:stCondLst>
                                  <p:childTnLst>
                                    <p:set>
                                      <p:cBhvr>
                                        <p:cTn id="30" dur="1" fill="hold">
                                          <p:stCondLst>
                                            <p:cond delay="0"/>
                                          </p:stCondLst>
                                        </p:cTn>
                                        <p:tgtEl>
                                          <p:spTgt spid="22"/>
                                        </p:tgtEl>
                                        <p:attrNameLst>
                                          <p:attrName>style.visibility</p:attrName>
                                        </p:attrNameLst>
                                      </p:cBhvr>
                                      <p:to>
                                        <p:strVal val="visible"/>
                                      </p:to>
                                    </p:set>
                                    <p:anim calcmode="lin" valueType="num">
                                      <p:cBhvr>
                                        <p:cTn id="31" dur="500" fill="hold"/>
                                        <p:tgtEl>
                                          <p:spTgt spid="22"/>
                                        </p:tgtEl>
                                        <p:attrNameLst>
                                          <p:attrName>ppt_w</p:attrName>
                                        </p:attrNameLst>
                                      </p:cBhvr>
                                      <p:tavLst>
                                        <p:tav tm="0">
                                          <p:val>
                                            <p:fltVal val="0"/>
                                          </p:val>
                                        </p:tav>
                                        <p:tav tm="100000">
                                          <p:val>
                                            <p:strVal val="#ppt_w"/>
                                          </p:val>
                                        </p:tav>
                                      </p:tavLst>
                                    </p:anim>
                                    <p:anim calcmode="lin" valueType="num">
                                      <p:cBhvr>
                                        <p:cTn id="32" dur="500" fill="hold"/>
                                        <p:tgtEl>
                                          <p:spTgt spid="22"/>
                                        </p:tgtEl>
                                        <p:attrNameLst>
                                          <p:attrName>ppt_h</p:attrName>
                                        </p:attrNameLst>
                                      </p:cBhvr>
                                      <p:tavLst>
                                        <p:tav tm="0">
                                          <p:val>
                                            <p:fltVal val="0"/>
                                          </p:val>
                                        </p:tav>
                                        <p:tav tm="100000">
                                          <p:val>
                                            <p:strVal val="#ppt_h"/>
                                          </p:val>
                                        </p:tav>
                                      </p:tavLst>
                                    </p:anim>
                                    <p:animEffect transition="in" filter="fade">
                                      <p:cBhvr>
                                        <p:cTn id="33" dur="500"/>
                                        <p:tgtEl>
                                          <p:spTgt spid="22"/>
                                        </p:tgtEl>
                                      </p:cBhvr>
                                    </p:animEffect>
                                  </p:childTnLst>
                                </p:cTn>
                              </p:par>
                              <p:par>
                                <p:cTn id="34" presetID="64" presetClass="path" presetSubtype="0" accel="50000" decel="50000" fill="hold" grpId="1" nodeType="withEffect">
                                  <p:stCondLst>
                                    <p:cond delay="1200"/>
                                  </p:stCondLst>
                                  <p:childTnLst>
                                    <p:animMotion origin="layout" path="M 2.08333E-7 0.0743 L 2.08333E-7 2.59259E-6 " pathEditMode="relative" rAng="0" ptsTypes="AA">
                                      <p:cBhvr>
                                        <p:cTn id="35" dur="750" fill="hold"/>
                                        <p:tgtEl>
                                          <p:spTgt spid="22"/>
                                        </p:tgtEl>
                                        <p:attrNameLst>
                                          <p:attrName>ppt_x</p:attrName>
                                          <p:attrName>ppt_y</p:attrName>
                                        </p:attrNameLst>
                                      </p:cBhvr>
                                      <p:rCtr x="0" y="-372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2" grpId="1"/>
      <p:bldP spid="23" grpId="0"/>
      <p:bldP spid="23" grpId="1"/>
      <p:bldP spid="24" grpId="0"/>
      <p:bldP spid="24" grpI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9C7DFAE-1DD8-362B-6D44-BFEEC7618328}"/>
              </a:ext>
            </a:extLst>
          </p:cNvPr>
          <p:cNvSpPr>
            <a:spLocks noGrp="1"/>
          </p:cNvSpPr>
          <p:nvPr>
            <p:ph type="body" sz="quarter" idx="14"/>
          </p:nvPr>
        </p:nvSpPr>
        <p:spPr/>
        <p:txBody>
          <a:bodyPr>
            <a:normAutofit lnSpcReduction="10000"/>
          </a:bodyPr>
          <a:lstStyle/>
          <a:p>
            <a:r>
              <a:rPr lang="en-GB" dirty="0"/>
              <a:t>ADD TITLE HERE</a:t>
            </a:r>
            <a:endParaRPr lang="en-US" dirty="0"/>
          </a:p>
        </p:txBody>
      </p:sp>
      <p:sp>
        <p:nvSpPr>
          <p:cNvPr id="3" name="Text Placeholder 2">
            <a:extLst>
              <a:ext uri="{FF2B5EF4-FFF2-40B4-BE49-F238E27FC236}">
                <a16:creationId xmlns:a16="http://schemas.microsoft.com/office/drawing/2014/main" id="{5BA2187F-B939-BAB1-2060-FD36621A9D67}"/>
              </a:ext>
            </a:extLst>
          </p:cNvPr>
          <p:cNvSpPr>
            <a:spLocks noGrp="1"/>
          </p:cNvSpPr>
          <p:nvPr>
            <p:ph type="body" sz="quarter" idx="15"/>
          </p:nvPr>
        </p:nvSpPr>
        <p:spPr/>
        <p:txBody>
          <a:bodyPr/>
          <a:lstStyle/>
          <a:p>
            <a:r>
              <a:rPr lang="en-GB" dirty="0"/>
              <a:t>Insert a subtitle here to describe the content</a:t>
            </a:r>
            <a:endParaRPr lang="en-US" dirty="0"/>
          </a:p>
        </p:txBody>
      </p:sp>
      <p:grpSp>
        <p:nvGrpSpPr>
          <p:cNvPr id="4" name="!!MapWorld">
            <a:extLst>
              <a:ext uri="{FF2B5EF4-FFF2-40B4-BE49-F238E27FC236}">
                <a16:creationId xmlns:a16="http://schemas.microsoft.com/office/drawing/2014/main" id="{FD21DC3F-812E-75B7-4971-4DBA07FB526D}"/>
              </a:ext>
            </a:extLst>
          </p:cNvPr>
          <p:cNvGrpSpPr/>
          <p:nvPr/>
        </p:nvGrpSpPr>
        <p:grpSpPr>
          <a:xfrm>
            <a:off x="1789902" y="1992799"/>
            <a:ext cx="8612196" cy="4553777"/>
            <a:chOff x="479376" y="2636912"/>
            <a:chExt cx="8863531" cy="4686672"/>
          </a:xfrm>
        </p:grpSpPr>
        <p:grpSp>
          <p:nvGrpSpPr>
            <p:cNvPr id="5" name="Group 4">
              <a:extLst>
                <a:ext uri="{FF2B5EF4-FFF2-40B4-BE49-F238E27FC236}">
                  <a16:creationId xmlns:a16="http://schemas.microsoft.com/office/drawing/2014/main" id="{CC9AFBF7-CB4E-7EA8-88C8-4B2FBDC4D072}"/>
                </a:ext>
              </a:extLst>
            </p:cNvPr>
            <p:cNvGrpSpPr/>
            <p:nvPr/>
          </p:nvGrpSpPr>
          <p:grpSpPr>
            <a:xfrm>
              <a:off x="479376" y="2636912"/>
              <a:ext cx="8863531" cy="4686672"/>
              <a:chOff x="2618105" y="886460"/>
              <a:chExt cx="9301163" cy="4918074"/>
            </a:xfrm>
            <a:solidFill>
              <a:schemeClr val="accent2">
                <a:lumMod val="40000"/>
                <a:lumOff val="60000"/>
              </a:schemeClr>
            </a:solidFill>
            <a:effectLst>
              <a:outerShdw blurRad="50800" dist="38100" dir="2700000" algn="tl" rotWithShape="0">
                <a:schemeClr val="accent5">
                  <a:lumMod val="50000"/>
                  <a:alpha val="40000"/>
                </a:schemeClr>
              </a:outerShdw>
            </a:effectLst>
          </p:grpSpPr>
          <p:grpSp>
            <p:nvGrpSpPr>
              <p:cNvPr id="76" name="Group 75">
                <a:extLst>
                  <a:ext uri="{FF2B5EF4-FFF2-40B4-BE49-F238E27FC236}">
                    <a16:creationId xmlns:a16="http://schemas.microsoft.com/office/drawing/2014/main" id="{7C9A9013-8E67-9E74-52D3-15895B5C3245}"/>
                  </a:ext>
                </a:extLst>
              </p:cNvPr>
              <p:cNvGrpSpPr/>
              <p:nvPr/>
            </p:nvGrpSpPr>
            <p:grpSpPr>
              <a:xfrm>
                <a:off x="6528118" y="2986722"/>
                <a:ext cx="1766888" cy="2111375"/>
                <a:chOff x="6528118" y="2986722"/>
                <a:chExt cx="1766888" cy="2111375"/>
              </a:xfrm>
              <a:grpFill/>
            </p:grpSpPr>
            <p:sp>
              <p:nvSpPr>
                <p:cNvPr id="143" name="Freeform 5">
                  <a:extLst>
                    <a:ext uri="{FF2B5EF4-FFF2-40B4-BE49-F238E27FC236}">
                      <a16:creationId xmlns:a16="http://schemas.microsoft.com/office/drawing/2014/main" id="{40B768E5-288E-A167-76A1-37A5A7AE410F}"/>
                    </a:ext>
                  </a:extLst>
                </p:cNvPr>
                <p:cNvSpPr>
                  <a:spLocks/>
                </p:cNvSpPr>
                <p:nvPr/>
              </p:nvSpPr>
              <p:spPr bwMode="auto">
                <a:xfrm>
                  <a:off x="6528118" y="2986722"/>
                  <a:ext cx="1766888" cy="2111375"/>
                </a:xfrm>
                <a:custGeom>
                  <a:avLst/>
                  <a:gdLst>
                    <a:gd name="T0" fmla="*/ 1104 w 1123"/>
                    <a:gd name="T1" fmla="*/ 495 h 1341"/>
                    <a:gd name="T2" fmla="*/ 1012 w 1123"/>
                    <a:gd name="T3" fmla="*/ 511 h 1341"/>
                    <a:gd name="T4" fmla="*/ 969 w 1123"/>
                    <a:gd name="T5" fmla="*/ 498 h 1341"/>
                    <a:gd name="T6" fmla="*/ 976 w 1123"/>
                    <a:gd name="T7" fmla="*/ 455 h 1341"/>
                    <a:gd name="T8" fmla="*/ 925 w 1123"/>
                    <a:gd name="T9" fmla="*/ 401 h 1341"/>
                    <a:gd name="T10" fmla="*/ 893 w 1123"/>
                    <a:gd name="T11" fmla="*/ 342 h 1341"/>
                    <a:gd name="T12" fmla="*/ 855 w 1123"/>
                    <a:gd name="T13" fmla="*/ 286 h 1341"/>
                    <a:gd name="T14" fmla="*/ 817 w 1123"/>
                    <a:gd name="T15" fmla="*/ 160 h 1341"/>
                    <a:gd name="T16" fmla="*/ 826 w 1123"/>
                    <a:gd name="T17" fmla="*/ 152 h 1341"/>
                    <a:gd name="T18" fmla="*/ 854 w 1123"/>
                    <a:gd name="T19" fmla="*/ 173 h 1341"/>
                    <a:gd name="T20" fmla="*/ 823 w 1123"/>
                    <a:gd name="T21" fmla="*/ 127 h 1341"/>
                    <a:gd name="T22" fmla="*/ 741 w 1123"/>
                    <a:gd name="T23" fmla="*/ 124 h 1341"/>
                    <a:gd name="T24" fmla="*/ 658 w 1123"/>
                    <a:gd name="T25" fmla="*/ 94 h 1341"/>
                    <a:gd name="T26" fmla="*/ 619 w 1123"/>
                    <a:gd name="T27" fmla="*/ 119 h 1341"/>
                    <a:gd name="T28" fmla="*/ 534 w 1123"/>
                    <a:gd name="T29" fmla="*/ 101 h 1341"/>
                    <a:gd name="T30" fmla="*/ 458 w 1123"/>
                    <a:gd name="T31" fmla="*/ 75 h 1341"/>
                    <a:gd name="T32" fmla="*/ 448 w 1123"/>
                    <a:gd name="T33" fmla="*/ 1 h 1341"/>
                    <a:gd name="T34" fmla="*/ 370 w 1123"/>
                    <a:gd name="T35" fmla="*/ 11 h 1341"/>
                    <a:gd name="T36" fmla="*/ 204 w 1123"/>
                    <a:gd name="T37" fmla="*/ 38 h 1341"/>
                    <a:gd name="T38" fmla="*/ 163 w 1123"/>
                    <a:gd name="T39" fmla="*/ 77 h 1341"/>
                    <a:gd name="T40" fmla="*/ 124 w 1123"/>
                    <a:gd name="T41" fmla="*/ 155 h 1341"/>
                    <a:gd name="T42" fmla="*/ 42 w 1123"/>
                    <a:gd name="T43" fmla="*/ 239 h 1341"/>
                    <a:gd name="T44" fmla="*/ 8 w 1123"/>
                    <a:gd name="T45" fmla="*/ 303 h 1341"/>
                    <a:gd name="T46" fmla="*/ 18 w 1123"/>
                    <a:gd name="T47" fmla="*/ 348 h 1341"/>
                    <a:gd name="T48" fmla="*/ 23 w 1123"/>
                    <a:gd name="T49" fmla="*/ 455 h 1341"/>
                    <a:gd name="T50" fmla="*/ 70 w 1123"/>
                    <a:gd name="T51" fmla="*/ 538 h 1341"/>
                    <a:gd name="T52" fmla="*/ 124 w 1123"/>
                    <a:gd name="T53" fmla="*/ 594 h 1341"/>
                    <a:gd name="T54" fmla="*/ 245 w 1123"/>
                    <a:gd name="T55" fmla="*/ 608 h 1341"/>
                    <a:gd name="T56" fmla="*/ 331 w 1123"/>
                    <a:gd name="T57" fmla="*/ 580 h 1341"/>
                    <a:gd name="T58" fmla="*/ 400 w 1123"/>
                    <a:gd name="T59" fmla="*/ 614 h 1341"/>
                    <a:gd name="T60" fmla="*/ 440 w 1123"/>
                    <a:gd name="T61" fmla="*/ 693 h 1341"/>
                    <a:gd name="T62" fmla="*/ 469 w 1123"/>
                    <a:gd name="T63" fmla="*/ 764 h 1341"/>
                    <a:gd name="T64" fmla="*/ 494 w 1123"/>
                    <a:gd name="T65" fmla="*/ 817 h 1341"/>
                    <a:gd name="T66" fmla="*/ 507 w 1123"/>
                    <a:gd name="T67" fmla="*/ 914 h 1341"/>
                    <a:gd name="T68" fmla="*/ 490 w 1123"/>
                    <a:gd name="T69" fmla="*/ 1036 h 1341"/>
                    <a:gd name="T70" fmla="*/ 545 w 1123"/>
                    <a:gd name="T71" fmla="*/ 1204 h 1341"/>
                    <a:gd name="T72" fmla="*/ 586 w 1123"/>
                    <a:gd name="T73" fmla="*/ 1293 h 1341"/>
                    <a:gd name="T74" fmla="*/ 622 w 1123"/>
                    <a:gd name="T75" fmla="*/ 1334 h 1341"/>
                    <a:gd name="T76" fmla="*/ 760 w 1123"/>
                    <a:gd name="T77" fmla="*/ 1287 h 1341"/>
                    <a:gd name="T78" fmla="*/ 825 w 1123"/>
                    <a:gd name="T79" fmla="*/ 1179 h 1341"/>
                    <a:gd name="T80" fmla="*/ 869 w 1123"/>
                    <a:gd name="T81" fmla="*/ 1098 h 1341"/>
                    <a:gd name="T82" fmla="*/ 858 w 1123"/>
                    <a:gd name="T83" fmla="*/ 1053 h 1341"/>
                    <a:gd name="T84" fmla="*/ 951 w 1123"/>
                    <a:gd name="T85" fmla="*/ 971 h 1341"/>
                    <a:gd name="T86" fmla="*/ 938 w 1123"/>
                    <a:gd name="T87" fmla="*/ 870 h 1341"/>
                    <a:gd name="T88" fmla="*/ 930 w 1123"/>
                    <a:gd name="T89" fmla="*/ 813 h 1341"/>
                    <a:gd name="T90" fmla="*/ 1017 w 1123"/>
                    <a:gd name="T91" fmla="*/ 670 h 1341"/>
                    <a:gd name="T92" fmla="*/ 1118 w 1123"/>
                    <a:gd name="T93" fmla="*/ 492 h 1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123" h="1341">
                      <a:moveTo>
                        <a:pt x="1118" y="492"/>
                      </a:moveTo>
                      <a:cubicBezTo>
                        <a:pt x="1114" y="487"/>
                        <a:pt x="1108" y="493"/>
                        <a:pt x="1104" y="495"/>
                      </a:cubicBezTo>
                      <a:cubicBezTo>
                        <a:pt x="1087" y="499"/>
                        <a:pt x="1069" y="500"/>
                        <a:pt x="1052" y="506"/>
                      </a:cubicBezTo>
                      <a:cubicBezTo>
                        <a:pt x="1040" y="509"/>
                        <a:pt x="1026" y="513"/>
                        <a:pt x="1012" y="511"/>
                      </a:cubicBezTo>
                      <a:cubicBezTo>
                        <a:pt x="1002" y="509"/>
                        <a:pt x="996" y="499"/>
                        <a:pt x="985" y="502"/>
                      </a:cubicBezTo>
                      <a:cubicBezTo>
                        <a:pt x="980" y="503"/>
                        <a:pt x="971" y="506"/>
                        <a:pt x="969" y="498"/>
                      </a:cubicBezTo>
                      <a:cubicBezTo>
                        <a:pt x="967" y="490"/>
                        <a:pt x="965" y="479"/>
                        <a:pt x="974" y="473"/>
                      </a:cubicBezTo>
                      <a:cubicBezTo>
                        <a:pt x="984" y="467"/>
                        <a:pt x="982" y="460"/>
                        <a:pt x="976" y="455"/>
                      </a:cubicBezTo>
                      <a:cubicBezTo>
                        <a:pt x="965" y="448"/>
                        <a:pt x="959" y="435"/>
                        <a:pt x="947" y="431"/>
                      </a:cubicBezTo>
                      <a:cubicBezTo>
                        <a:pt x="932" y="427"/>
                        <a:pt x="927" y="416"/>
                        <a:pt x="925" y="401"/>
                      </a:cubicBezTo>
                      <a:cubicBezTo>
                        <a:pt x="922" y="386"/>
                        <a:pt x="917" y="373"/>
                        <a:pt x="903" y="366"/>
                      </a:cubicBezTo>
                      <a:cubicBezTo>
                        <a:pt x="895" y="361"/>
                        <a:pt x="893" y="353"/>
                        <a:pt x="893" y="342"/>
                      </a:cubicBezTo>
                      <a:cubicBezTo>
                        <a:pt x="893" y="305"/>
                        <a:pt x="893" y="305"/>
                        <a:pt x="858" y="299"/>
                      </a:cubicBezTo>
                      <a:cubicBezTo>
                        <a:pt x="847" y="297"/>
                        <a:pt x="847" y="292"/>
                        <a:pt x="855" y="286"/>
                      </a:cubicBezTo>
                      <a:cubicBezTo>
                        <a:pt x="875" y="272"/>
                        <a:pt x="865" y="257"/>
                        <a:pt x="856" y="242"/>
                      </a:cubicBezTo>
                      <a:cubicBezTo>
                        <a:pt x="840" y="216"/>
                        <a:pt x="830" y="187"/>
                        <a:pt x="817" y="160"/>
                      </a:cubicBezTo>
                      <a:cubicBezTo>
                        <a:pt x="816" y="157"/>
                        <a:pt x="812" y="154"/>
                        <a:pt x="816" y="151"/>
                      </a:cubicBezTo>
                      <a:cubicBezTo>
                        <a:pt x="819" y="148"/>
                        <a:pt x="824" y="148"/>
                        <a:pt x="826" y="152"/>
                      </a:cubicBezTo>
                      <a:cubicBezTo>
                        <a:pt x="829" y="157"/>
                        <a:pt x="838" y="156"/>
                        <a:pt x="838" y="166"/>
                      </a:cubicBezTo>
                      <a:cubicBezTo>
                        <a:pt x="839" y="175"/>
                        <a:pt x="847" y="175"/>
                        <a:pt x="854" y="173"/>
                      </a:cubicBezTo>
                      <a:cubicBezTo>
                        <a:pt x="850" y="157"/>
                        <a:pt x="852" y="139"/>
                        <a:pt x="842" y="124"/>
                      </a:cubicBezTo>
                      <a:cubicBezTo>
                        <a:pt x="836" y="124"/>
                        <a:pt x="830" y="130"/>
                        <a:pt x="823" y="127"/>
                      </a:cubicBezTo>
                      <a:cubicBezTo>
                        <a:pt x="805" y="117"/>
                        <a:pt x="788" y="115"/>
                        <a:pt x="769" y="127"/>
                      </a:cubicBezTo>
                      <a:cubicBezTo>
                        <a:pt x="762" y="131"/>
                        <a:pt x="750" y="131"/>
                        <a:pt x="741" y="124"/>
                      </a:cubicBezTo>
                      <a:cubicBezTo>
                        <a:pt x="725" y="113"/>
                        <a:pt x="704" y="122"/>
                        <a:pt x="688" y="108"/>
                      </a:cubicBezTo>
                      <a:cubicBezTo>
                        <a:pt x="681" y="102"/>
                        <a:pt x="667" y="102"/>
                        <a:pt x="658" y="94"/>
                      </a:cubicBezTo>
                      <a:cubicBezTo>
                        <a:pt x="647" y="84"/>
                        <a:pt x="636" y="92"/>
                        <a:pt x="627" y="97"/>
                      </a:cubicBezTo>
                      <a:cubicBezTo>
                        <a:pt x="620" y="101"/>
                        <a:pt x="614" y="106"/>
                        <a:pt x="619" y="119"/>
                      </a:cubicBezTo>
                      <a:cubicBezTo>
                        <a:pt x="623" y="131"/>
                        <a:pt x="602" y="148"/>
                        <a:pt x="595" y="139"/>
                      </a:cubicBezTo>
                      <a:cubicBezTo>
                        <a:pt x="578" y="119"/>
                        <a:pt x="541" y="137"/>
                        <a:pt x="534" y="101"/>
                      </a:cubicBezTo>
                      <a:cubicBezTo>
                        <a:pt x="534" y="99"/>
                        <a:pt x="528" y="99"/>
                        <a:pt x="525" y="98"/>
                      </a:cubicBezTo>
                      <a:cubicBezTo>
                        <a:pt x="503" y="88"/>
                        <a:pt x="477" y="92"/>
                        <a:pt x="458" y="75"/>
                      </a:cubicBezTo>
                      <a:cubicBezTo>
                        <a:pt x="450" y="68"/>
                        <a:pt x="444" y="64"/>
                        <a:pt x="455" y="54"/>
                      </a:cubicBezTo>
                      <a:cubicBezTo>
                        <a:pt x="465" y="46"/>
                        <a:pt x="458" y="7"/>
                        <a:pt x="448" y="1"/>
                      </a:cubicBezTo>
                      <a:cubicBezTo>
                        <a:pt x="444" y="0"/>
                        <a:pt x="441" y="0"/>
                        <a:pt x="438" y="2"/>
                      </a:cubicBezTo>
                      <a:cubicBezTo>
                        <a:pt x="417" y="15"/>
                        <a:pt x="392" y="11"/>
                        <a:pt x="370" y="11"/>
                      </a:cubicBezTo>
                      <a:cubicBezTo>
                        <a:pt x="332" y="11"/>
                        <a:pt x="299" y="20"/>
                        <a:pt x="266" y="37"/>
                      </a:cubicBezTo>
                      <a:cubicBezTo>
                        <a:pt x="245" y="48"/>
                        <a:pt x="224" y="45"/>
                        <a:pt x="204" y="38"/>
                      </a:cubicBezTo>
                      <a:cubicBezTo>
                        <a:pt x="194" y="34"/>
                        <a:pt x="191" y="32"/>
                        <a:pt x="187" y="43"/>
                      </a:cubicBezTo>
                      <a:cubicBezTo>
                        <a:pt x="183" y="57"/>
                        <a:pt x="179" y="71"/>
                        <a:pt x="163" y="77"/>
                      </a:cubicBezTo>
                      <a:cubicBezTo>
                        <a:pt x="137" y="88"/>
                        <a:pt x="128" y="105"/>
                        <a:pt x="132" y="137"/>
                      </a:cubicBezTo>
                      <a:cubicBezTo>
                        <a:pt x="133" y="145"/>
                        <a:pt x="128" y="151"/>
                        <a:pt x="124" y="155"/>
                      </a:cubicBezTo>
                      <a:cubicBezTo>
                        <a:pt x="114" y="164"/>
                        <a:pt x="103" y="174"/>
                        <a:pt x="91" y="179"/>
                      </a:cubicBezTo>
                      <a:cubicBezTo>
                        <a:pt x="65" y="190"/>
                        <a:pt x="52" y="214"/>
                        <a:pt x="42" y="239"/>
                      </a:cubicBezTo>
                      <a:cubicBezTo>
                        <a:pt x="39" y="245"/>
                        <a:pt x="37" y="251"/>
                        <a:pt x="33" y="256"/>
                      </a:cubicBezTo>
                      <a:cubicBezTo>
                        <a:pt x="20" y="269"/>
                        <a:pt x="17" y="288"/>
                        <a:pt x="8" y="303"/>
                      </a:cubicBezTo>
                      <a:cubicBezTo>
                        <a:pt x="5" y="306"/>
                        <a:pt x="3" y="311"/>
                        <a:pt x="7" y="314"/>
                      </a:cubicBezTo>
                      <a:cubicBezTo>
                        <a:pt x="18" y="323"/>
                        <a:pt x="16" y="336"/>
                        <a:pt x="18" y="348"/>
                      </a:cubicBezTo>
                      <a:cubicBezTo>
                        <a:pt x="23" y="372"/>
                        <a:pt x="21" y="394"/>
                        <a:pt x="12" y="412"/>
                      </a:cubicBezTo>
                      <a:cubicBezTo>
                        <a:pt x="0" y="433"/>
                        <a:pt x="8" y="444"/>
                        <a:pt x="23" y="455"/>
                      </a:cubicBezTo>
                      <a:cubicBezTo>
                        <a:pt x="6" y="467"/>
                        <a:pt x="7" y="470"/>
                        <a:pt x="23" y="481"/>
                      </a:cubicBezTo>
                      <a:cubicBezTo>
                        <a:pt x="43" y="495"/>
                        <a:pt x="61" y="514"/>
                        <a:pt x="70" y="538"/>
                      </a:cubicBezTo>
                      <a:cubicBezTo>
                        <a:pt x="75" y="552"/>
                        <a:pt x="81" y="560"/>
                        <a:pt x="92" y="567"/>
                      </a:cubicBezTo>
                      <a:cubicBezTo>
                        <a:pt x="103" y="576"/>
                        <a:pt x="113" y="585"/>
                        <a:pt x="124" y="594"/>
                      </a:cubicBezTo>
                      <a:cubicBezTo>
                        <a:pt x="141" y="608"/>
                        <a:pt x="157" y="621"/>
                        <a:pt x="181" y="609"/>
                      </a:cubicBezTo>
                      <a:cubicBezTo>
                        <a:pt x="202" y="599"/>
                        <a:pt x="224" y="594"/>
                        <a:pt x="245" y="608"/>
                      </a:cubicBezTo>
                      <a:cubicBezTo>
                        <a:pt x="251" y="611"/>
                        <a:pt x="257" y="607"/>
                        <a:pt x="262" y="604"/>
                      </a:cubicBezTo>
                      <a:cubicBezTo>
                        <a:pt x="284" y="594"/>
                        <a:pt x="307" y="585"/>
                        <a:pt x="331" y="580"/>
                      </a:cubicBezTo>
                      <a:cubicBezTo>
                        <a:pt x="350" y="576"/>
                        <a:pt x="369" y="583"/>
                        <a:pt x="375" y="602"/>
                      </a:cubicBezTo>
                      <a:cubicBezTo>
                        <a:pt x="380" y="618"/>
                        <a:pt x="386" y="617"/>
                        <a:pt x="400" y="614"/>
                      </a:cubicBezTo>
                      <a:cubicBezTo>
                        <a:pt x="434" y="604"/>
                        <a:pt x="452" y="628"/>
                        <a:pt x="448" y="648"/>
                      </a:cubicBezTo>
                      <a:cubicBezTo>
                        <a:pt x="445" y="663"/>
                        <a:pt x="446" y="680"/>
                        <a:pt x="440" y="693"/>
                      </a:cubicBezTo>
                      <a:cubicBezTo>
                        <a:pt x="427" y="718"/>
                        <a:pt x="442" y="731"/>
                        <a:pt x="454" y="747"/>
                      </a:cubicBezTo>
                      <a:cubicBezTo>
                        <a:pt x="458" y="753"/>
                        <a:pt x="464" y="758"/>
                        <a:pt x="469" y="764"/>
                      </a:cubicBezTo>
                      <a:cubicBezTo>
                        <a:pt x="478" y="776"/>
                        <a:pt x="500" y="781"/>
                        <a:pt x="489" y="806"/>
                      </a:cubicBezTo>
                      <a:cubicBezTo>
                        <a:pt x="488" y="808"/>
                        <a:pt x="492" y="813"/>
                        <a:pt x="494" y="817"/>
                      </a:cubicBezTo>
                      <a:cubicBezTo>
                        <a:pt x="508" y="840"/>
                        <a:pt x="500" y="870"/>
                        <a:pt x="512" y="895"/>
                      </a:cubicBezTo>
                      <a:cubicBezTo>
                        <a:pt x="515" y="900"/>
                        <a:pt x="513" y="909"/>
                        <a:pt x="507" y="914"/>
                      </a:cubicBezTo>
                      <a:cubicBezTo>
                        <a:pt x="485" y="938"/>
                        <a:pt x="483" y="968"/>
                        <a:pt x="481" y="999"/>
                      </a:cubicBezTo>
                      <a:cubicBezTo>
                        <a:pt x="480" y="1012"/>
                        <a:pt x="484" y="1023"/>
                        <a:pt x="490" y="1036"/>
                      </a:cubicBezTo>
                      <a:cubicBezTo>
                        <a:pt x="504" y="1066"/>
                        <a:pt x="525" y="1093"/>
                        <a:pt x="526" y="1131"/>
                      </a:cubicBezTo>
                      <a:cubicBezTo>
                        <a:pt x="526" y="1155"/>
                        <a:pt x="527" y="1184"/>
                        <a:pt x="545" y="1204"/>
                      </a:cubicBezTo>
                      <a:cubicBezTo>
                        <a:pt x="566" y="1226"/>
                        <a:pt x="571" y="1257"/>
                        <a:pt x="586" y="1282"/>
                      </a:cubicBezTo>
                      <a:cubicBezTo>
                        <a:pt x="588" y="1286"/>
                        <a:pt x="589" y="1290"/>
                        <a:pt x="586" y="1293"/>
                      </a:cubicBezTo>
                      <a:cubicBezTo>
                        <a:pt x="574" y="1306"/>
                        <a:pt x="587" y="1317"/>
                        <a:pt x="592" y="1323"/>
                      </a:cubicBezTo>
                      <a:cubicBezTo>
                        <a:pt x="598" y="1330"/>
                        <a:pt x="607" y="1341"/>
                        <a:pt x="622" y="1334"/>
                      </a:cubicBezTo>
                      <a:cubicBezTo>
                        <a:pt x="640" y="1325"/>
                        <a:pt x="660" y="1323"/>
                        <a:pt x="680" y="1323"/>
                      </a:cubicBezTo>
                      <a:cubicBezTo>
                        <a:pt x="711" y="1324"/>
                        <a:pt x="737" y="1311"/>
                        <a:pt x="760" y="1287"/>
                      </a:cubicBezTo>
                      <a:cubicBezTo>
                        <a:pt x="779" y="1268"/>
                        <a:pt x="790" y="1243"/>
                        <a:pt x="808" y="1224"/>
                      </a:cubicBezTo>
                      <a:cubicBezTo>
                        <a:pt x="821" y="1211"/>
                        <a:pt x="827" y="1194"/>
                        <a:pt x="825" y="1179"/>
                      </a:cubicBezTo>
                      <a:cubicBezTo>
                        <a:pt x="820" y="1157"/>
                        <a:pt x="832" y="1154"/>
                        <a:pt x="845" y="1148"/>
                      </a:cubicBezTo>
                      <a:cubicBezTo>
                        <a:pt x="868" y="1137"/>
                        <a:pt x="875" y="1123"/>
                        <a:pt x="869" y="1098"/>
                      </a:cubicBezTo>
                      <a:cubicBezTo>
                        <a:pt x="867" y="1087"/>
                        <a:pt x="863" y="1077"/>
                        <a:pt x="858" y="1067"/>
                      </a:cubicBezTo>
                      <a:cubicBezTo>
                        <a:pt x="855" y="1062"/>
                        <a:pt x="853" y="1058"/>
                        <a:pt x="858" y="1053"/>
                      </a:cubicBezTo>
                      <a:cubicBezTo>
                        <a:pt x="877" y="1035"/>
                        <a:pt x="893" y="1012"/>
                        <a:pt x="918" y="1001"/>
                      </a:cubicBezTo>
                      <a:cubicBezTo>
                        <a:pt x="932" y="994"/>
                        <a:pt x="943" y="986"/>
                        <a:pt x="951" y="971"/>
                      </a:cubicBezTo>
                      <a:cubicBezTo>
                        <a:pt x="961" y="949"/>
                        <a:pt x="950" y="928"/>
                        <a:pt x="952" y="906"/>
                      </a:cubicBezTo>
                      <a:cubicBezTo>
                        <a:pt x="952" y="893"/>
                        <a:pt x="955" y="876"/>
                        <a:pt x="938" y="870"/>
                      </a:cubicBezTo>
                      <a:cubicBezTo>
                        <a:pt x="937" y="869"/>
                        <a:pt x="938" y="864"/>
                        <a:pt x="937" y="862"/>
                      </a:cubicBezTo>
                      <a:cubicBezTo>
                        <a:pt x="929" y="846"/>
                        <a:pt x="939" y="827"/>
                        <a:pt x="930" y="813"/>
                      </a:cubicBezTo>
                      <a:cubicBezTo>
                        <a:pt x="921" y="800"/>
                        <a:pt x="925" y="790"/>
                        <a:pt x="929" y="780"/>
                      </a:cubicBezTo>
                      <a:cubicBezTo>
                        <a:pt x="951" y="736"/>
                        <a:pt x="979" y="697"/>
                        <a:pt x="1017" y="670"/>
                      </a:cubicBezTo>
                      <a:cubicBezTo>
                        <a:pt x="1070" y="630"/>
                        <a:pt x="1097" y="573"/>
                        <a:pt x="1120" y="511"/>
                      </a:cubicBezTo>
                      <a:cubicBezTo>
                        <a:pt x="1123" y="503"/>
                        <a:pt x="1121" y="496"/>
                        <a:pt x="1118" y="492"/>
                      </a:cubicBezTo>
                      <a:close/>
                    </a:path>
                  </a:pathLst>
                </a:custGeom>
                <a:solidFill>
                  <a:schemeClr val="accent4"/>
                </a:solidFill>
                <a:ln>
                  <a:noFill/>
                </a:ln>
                <a:effectLst>
                  <a:outerShdw blurRad="190500" dist="127000" dir="2700000" algn="tl" rotWithShape="0">
                    <a:schemeClr val="accent5">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4" name="Freeform 6">
                  <a:extLst>
                    <a:ext uri="{FF2B5EF4-FFF2-40B4-BE49-F238E27FC236}">
                      <a16:creationId xmlns:a16="http://schemas.microsoft.com/office/drawing/2014/main" id="{C356125B-CDC9-4E6A-DBCF-5EA64E0D274A}"/>
                    </a:ext>
                  </a:extLst>
                </p:cNvPr>
                <p:cNvSpPr>
                  <a:spLocks/>
                </p:cNvSpPr>
                <p:nvPr/>
              </p:nvSpPr>
              <p:spPr bwMode="auto">
                <a:xfrm>
                  <a:off x="8085455" y="4420234"/>
                  <a:ext cx="196850" cy="390525"/>
                </a:xfrm>
                <a:custGeom>
                  <a:avLst/>
                  <a:gdLst>
                    <a:gd name="T0" fmla="*/ 103 w 125"/>
                    <a:gd name="T1" fmla="*/ 0 h 248"/>
                    <a:gd name="T2" fmla="*/ 100 w 125"/>
                    <a:gd name="T3" fmla="*/ 4 h 248"/>
                    <a:gd name="T4" fmla="*/ 41 w 125"/>
                    <a:gd name="T5" fmla="*/ 69 h 248"/>
                    <a:gd name="T6" fmla="*/ 21 w 125"/>
                    <a:gd name="T7" fmla="*/ 111 h 248"/>
                    <a:gd name="T8" fmla="*/ 12 w 125"/>
                    <a:gd name="T9" fmla="*/ 171 h 248"/>
                    <a:gd name="T10" fmla="*/ 30 w 125"/>
                    <a:gd name="T11" fmla="*/ 243 h 248"/>
                    <a:gd name="T12" fmla="*/ 50 w 125"/>
                    <a:gd name="T13" fmla="*/ 244 h 248"/>
                    <a:gd name="T14" fmla="*/ 75 w 125"/>
                    <a:gd name="T15" fmla="*/ 219 h 248"/>
                    <a:gd name="T16" fmla="*/ 91 w 125"/>
                    <a:gd name="T17" fmla="*/ 161 h 248"/>
                    <a:gd name="T18" fmla="*/ 107 w 125"/>
                    <a:gd name="T19" fmla="*/ 104 h 248"/>
                    <a:gd name="T20" fmla="*/ 125 w 125"/>
                    <a:gd name="T21" fmla="*/ 59 h 248"/>
                    <a:gd name="T22" fmla="*/ 125 w 125"/>
                    <a:gd name="T23" fmla="*/ 55 h 248"/>
                    <a:gd name="T24" fmla="*/ 103 w 125"/>
                    <a:gd name="T25" fmla="*/ 0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5" h="248">
                      <a:moveTo>
                        <a:pt x="103" y="0"/>
                      </a:moveTo>
                      <a:cubicBezTo>
                        <a:pt x="102" y="1"/>
                        <a:pt x="101" y="2"/>
                        <a:pt x="100" y="4"/>
                      </a:cubicBezTo>
                      <a:cubicBezTo>
                        <a:pt x="90" y="35"/>
                        <a:pt x="74" y="60"/>
                        <a:pt x="41" y="69"/>
                      </a:cubicBezTo>
                      <a:cubicBezTo>
                        <a:pt x="22" y="75"/>
                        <a:pt x="14" y="91"/>
                        <a:pt x="21" y="111"/>
                      </a:cubicBezTo>
                      <a:cubicBezTo>
                        <a:pt x="28" y="134"/>
                        <a:pt x="26" y="152"/>
                        <a:pt x="12" y="171"/>
                      </a:cubicBezTo>
                      <a:cubicBezTo>
                        <a:pt x="0" y="187"/>
                        <a:pt x="13" y="233"/>
                        <a:pt x="30" y="243"/>
                      </a:cubicBezTo>
                      <a:cubicBezTo>
                        <a:pt x="36" y="247"/>
                        <a:pt x="43" y="248"/>
                        <a:pt x="50" y="244"/>
                      </a:cubicBezTo>
                      <a:cubicBezTo>
                        <a:pt x="61" y="238"/>
                        <a:pt x="72" y="235"/>
                        <a:pt x="75" y="219"/>
                      </a:cubicBezTo>
                      <a:cubicBezTo>
                        <a:pt x="79" y="199"/>
                        <a:pt x="86" y="180"/>
                        <a:pt x="91" y="161"/>
                      </a:cubicBezTo>
                      <a:cubicBezTo>
                        <a:pt x="96" y="142"/>
                        <a:pt x="99" y="121"/>
                        <a:pt x="107" y="104"/>
                      </a:cubicBezTo>
                      <a:cubicBezTo>
                        <a:pt x="114" y="89"/>
                        <a:pt x="104" y="66"/>
                        <a:pt x="125" y="59"/>
                      </a:cubicBezTo>
                      <a:cubicBezTo>
                        <a:pt x="125" y="58"/>
                        <a:pt x="125" y="56"/>
                        <a:pt x="125" y="55"/>
                      </a:cubicBezTo>
                      <a:cubicBezTo>
                        <a:pt x="119" y="36"/>
                        <a:pt x="119" y="15"/>
                        <a:pt x="103" y="0"/>
                      </a:cubicBezTo>
                      <a:close/>
                    </a:path>
                  </a:pathLst>
                </a:custGeom>
                <a:solidFill>
                  <a:schemeClr val="accent4"/>
                </a:solidFill>
                <a:ln>
                  <a:noFill/>
                </a:ln>
                <a:effectLst>
                  <a:outerShdw blurRad="190500" dist="127000" dir="2700000" algn="tl" rotWithShape="0">
                    <a:schemeClr val="accent5">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77" name="Group 76">
                <a:extLst>
                  <a:ext uri="{FF2B5EF4-FFF2-40B4-BE49-F238E27FC236}">
                    <a16:creationId xmlns:a16="http://schemas.microsoft.com/office/drawing/2014/main" id="{148201BF-C0D5-0090-5C57-7C8A91E16A4D}"/>
                  </a:ext>
                </a:extLst>
              </p:cNvPr>
              <p:cNvGrpSpPr/>
              <p:nvPr/>
            </p:nvGrpSpPr>
            <p:grpSpPr>
              <a:xfrm>
                <a:off x="4864418" y="3723322"/>
                <a:ext cx="1214438" cy="2081212"/>
                <a:chOff x="4864418" y="3723322"/>
                <a:chExt cx="1214438" cy="2081212"/>
              </a:xfrm>
              <a:grpFill/>
            </p:grpSpPr>
            <p:sp>
              <p:nvSpPr>
                <p:cNvPr id="141" name="Freeform 7">
                  <a:extLst>
                    <a:ext uri="{FF2B5EF4-FFF2-40B4-BE49-F238E27FC236}">
                      <a16:creationId xmlns:a16="http://schemas.microsoft.com/office/drawing/2014/main" id="{8B1143DA-B0FF-FE49-7018-816BF4F391BC}"/>
                    </a:ext>
                  </a:extLst>
                </p:cNvPr>
                <p:cNvSpPr>
                  <a:spLocks/>
                </p:cNvSpPr>
                <p:nvPr/>
              </p:nvSpPr>
              <p:spPr bwMode="auto">
                <a:xfrm>
                  <a:off x="4864418" y="3723322"/>
                  <a:ext cx="1214438" cy="2081212"/>
                </a:xfrm>
                <a:custGeom>
                  <a:avLst/>
                  <a:gdLst>
                    <a:gd name="T0" fmla="*/ 738 w 771"/>
                    <a:gd name="T1" fmla="*/ 319 h 1322"/>
                    <a:gd name="T2" fmla="*/ 656 w 771"/>
                    <a:gd name="T3" fmla="*/ 278 h 1322"/>
                    <a:gd name="T4" fmla="*/ 613 w 771"/>
                    <a:gd name="T5" fmla="*/ 267 h 1322"/>
                    <a:gd name="T6" fmla="*/ 513 w 771"/>
                    <a:gd name="T7" fmla="*/ 230 h 1322"/>
                    <a:gd name="T8" fmla="*/ 424 w 771"/>
                    <a:gd name="T9" fmla="*/ 122 h 1322"/>
                    <a:gd name="T10" fmla="*/ 346 w 771"/>
                    <a:gd name="T11" fmla="*/ 73 h 1322"/>
                    <a:gd name="T12" fmla="*/ 300 w 771"/>
                    <a:gd name="T13" fmla="*/ 42 h 1322"/>
                    <a:gd name="T14" fmla="*/ 220 w 771"/>
                    <a:gd name="T15" fmla="*/ 30 h 1322"/>
                    <a:gd name="T16" fmla="*/ 177 w 771"/>
                    <a:gd name="T17" fmla="*/ 22 h 1322"/>
                    <a:gd name="T18" fmla="*/ 128 w 771"/>
                    <a:gd name="T19" fmla="*/ 28 h 1322"/>
                    <a:gd name="T20" fmla="*/ 59 w 771"/>
                    <a:gd name="T21" fmla="*/ 68 h 1322"/>
                    <a:gd name="T22" fmla="*/ 58 w 771"/>
                    <a:gd name="T23" fmla="*/ 100 h 1322"/>
                    <a:gd name="T24" fmla="*/ 41 w 771"/>
                    <a:gd name="T25" fmla="*/ 204 h 1322"/>
                    <a:gd name="T26" fmla="*/ 27 w 771"/>
                    <a:gd name="T27" fmla="*/ 284 h 1322"/>
                    <a:gd name="T28" fmla="*/ 35 w 771"/>
                    <a:gd name="T29" fmla="*/ 365 h 1322"/>
                    <a:gd name="T30" fmla="*/ 106 w 771"/>
                    <a:gd name="T31" fmla="*/ 507 h 1322"/>
                    <a:gd name="T32" fmla="*/ 188 w 771"/>
                    <a:gd name="T33" fmla="*/ 592 h 1322"/>
                    <a:gd name="T34" fmla="*/ 167 w 771"/>
                    <a:gd name="T35" fmla="*/ 806 h 1322"/>
                    <a:gd name="T36" fmla="*/ 138 w 771"/>
                    <a:gd name="T37" fmla="*/ 966 h 1322"/>
                    <a:gd name="T38" fmla="*/ 123 w 771"/>
                    <a:gd name="T39" fmla="*/ 1014 h 1322"/>
                    <a:gd name="T40" fmla="*/ 128 w 771"/>
                    <a:gd name="T41" fmla="*/ 1048 h 1322"/>
                    <a:gd name="T42" fmla="*/ 136 w 771"/>
                    <a:gd name="T43" fmla="*/ 1030 h 1322"/>
                    <a:gd name="T44" fmla="*/ 148 w 771"/>
                    <a:gd name="T45" fmla="*/ 1014 h 1322"/>
                    <a:gd name="T46" fmla="*/ 144 w 771"/>
                    <a:gd name="T47" fmla="*/ 1067 h 1322"/>
                    <a:gd name="T48" fmla="*/ 128 w 771"/>
                    <a:gd name="T49" fmla="*/ 1104 h 1322"/>
                    <a:gd name="T50" fmla="*/ 107 w 771"/>
                    <a:gd name="T51" fmla="*/ 1120 h 1322"/>
                    <a:gd name="T52" fmla="*/ 129 w 771"/>
                    <a:gd name="T53" fmla="*/ 1130 h 1322"/>
                    <a:gd name="T54" fmla="*/ 115 w 771"/>
                    <a:gd name="T55" fmla="*/ 1165 h 1322"/>
                    <a:gd name="T56" fmla="*/ 132 w 771"/>
                    <a:gd name="T57" fmla="*/ 1254 h 1322"/>
                    <a:gd name="T58" fmla="*/ 182 w 771"/>
                    <a:gd name="T59" fmla="*/ 1276 h 1322"/>
                    <a:gd name="T60" fmla="*/ 194 w 771"/>
                    <a:gd name="T61" fmla="*/ 1297 h 1322"/>
                    <a:gd name="T62" fmla="*/ 171 w 771"/>
                    <a:gd name="T63" fmla="*/ 1304 h 1322"/>
                    <a:gd name="T64" fmla="*/ 238 w 771"/>
                    <a:gd name="T65" fmla="*/ 1315 h 1322"/>
                    <a:gd name="T66" fmla="*/ 272 w 771"/>
                    <a:gd name="T67" fmla="*/ 1308 h 1322"/>
                    <a:gd name="T68" fmla="*/ 224 w 771"/>
                    <a:gd name="T69" fmla="*/ 1273 h 1322"/>
                    <a:gd name="T70" fmla="*/ 220 w 771"/>
                    <a:gd name="T71" fmla="*/ 1206 h 1322"/>
                    <a:gd name="T72" fmla="*/ 252 w 771"/>
                    <a:gd name="T73" fmla="*/ 1160 h 1322"/>
                    <a:gd name="T74" fmla="*/ 251 w 771"/>
                    <a:gd name="T75" fmla="*/ 1128 h 1322"/>
                    <a:gd name="T76" fmla="*/ 251 w 771"/>
                    <a:gd name="T77" fmla="*/ 1087 h 1322"/>
                    <a:gd name="T78" fmla="*/ 281 w 771"/>
                    <a:gd name="T79" fmla="*/ 1028 h 1322"/>
                    <a:gd name="T80" fmla="*/ 315 w 771"/>
                    <a:gd name="T81" fmla="*/ 998 h 1322"/>
                    <a:gd name="T82" fmla="*/ 385 w 771"/>
                    <a:gd name="T83" fmla="*/ 948 h 1322"/>
                    <a:gd name="T84" fmla="*/ 385 w 771"/>
                    <a:gd name="T85" fmla="*/ 868 h 1322"/>
                    <a:gd name="T86" fmla="*/ 458 w 771"/>
                    <a:gd name="T87" fmla="*/ 862 h 1322"/>
                    <a:gd name="T88" fmla="*/ 512 w 771"/>
                    <a:gd name="T89" fmla="*/ 790 h 1322"/>
                    <a:gd name="T90" fmla="*/ 547 w 771"/>
                    <a:gd name="T91" fmla="*/ 692 h 1322"/>
                    <a:gd name="T92" fmla="*/ 654 w 771"/>
                    <a:gd name="T93" fmla="*/ 637 h 1322"/>
                    <a:gd name="T94" fmla="*/ 725 w 771"/>
                    <a:gd name="T95" fmla="*/ 438 h 1322"/>
                    <a:gd name="T96" fmla="*/ 769 w 771"/>
                    <a:gd name="T97" fmla="*/ 357 h 1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71" h="1322">
                      <a:moveTo>
                        <a:pt x="769" y="357"/>
                      </a:moveTo>
                      <a:cubicBezTo>
                        <a:pt x="766" y="332"/>
                        <a:pt x="761" y="324"/>
                        <a:pt x="738" y="319"/>
                      </a:cubicBezTo>
                      <a:cubicBezTo>
                        <a:pt x="730" y="317"/>
                        <a:pt x="724" y="312"/>
                        <a:pt x="718" y="306"/>
                      </a:cubicBezTo>
                      <a:cubicBezTo>
                        <a:pt x="700" y="290"/>
                        <a:pt x="683" y="273"/>
                        <a:pt x="656" y="278"/>
                      </a:cubicBezTo>
                      <a:cubicBezTo>
                        <a:pt x="643" y="280"/>
                        <a:pt x="630" y="263"/>
                        <a:pt x="615" y="272"/>
                      </a:cubicBezTo>
                      <a:cubicBezTo>
                        <a:pt x="614" y="271"/>
                        <a:pt x="613" y="269"/>
                        <a:pt x="613" y="267"/>
                      </a:cubicBezTo>
                      <a:cubicBezTo>
                        <a:pt x="613" y="253"/>
                        <a:pt x="601" y="251"/>
                        <a:pt x="594" y="249"/>
                      </a:cubicBezTo>
                      <a:cubicBezTo>
                        <a:pt x="568" y="243"/>
                        <a:pt x="543" y="231"/>
                        <a:pt x="513" y="230"/>
                      </a:cubicBezTo>
                      <a:cubicBezTo>
                        <a:pt x="528" y="212"/>
                        <a:pt x="516" y="199"/>
                        <a:pt x="510" y="182"/>
                      </a:cubicBezTo>
                      <a:cubicBezTo>
                        <a:pt x="494" y="138"/>
                        <a:pt x="469" y="119"/>
                        <a:pt x="424" y="122"/>
                      </a:cubicBezTo>
                      <a:cubicBezTo>
                        <a:pt x="415" y="123"/>
                        <a:pt x="405" y="121"/>
                        <a:pt x="397" y="113"/>
                      </a:cubicBezTo>
                      <a:cubicBezTo>
                        <a:pt x="382" y="97"/>
                        <a:pt x="372" y="74"/>
                        <a:pt x="346" y="73"/>
                      </a:cubicBezTo>
                      <a:cubicBezTo>
                        <a:pt x="345" y="73"/>
                        <a:pt x="344" y="70"/>
                        <a:pt x="343" y="68"/>
                      </a:cubicBezTo>
                      <a:cubicBezTo>
                        <a:pt x="337" y="45"/>
                        <a:pt x="315" y="42"/>
                        <a:pt x="300" y="42"/>
                      </a:cubicBezTo>
                      <a:cubicBezTo>
                        <a:pt x="282" y="41"/>
                        <a:pt x="265" y="43"/>
                        <a:pt x="247" y="40"/>
                      </a:cubicBezTo>
                      <a:cubicBezTo>
                        <a:pt x="237" y="39"/>
                        <a:pt x="228" y="38"/>
                        <a:pt x="220" y="30"/>
                      </a:cubicBezTo>
                      <a:cubicBezTo>
                        <a:pt x="211" y="21"/>
                        <a:pt x="199" y="16"/>
                        <a:pt x="186" y="25"/>
                      </a:cubicBezTo>
                      <a:cubicBezTo>
                        <a:pt x="182" y="27"/>
                        <a:pt x="178" y="28"/>
                        <a:pt x="177" y="22"/>
                      </a:cubicBezTo>
                      <a:cubicBezTo>
                        <a:pt x="172" y="0"/>
                        <a:pt x="163" y="9"/>
                        <a:pt x="153" y="17"/>
                      </a:cubicBezTo>
                      <a:cubicBezTo>
                        <a:pt x="145" y="22"/>
                        <a:pt x="137" y="26"/>
                        <a:pt x="128" y="28"/>
                      </a:cubicBezTo>
                      <a:cubicBezTo>
                        <a:pt x="118" y="30"/>
                        <a:pt x="103" y="31"/>
                        <a:pt x="101" y="42"/>
                      </a:cubicBezTo>
                      <a:cubicBezTo>
                        <a:pt x="95" y="69"/>
                        <a:pt x="82" y="77"/>
                        <a:pt x="59" y="68"/>
                      </a:cubicBezTo>
                      <a:cubicBezTo>
                        <a:pt x="57" y="71"/>
                        <a:pt x="56" y="75"/>
                        <a:pt x="54" y="78"/>
                      </a:cubicBezTo>
                      <a:cubicBezTo>
                        <a:pt x="55" y="86"/>
                        <a:pt x="54" y="95"/>
                        <a:pt x="58" y="100"/>
                      </a:cubicBezTo>
                      <a:cubicBezTo>
                        <a:pt x="69" y="117"/>
                        <a:pt x="72" y="136"/>
                        <a:pt x="72" y="156"/>
                      </a:cubicBezTo>
                      <a:cubicBezTo>
                        <a:pt x="72" y="179"/>
                        <a:pt x="52" y="190"/>
                        <a:pt x="41" y="204"/>
                      </a:cubicBezTo>
                      <a:cubicBezTo>
                        <a:pt x="30" y="217"/>
                        <a:pt x="22" y="231"/>
                        <a:pt x="18" y="246"/>
                      </a:cubicBezTo>
                      <a:cubicBezTo>
                        <a:pt x="14" y="259"/>
                        <a:pt x="10" y="275"/>
                        <a:pt x="27" y="284"/>
                      </a:cubicBezTo>
                      <a:cubicBezTo>
                        <a:pt x="8" y="297"/>
                        <a:pt x="0" y="308"/>
                        <a:pt x="10" y="334"/>
                      </a:cubicBezTo>
                      <a:cubicBezTo>
                        <a:pt x="15" y="349"/>
                        <a:pt x="28" y="353"/>
                        <a:pt x="35" y="365"/>
                      </a:cubicBezTo>
                      <a:cubicBezTo>
                        <a:pt x="49" y="392"/>
                        <a:pt x="57" y="423"/>
                        <a:pt x="75" y="447"/>
                      </a:cubicBezTo>
                      <a:cubicBezTo>
                        <a:pt x="88" y="465"/>
                        <a:pt x="84" y="493"/>
                        <a:pt x="106" y="507"/>
                      </a:cubicBezTo>
                      <a:cubicBezTo>
                        <a:pt x="120" y="516"/>
                        <a:pt x="133" y="526"/>
                        <a:pt x="148" y="534"/>
                      </a:cubicBezTo>
                      <a:cubicBezTo>
                        <a:pt x="171" y="546"/>
                        <a:pt x="186" y="564"/>
                        <a:pt x="188" y="592"/>
                      </a:cubicBezTo>
                      <a:cubicBezTo>
                        <a:pt x="192" y="634"/>
                        <a:pt x="184" y="675"/>
                        <a:pt x="178" y="715"/>
                      </a:cubicBezTo>
                      <a:cubicBezTo>
                        <a:pt x="175" y="746"/>
                        <a:pt x="165" y="776"/>
                        <a:pt x="167" y="806"/>
                      </a:cubicBezTo>
                      <a:cubicBezTo>
                        <a:pt x="168" y="830"/>
                        <a:pt x="164" y="851"/>
                        <a:pt x="157" y="872"/>
                      </a:cubicBezTo>
                      <a:cubicBezTo>
                        <a:pt x="146" y="903"/>
                        <a:pt x="126" y="931"/>
                        <a:pt x="138" y="966"/>
                      </a:cubicBezTo>
                      <a:cubicBezTo>
                        <a:pt x="138" y="969"/>
                        <a:pt x="138" y="973"/>
                        <a:pt x="136" y="974"/>
                      </a:cubicBezTo>
                      <a:cubicBezTo>
                        <a:pt x="126" y="985"/>
                        <a:pt x="134" y="1002"/>
                        <a:pt x="123" y="1014"/>
                      </a:cubicBezTo>
                      <a:cubicBezTo>
                        <a:pt x="120" y="1018"/>
                        <a:pt x="125" y="1032"/>
                        <a:pt x="122" y="1042"/>
                      </a:cubicBezTo>
                      <a:cubicBezTo>
                        <a:pt x="121" y="1046"/>
                        <a:pt x="125" y="1048"/>
                        <a:pt x="128" y="1048"/>
                      </a:cubicBezTo>
                      <a:cubicBezTo>
                        <a:pt x="132" y="1048"/>
                        <a:pt x="137" y="1049"/>
                        <a:pt x="137" y="1043"/>
                      </a:cubicBezTo>
                      <a:cubicBezTo>
                        <a:pt x="138" y="1039"/>
                        <a:pt x="136" y="1035"/>
                        <a:pt x="136" y="1030"/>
                      </a:cubicBezTo>
                      <a:cubicBezTo>
                        <a:pt x="136" y="1024"/>
                        <a:pt x="136" y="1018"/>
                        <a:pt x="142" y="1014"/>
                      </a:cubicBezTo>
                      <a:cubicBezTo>
                        <a:pt x="144" y="1013"/>
                        <a:pt x="147" y="1013"/>
                        <a:pt x="148" y="1014"/>
                      </a:cubicBezTo>
                      <a:cubicBezTo>
                        <a:pt x="151" y="1019"/>
                        <a:pt x="149" y="1024"/>
                        <a:pt x="148" y="1030"/>
                      </a:cubicBezTo>
                      <a:cubicBezTo>
                        <a:pt x="146" y="1042"/>
                        <a:pt x="141" y="1056"/>
                        <a:pt x="144" y="1067"/>
                      </a:cubicBezTo>
                      <a:cubicBezTo>
                        <a:pt x="149" y="1084"/>
                        <a:pt x="134" y="1093"/>
                        <a:pt x="133" y="1107"/>
                      </a:cubicBezTo>
                      <a:cubicBezTo>
                        <a:pt x="132" y="1113"/>
                        <a:pt x="130" y="1105"/>
                        <a:pt x="128" y="1104"/>
                      </a:cubicBezTo>
                      <a:cubicBezTo>
                        <a:pt x="122" y="1102"/>
                        <a:pt x="117" y="1100"/>
                        <a:pt x="113" y="1109"/>
                      </a:cubicBezTo>
                      <a:cubicBezTo>
                        <a:pt x="111" y="1112"/>
                        <a:pt x="104" y="1113"/>
                        <a:pt x="107" y="1120"/>
                      </a:cubicBezTo>
                      <a:cubicBezTo>
                        <a:pt x="109" y="1127"/>
                        <a:pt x="116" y="1123"/>
                        <a:pt x="120" y="1124"/>
                      </a:cubicBezTo>
                      <a:cubicBezTo>
                        <a:pt x="124" y="1124"/>
                        <a:pt x="126" y="1126"/>
                        <a:pt x="129" y="1130"/>
                      </a:cubicBezTo>
                      <a:cubicBezTo>
                        <a:pt x="119" y="1133"/>
                        <a:pt x="115" y="1139"/>
                        <a:pt x="121" y="1150"/>
                      </a:cubicBezTo>
                      <a:cubicBezTo>
                        <a:pt x="126" y="1158"/>
                        <a:pt x="125" y="1161"/>
                        <a:pt x="115" y="1165"/>
                      </a:cubicBezTo>
                      <a:cubicBezTo>
                        <a:pt x="111" y="1166"/>
                        <a:pt x="98" y="1181"/>
                        <a:pt x="106" y="1190"/>
                      </a:cubicBezTo>
                      <a:cubicBezTo>
                        <a:pt x="121" y="1209"/>
                        <a:pt x="128" y="1230"/>
                        <a:pt x="132" y="1254"/>
                      </a:cubicBezTo>
                      <a:cubicBezTo>
                        <a:pt x="133" y="1266"/>
                        <a:pt x="136" y="1286"/>
                        <a:pt x="149" y="1288"/>
                      </a:cubicBezTo>
                      <a:cubicBezTo>
                        <a:pt x="158" y="1290"/>
                        <a:pt x="176" y="1298"/>
                        <a:pt x="182" y="1276"/>
                      </a:cubicBezTo>
                      <a:cubicBezTo>
                        <a:pt x="183" y="1270"/>
                        <a:pt x="187" y="1275"/>
                        <a:pt x="189" y="1276"/>
                      </a:cubicBezTo>
                      <a:cubicBezTo>
                        <a:pt x="197" y="1281"/>
                        <a:pt x="193" y="1291"/>
                        <a:pt x="194" y="1297"/>
                      </a:cubicBezTo>
                      <a:cubicBezTo>
                        <a:pt x="195" y="1305"/>
                        <a:pt x="187" y="1301"/>
                        <a:pt x="183" y="1302"/>
                      </a:cubicBezTo>
                      <a:cubicBezTo>
                        <a:pt x="179" y="1303"/>
                        <a:pt x="175" y="1303"/>
                        <a:pt x="171" y="1304"/>
                      </a:cubicBezTo>
                      <a:cubicBezTo>
                        <a:pt x="182" y="1308"/>
                        <a:pt x="192" y="1309"/>
                        <a:pt x="203" y="1311"/>
                      </a:cubicBezTo>
                      <a:cubicBezTo>
                        <a:pt x="215" y="1313"/>
                        <a:pt x="227" y="1314"/>
                        <a:pt x="238" y="1315"/>
                      </a:cubicBezTo>
                      <a:cubicBezTo>
                        <a:pt x="247" y="1317"/>
                        <a:pt x="256" y="1322"/>
                        <a:pt x="265" y="1317"/>
                      </a:cubicBezTo>
                      <a:cubicBezTo>
                        <a:pt x="268" y="1315"/>
                        <a:pt x="273" y="1314"/>
                        <a:pt x="272" y="1308"/>
                      </a:cubicBezTo>
                      <a:cubicBezTo>
                        <a:pt x="271" y="1304"/>
                        <a:pt x="268" y="1304"/>
                        <a:pt x="265" y="1303"/>
                      </a:cubicBezTo>
                      <a:cubicBezTo>
                        <a:pt x="249" y="1297"/>
                        <a:pt x="235" y="1288"/>
                        <a:pt x="224" y="1273"/>
                      </a:cubicBezTo>
                      <a:cubicBezTo>
                        <a:pt x="214" y="1260"/>
                        <a:pt x="219" y="1244"/>
                        <a:pt x="213" y="1230"/>
                      </a:cubicBezTo>
                      <a:cubicBezTo>
                        <a:pt x="209" y="1220"/>
                        <a:pt x="210" y="1212"/>
                        <a:pt x="220" y="1206"/>
                      </a:cubicBezTo>
                      <a:cubicBezTo>
                        <a:pt x="227" y="1202"/>
                        <a:pt x="236" y="1197"/>
                        <a:pt x="236" y="1186"/>
                      </a:cubicBezTo>
                      <a:cubicBezTo>
                        <a:pt x="235" y="1172"/>
                        <a:pt x="242" y="1165"/>
                        <a:pt x="252" y="1160"/>
                      </a:cubicBezTo>
                      <a:cubicBezTo>
                        <a:pt x="261" y="1157"/>
                        <a:pt x="261" y="1149"/>
                        <a:pt x="261" y="1141"/>
                      </a:cubicBezTo>
                      <a:cubicBezTo>
                        <a:pt x="261" y="1134"/>
                        <a:pt x="258" y="1130"/>
                        <a:pt x="251" y="1128"/>
                      </a:cubicBezTo>
                      <a:cubicBezTo>
                        <a:pt x="242" y="1125"/>
                        <a:pt x="233" y="1119"/>
                        <a:pt x="234" y="1108"/>
                      </a:cubicBezTo>
                      <a:cubicBezTo>
                        <a:pt x="234" y="1098"/>
                        <a:pt x="244" y="1089"/>
                        <a:pt x="251" y="1087"/>
                      </a:cubicBezTo>
                      <a:cubicBezTo>
                        <a:pt x="265" y="1084"/>
                        <a:pt x="273" y="1077"/>
                        <a:pt x="272" y="1063"/>
                      </a:cubicBezTo>
                      <a:cubicBezTo>
                        <a:pt x="272" y="1050"/>
                        <a:pt x="287" y="1043"/>
                        <a:pt x="281" y="1028"/>
                      </a:cubicBezTo>
                      <a:cubicBezTo>
                        <a:pt x="277" y="1019"/>
                        <a:pt x="276" y="1008"/>
                        <a:pt x="274" y="996"/>
                      </a:cubicBezTo>
                      <a:cubicBezTo>
                        <a:pt x="289" y="996"/>
                        <a:pt x="303" y="1012"/>
                        <a:pt x="315" y="998"/>
                      </a:cubicBezTo>
                      <a:cubicBezTo>
                        <a:pt x="324" y="987"/>
                        <a:pt x="325" y="971"/>
                        <a:pt x="322" y="956"/>
                      </a:cubicBezTo>
                      <a:cubicBezTo>
                        <a:pt x="344" y="964"/>
                        <a:pt x="364" y="953"/>
                        <a:pt x="385" y="948"/>
                      </a:cubicBezTo>
                      <a:cubicBezTo>
                        <a:pt x="399" y="945"/>
                        <a:pt x="415" y="913"/>
                        <a:pt x="410" y="903"/>
                      </a:cubicBezTo>
                      <a:cubicBezTo>
                        <a:pt x="402" y="891"/>
                        <a:pt x="405" y="872"/>
                        <a:pt x="385" y="868"/>
                      </a:cubicBezTo>
                      <a:cubicBezTo>
                        <a:pt x="397" y="861"/>
                        <a:pt x="403" y="867"/>
                        <a:pt x="411" y="870"/>
                      </a:cubicBezTo>
                      <a:cubicBezTo>
                        <a:pt x="428" y="875"/>
                        <a:pt x="445" y="878"/>
                        <a:pt x="458" y="862"/>
                      </a:cubicBezTo>
                      <a:cubicBezTo>
                        <a:pt x="467" y="851"/>
                        <a:pt x="479" y="841"/>
                        <a:pt x="483" y="826"/>
                      </a:cubicBezTo>
                      <a:cubicBezTo>
                        <a:pt x="488" y="810"/>
                        <a:pt x="503" y="802"/>
                        <a:pt x="512" y="790"/>
                      </a:cubicBezTo>
                      <a:cubicBezTo>
                        <a:pt x="524" y="772"/>
                        <a:pt x="545" y="757"/>
                        <a:pt x="543" y="729"/>
                      </a:cubicBezTo>
                      <a:cubicBezTo>
                        <a:pt x="542" y="717"/>
                        <a:pt x="539" y="702"/>
                        <a:pt x="547" y="692"/>
                      </a:cubicBezTo>
                      <a:cubicBezTo>
                        <a:pt x="567" y="670"/>
                        <a:pt x="593" y="656"/>
                        <a:pt x="620" y="647"/>
                      </a:cubicBezTo>
                      <a:cubicBezTo>
                        <a:pt x="632" y="643"/>
                        <a:pt x="644" y="648"/>
                        <a:pt x="654" y="637"/>
                      </a:cubicBezTo>
                      <a:cubicBezTo>
                        <a:pt x="680" y="609"/>
                        <a:pt x="688" y="574"/>
                        <a:pt x="697" y="539"/>
                      </a:cubicBezTo>
                      <a:cubicBezTo>
                        <a:pt x="705" y="505"/>
                        <a:pt x="693" y="465"/>
                        <a:pt x="725" y="438"/>
                      </a:cubicBezTo>
                      <a:cubicBezTo>
                        <a:pt x="730" y="433"/>
                        <a:pt x="733" y="425"/>
                        <a:pt x="739" y="419"/>
                      </a:cubicBezTo>
                      <a:cubicBezTo>
                        <a:pt x="755" y="403"/>
                        <a:pt x="771" y="385"/>
                        <a:pt x="769" y="357"/>
                      </a:cubicBezTo>
                      <a:close/>
                    </a:path>
                  </a:pathLst>
                </a:custGeom>
                <a:solidFill>
                  <a:schemeClr val="accent4"/>
                </a:solidFill>
                <a:ln>
                  <a:noFill/>
                </a:ln>
                <a:effectLst>
                  <a:outerShdw blurRad="190500" dist="127000" dir="2700000" algn="tl" rotWithShape="0">
                    <a:schemeClr val="accent5">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2" name="Freeform 8">
                  <a:extLst>
                    <a:ext uri="{FF2B5EF4-FFF2-40B4-BE49-F238E27FC236}">
                      <a16:creationId xmlns:a16="http://schemas.microsoft.com/office/drawing/2014/main" id="{3CCCA408-31FD-2B0A-ABFD-7EBC7C9FB749}"/>
                    </a:ext>
                  </a:extLst>
                </p:cNvPr>
                <p:cNvSpPr>
                  <a:spLocks/>
                </p:cNvSpPr>
                <p:nvPr/>
              </p:nvSpPr>
              <p:spPr bwMode="auto">
                <a:xfrm>
                  <a:off x="5410518" y="5652134"/>
                  <a:ext cx="69850" cy="39687"/>
                </a:xfrm>
                <a:custGeom>
                  <a:avLst/>
                  <a:gdLst>
                    <a:gd name="T0" fmla="*/ 0 w 44"/>
                    <a:gd name="T1" fmla="*/ 21 h 25"/>
                    <a:gd name="T2" fmla="*/ 44 w 44"/>
                    <a:gd name="T3" fmla="*/ 8 h 25"/>
                    <a:gd name="T4" fmla="*/ 0 w 44"/>
                    <a:gd name="T5" fmla="*/ 21 h 25"/>
                  </a:gdLst>
                  <a:ahLst/>
                  <a:cxnLst>
                    <a:cxn ang="0">
                      <a:pos x="T0" y="T1"/>
                    </a:cxn>
                    <a:cxn ang="0">
                      <a:pos x="T2" y="T3"/>
                    </a:cxn>
                    <a:cxn ang="0">
                      <a:pos x="T4" y="T5"/>
                    </a:cxn>
                  </a:cxnLst>
                  <a:rect l="0" t="0" r="r" b="b"/>
                  <a:pathLst>
                    <a:path w="44" h="25">
                      <a:moveTo>
                        <a:pt x="0" y="21"/>
                      </a:moveTo>
                      <a:cubicBezTo>
                        <a:pt x="13" y="14"/>
                        <a:pt x="31" y="25"/>
                        <a:pt x="44" y="8"/>
                      </a:cubicBezTo>
                      <a:cubicBezTo>
                        <a:pt x="20" y="0"/>
                        <a:pt x="9" y="3"/>
                        <a:pt x="0" y="21"/>
                      </a:cubicBezTo>
                      <a:close/>
                    </a:path>
                  </a:pathLst>
                </a:custGeom>
                <a:solidFill>
                  <a:schemeClr val="accent4"/>
                </a:solidFill>
                <a:ln>
                  <a:noFill/>
                </a:ln>
                <a:effectLst>
                  <a:outerShdw blurRad="190500" dist="127000" dir="2700000" algn="tl" rotWithShape="0">
                    <a:schemeClr val="accent5">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78" name="Group 77">
                <a:extLst>
                  <a:ext uri="{FF2B5EF4-FFF2-40B4-BE49-F238E27FC236}">
                    <a16:creationId xmlns:a16="http://schemas.microsoft.com/office/drawing/2014/main" id="{DE50E9A7-BEC7-DC16-0AC8-31DD6E462C3A}"/>
                  </a:ext>
                </a:extLst>
              </p:cNvPr>
              <p:cNvGrpSpPr/>
              <p:nvPr/>
            </p:nvGrpSpPr>
            <p:grpSpPr>
              <a:xfrm>
                <a:off x="7655243" y="1056322"/>
                <a:ext cx="4264025" cy="3263899"/>
                <a:chOff x="7655243" y="1056322"/>
                <a:chExt cx="4264025" cy="3263899"/>
              </a:xfrm>
              <a:grpFill/>
            </p:grpSpPr>
            <p:sp>
              <p:nvSpPr>
                <p:cNvPr id="122" name="Freeform 11">
                  <a:extLst>
                    <a:ext uri="{FF2B5EF4-FFF2-40B4-BE49-F238E27FC236}">
                      <a16:creationId xmlns:a16="http://schemas.microsoft.com/office/drawing/2014/main" id="{C5FF47C7-F395-7AA9-BDD8-9A8157BABB0F}"/>
                    </a:ext>
                  </a:extLst>
                </p:cNvPr>
                <p:cNvSpPr>
                  <a:spLocks/>
                </p:cNvSpPr>
                <p:nvPr/>
              </p:nvSpPr>
              <p:spPr bwMode="auto">
                <a:xfrm>
                  <a:off x="7655243" y="1276985"/>
                  <a:ext cx="4264025" cy="2957512"/>
                </a:xfrm>
                <a:custGeom>
                  <a:avLst/>
                  <a:gdLst>
                    <a:gd name="T0" fmla="*/ 2520 w 2710"/>
                    <a:gd name="T1" fmla="*/ 291 h 1879"/>
                    <a:gd name="T2" fmla="*/ 2335 w 2710"/>
                    <a:gd name="T3" fmla="*/ 284 h 1879"/>
                    <a:gd name="T4" fmla="*/ 2074 w 2710"/>
                    <a:gd name="T5" fmla="*/ 238 h 1879"/>
                    <a:gd name="T6" fmla="*/ 1938 w 2710"/>
                    <a:gd name="T7" fmla="*/ 184 h 1879"/>
                    <a:gd name="T8" fmla="*/ 1838 w 2710"/>
                    <a:gd name="T9" fmla="*/ 231 h 1879"/>
                    <a:gd name="T10" fmla="*/ 1705 w 2710"/>
                    <a:gd name="T11" fmla="*/ 194 h 1879"/>
                    <a:gd name="T12" fmla="*/ 1516 w 2710"/>
                    <a:gd name="T13" fmla="*/ 156 h 1879"/>
                    <a:gd name="T14" fmla="*/ 1339 w 2710"/>
                    <a:gd name="T15" fmla="*/ 149 h 1879"/>
                    <a:gd name="T16" fmla="*/ 1304 w 2710"/>
                    <a:gd name="T17" fmla="*/ 31 h 1879"/>
                    <a:gd name="T18" fmla="*/ 1234 w 2710"/>
                    <a:gd name="T19" fmla="*/ 51 h 1879"/>
                    <a:gd name="T20" fmla="*/ 908 w 2710"/>
                    <a:gd name="T21" fmla="*/ 154 h 1879"/>
                    <a:gd name="T22" fmla="*/ 853 w 2710"/>
                    <a:gd name="T23" fmla="*/ 210 h 1879"/>
                    <a:gd name="T24" fmla="*/ 787 w 2710"/>
                    <a:gd name="T25" fmla="*/ 236 h 1879"/>
                    <a:gd name="T26" fmla="*/ 801 w 2710"/>
                    <a:gd name="T27" fmla="*/ 342 h 1879"/>
                    <a:gd name="T28" fmla="*/ 762 w 2710"/>
                    <a:gd name="T29" fmla="*/ 241 h 1879"/>
                    <a:gd name="T30" fmla="*/ 676 w 2710"/>
                    <a:gd name="T31" fmla="*/ 271 h 1879"/>
                    <a:gd name="T32" fmla="*/ 614 w 2710"/>
                    <a:gd name="T33" fmla="*/ 334 h 1879"/>
                    <a:gd name="T34" fmla="*/ 497 w 2710"/>
                    <a:gd name="T35" fmla="*/ 651 h 1879"/>
                    <a:gd name="T36" fmla="*/ 527 w 2710"/>
                    <a:gd name="T37" fmla="*/ 813 h 1879"/>
                    <a:gd name="T38" fmla="*/ 368 w 2710"/>
                    <a:gd name="T39" fmla="*/ 895 h 1879"/>
                    <a:gd name="T40" fmla="*/ 458 w 2710"/>
                    <a:gd name="T41" fmla="*/ 1009 h 1879"/>
                    <a:gd name="T42" fmla="*/ 391 w 2710"/>
                    <a:gd name="T43" fmla="*/ 997 h 1879"/>
                    <a:gd name="T44" fmla="*/ 136 w 2710"/>
                    <a:gd name="T45" fmla="*/ 985 h 1879"/>
                    <a:gd name="T46" fmla="*/ 55 w 2710"/>
                    <a:gd name="T47" fmla="*/ 1101 h 1879"/>
                    <a:gd name="T48" fmla="*/ 158 w 2710"/>
                    <a:gd name="T49" fmla="*/ 1115 h 1879"/>
                    <a:gd name="T50" fmla="*/ 224 w 2710"/>
                    <a:gd name="T51" fmla="*/ 1404 h 1879"/>
                    <a:gd name="T52" fmla="*/ 418 w 2710"/>
                    <a:gd name="T53" fmla="*/ 1490 h 1879"/>
                    <a:gd name="T54" fmla="*/ 489 w 2710"/>
                    <a:gd name="T55" fmla="*/ 1321 h 1879"/>
                    <a:gd name="T56" fmla="*/ 373 w 2710"/>
                    <a:gd name="T57" fmla="*/ 1283 h 1879"/>
                    <a:gd name="T58" fmla="*/ 510 w 2710"/>
                    <a:gd name="T59" fmla="*/ 1295 h 1879"/>
                    <a:gd name="T60" fmla="*/ 724 w 2710"/>
                    <a:gd name="T61" fmla="*/ 1369 h 1879"/>
                    <a:gd name="T62" fmla="*/ 774 w 2710"/>
                    <a:gd name="T63" fmla="*/ 1451 h 1879"/>
                    <a:gd name="T64" fmla="*/ 920 w 2710"/>
                    <a:gd name="T65" fmla="*/ 1478 h 1879"/>
                    <a:gd name="T66" fmla="*/ 1102 w 2710"/>
                    <a:gd name="T67" fmla="*/ 1412 h 1879"/>
                    <a:gd name="T68" fmla="*/ 1214 w 2710"/>
                    <a:gd name="T69" fmla="*/ 1646 h 1879"/>
                    <a:gd name="T70" fmla="*/ 1310 w 2710"/>
                    <a:gd name="T71" fmla="*/ 1876 h 1879"/>
                    <a:gd name="T72" fmla="*/ 1254 w 2710"/>
                    <a:gd name="T73" fmla="*/ 1748 h 1879"/>
                    <a:gd name="T74" fmla="*/ 1205 w 2710"/>
                    <a:gd name="T75" fmla="*/ 1586 h 1879"/>
                    <a:gd name="T76" fmla="*/ 1282 w 2710"/>
                    <a:gd name="T77" fmla="*/ 1583 h 1879"/>
                    <a:gd name="T78" fmla="*/ 1315 w 2710"/>
                    <a:gd name="T79" fmla="*/ 1451 h 1879"/>
                    <a:gd name="T80" fmla="*/ 1500 w 2710"/>
                    <a:gd name="T81" fmla="*/ 1346 h 1879"/>
                    <a:gd name="T82" fmla="*/ 1575 w 2710"/>
                    <a:gd name="T83" fmla="*/ 1189 h 1879"/>
                    <a:gd name="T84" fmla="*/ 1515 w 2710"/>
                    <a:gd name="T85" fmla="*/ 1065 h 1879"/>
                    <a:gd name="T86" fmla="*/ 1582 w 2710"/>
                    <a:gd name="T87" fmla="*/ 1029 h 1879"/>
                    <a:gd name="T88" fmla="*/ 1663 w 2710"/>
                    <a:gd name="T89" fmla="*/ 1086 h 1879"/>
                    <a:gd name="T90" fmla="*/ 1683 w 2710"/>
                    <a:gd name="T91" fmla="*/ 1024 h 1879"/>
                    <a:gd name="T92" fmla="*/ 1851 w 2710"/>
                    <a:gd name="T93" fmla="*/ 881 h 1879"/>
                    <a:gd name="T94" fmla="*/ 1826 w 2710"/>
                    <a:gd name="T95" fmla="*/ 718 h 1879"/>
                    <a:gd name="T96" fmla="*/ 1977 w 2710"/>
                    <a:gd name="T97" fmla="*/ 573 h 1879"/>
                    <a:gd name="T98" fmla="*/ 2149 w 2710"/>
                    <a:gd name="T99" fmla="*/ 527 h 1879"/>
                    <a:gd name="T100" fmla="*/ 2294 w 2710"/>
                    <a:gd name="T101" fmla="*/ 490 h 1879"/>
                    <a:gd name="T102" fmla="*/ 2159 w 2710"/>
                    <a:gd name="T103" fmla="*/ 778 h 1879"/>
                    <a:gd name="T104" fmla="*/ 2243 w 2710"/>
                    <a:gd name="T105" fmla="*/ 613 h 1879"/>
                    <a:gd name="T106" fmla="*/ 2382 w 2710"/>
                    <a:gd name="T107" fmla="*/ 557 h 1879"/>
                    <a:gd name="T108" fmla="*/ 2545 w 2710"/>
                    <a:gd name="T109" fmla="*/ 391 h 1879"/>
                    <a:gd name="T110" fmla="*/ 2658 w 2710"/>
                    <a:gd name="T111" fmla="*/ 433 h 1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710" h="1879">
                      <a:moveTo>
                        <a:pt x="2682" y="368"/>
                      </a:moveTo>
                      <a:cubicBezTo>
                        <a:pt x="2670" y="362"/>
                        <a:pt x="2656" y="360"/>
                        <a:pt x="2644" y="366"/>
                      </a:cubicBezTo>
                      <a:cubicBezTo>
                        <a:pt x="2641" y="368"/>
                        <a:pt x="2647" y="380"/>
                        <a:pt x="2637" y="379"/>
                      </a:cubicBezTo>
                      <a:cubicBezTo>
                        <a:pt x="2627" y="378"/>
                        <a:pt x="2626" y="369"/>
                        <a:pt x="2625" y="362"/>
                      </a:cubicBezTo>
                      <a:cubicBezTo>
                        <a:pt x="2622" y="350"/>
                        <a:pt x="2617" y="342"/>
                        <a:pt x="2607" y="337"/>
                      </a:cubicBezTo>
                      <a:cubicBezTo>
                        <a:pt x="2578" y="322"/>
                        <a:pt x="2549" y="306"/>
                        <a:pt x="2520" y="291"/>
                      </a:cubicBezTo>
                      <a:cubicBezTo>
                        <a:pt x="2505" y="284"/>
                        <a:pt x="2488" y="276"/>
                        <a:pt x="2472" y="275"/>
                      </a:cubicBezTo>
                      <a:cubicBezTo>
                        <a:pt x="2449" y="273"/>
                        <a:pt x="2425" y="276"/>
                        <a:pt x="2401" y="269"/>
                      </a:cubicBezTo>
                      <a:cubicBezTo>
                        <a:pt x="2392" y="267"/>
                        <a:pt x="2383" y="269"/>
                        <a:pt x="2389" y="284"/>
                      </a:cubicBezTo>
                      <a:cubicBezTo>
                        <a:pt x="2392" y="291"/>
                        <a:pt x="2399" y="300"/>
                        <a:pt x="2388" y="306"/>
                      </a:cubicBezTo>
                      <a:cubicBezTo>
                        <a:pt x="2381" y="310"/>
                        <a:pt x="2373" y="312"/>
                        <a:pt x="2364" y="303"/>
                      </a:cubicBezTo>
                      <a:cubicBezTo>
                        <a:pt x="2356" y="295"/>
                        <a:pt x="2346" y="282"/>
                        <a:pt x="2335" y="284"/>
                      </a:cubicBezTo>
                      <a:cubicBezTo>
                        <a:pt x="2299" y="290"/>
                        <a:pt x="2264" y="275"/>
                        <a:pt x="2228" y="285"/>
                      </a:cubicBezTo>
                      <a:cubicBezTo>
                        <a:pt x="2223" y="287"/>
                        <a:pt x="2216" y="283"/>
                        <a:pt x="2210" y="280"/>
                      </a:cubicBezTo>
                      <a:cubicBezTo>
                        <a:pt x="2206" y="279"/>
                        <a:pt x="2202" y="275"/>
                        <a:pt x="2204" y="270"/>
                      </a:cubicBezTo>
                      <a:cubicBezTo>
                        <a:pt x="2215" y="243"/>
                        <a:pt x="2193" y="244"/>
                        <a:pt x="2180" y="239"/>
                      </a:cubicBezTo>
                      <a:cubicBezTo>
                        <a:pt x="2151" y="229"/>
                        <a:pt x="2123" y="241"/>
                        <a:pt x="2095" y="245"/>
                      </a:cubicBezTo>
                      <a:cubicBezTo>
                        <a:pt x="2086" y="246"/>
                        <a:pt x="2079" y="245"/>
                        <a:pt x="2074" y="238"/>
                      </a:cubicBezTo>
                      <a:cubicBezTo>
                        <a:pt x="2069" y="230"/>
                        <a:pt x="2065" y="227"/>
                        <a:pt x="2055" y="228"/>
                      </a:cubicBezTo>
                      <a:cubicBezTo>
                        <a:pt x="2047" y="228"/>
                        <a:pt x="2037" y="221"/>
                        <a:pt x="2036" y="211"/>
                      </a:cubicBezTo>
                      <a:cubicBezTo>
                        <a:pt x="2034" y="202"/>
                        <a:pt x="2036" y="203"/>
                        <a:pt x="2029" y="200"/>
                      </a:cubicBezTo>
                      <a:cubicBezTo>
                        <a:pt x="2014" y="195"/>
                        <a:pt x="1998" y="197"/>
                        <a:pt x="1983" y="199"/>
                      </a:cubicBezTo>
                      <a:cubicBezTo>
                        <a:pt x="1973" y="200"/>
                        <a:pt x="1955" y="199"/>
                        <a:pt x="1956" y="197"/>
                      </a:cubicBezTo>
                      <a:cubicBezTo>
                        <a:pt x="1959" y="176"/>
                        <a:pt x="1945" y="186"/>
                        <a:pt x="1938" y="184"/>
                      </a:cubicBezTo>
                      <a:cubicBezTo>
                        <a:pt x="1930" y="183"/>
                        <a:pt x="1920" y="187"/>
                        <a:pt x="1913" y="183"/>
                      </a:cubicBezTo>
                      <a:cubicBezTo>
                        <a:pt x="1900" y="174"/>
                        <a:pt x="1897" y="190"/>
                        <a:pt x="1889" y="191"/>
                      </a:cubicBezTo>
                      <a:cubicBezTo>
                        <a:pt x="1873" y="192"/>
                        <a:pt x="1879" y="207"/>
                        <a:pt x="1879" y="213"/>
                      </a:cubicBezTo>
                      <a:cubicBezTo>
                        <a:pt x="1881" y="228"/>
                        <a:pt x="1875" y="228"/>
                        <a:pt x="1866" y="225"/>
                      </a:cubicBezTo>
                      <a:cubicBezTo>
                        <a:pt x="1860" y="223"/>
                        <a:pt x="1851" y="218"/>
                        <a:pt x="1850" y="226"/>
                      </a:cubicBezTo>
                      <a:cubicBezTo>
                        <a:pt x="1848" y="240"/>
                        <a:pt x="1843" y="235"/>
                        <a:pt x="1838" y="231"/>
                      </a:cubicBezTo>
                      <a:cubicBezTo>
                        <a:pt x="1824" y="221"/>
                        <a:pt x="1810" y="217"/>
                        <a:pt x="1794" y="226"/>
                      </a:cubicBezTo>
                      <a:cubicBezTo>
                        <a:pt x="1787" y="229"/>
                        <a:pt x="1777" y="229"/>
                        <a:pt x="1769" y="223"/>
                      </a:cubicBezTo>
                      <a:cubicBezTo>
                        <a:pt x="1758" y="212"/>
                        <a:pt x="1753" y="217"/>
                        <a:pt x="1748" y="230"/>
                      </a:cubicBezTo>
                      <a:cubicBezTo>
                        <a:pt x="1744" y="238"/>
                        <a:pt x="1741" y="251"/>
                        <a:pt x="1727" y="245"/>
                      </a:cubicBezTo>
                      <a:cubicBezTo>
                        <a:pt x="1707" y="237"/>
                        <a:pt x="1694" y="219"/>
                        <a:pt x="1684" y="200"/>
                      </a:cubicBezTo>
                      <a:cubicBezTo>
                        <a:pt x="1691" y="193"/>
                        <a:pt x="1698" y="206"/>
                        <a:pt x="1705" y="194"/>
                      </a:cubicBezTo>
                      <a:cubicBezTo>
                        <a:pt x="1690" y="196"/>
                        <a:pt x="1692" y="184"/>
                        <a:pt x="1693" y="178"/>
                      </a:cubicBezTo>
                      <a:cubicBezTo>
                        <a:pt x="1696" y="159"/>
                        <a:pt x="1683" y="157"/>
                        <a:pt x="1674" y="159"/>
                      </a:cubicBezTo>
                      <a:cubicBezTo>
                        <a:pt x="1657" y="162"/>
                        <a:pt x="1644" y="154"/>
                        <a:pt x="1629" y="151"/>
                      </a:cubicBezTo>
                      <a:cubicBezTo>
                        <a:pt x="1620" y="149"/>
                        <a:pt x="1605" y="144"/>
                        <a:pt x="1609" y="166"/>
                      </a:cubicBezTo>
                      <a:cubicBezTo>
                        <a:pt x="1610" y="175"/>
                        <a:pt x="1601" y="176"/>
                        <a:pt x="1594" y="175"/>
                      </a:cubicBezTo>
                      <a:cubicBezTo>
                        <a:pt x="1568" y="172"/>
                        <a:pt x="1542" y="178"/>
                        <a:pt x="1516" y="156"/>
                      </a:cubicBezTo>
                      <a:cubicBezTo>
                        <a:pt x="1497" y="141"/>
                        <a:pt x="1464" y="145"/>
                        <a:pt x="1440" y="160"/>
                      </a:cubicBezTo>
                      <a:cubicBezTo>
                        <a:pt x="1436" y="156"/>
                        <a:pt x="1438" y="145"/>
                        <a:pt x="1436" y="147"/>
                      </a:cubicBezTo>
                      <a:cubicBezTo>
                        <a:pt x="1424" y="155"/>
                        <a:pt x="1411" y="141"/>
                        <a:pt x="1400" y="147"/>
                      </a:cubicBezTo>
                      <a:cubicBezTo>
                        <a:pt x="1382" y="157"/>
                        <a:pt x="1362" y="161"/>
                        <a:pt x="1343" y="167"/>
                      </a:cubicBezTo>
                      <a:cubicBezTo>
                        <a:pt x="1334" y="169"/>
                        <a:pt x="1320" y="178"/>
                        <a:pt x="1317" y="166"/>
                      </a:cubicBezTo>
                      <a:cubicBezTo>
                        <a:pt x="1314" y="157"/>
                        <a:pt x="1330" y="154"/>
                        <a:pt x="1339" y="149"/>
                      </a:cubicBezTo>
                      <a:cubicBezTo>
                        <a:pt x="1371" y="132"/>
                        <a:pt x="1402" y="114"/>
                        <a:pt x="1433" y="96"/>
                      </a:cubicBezTo>
                      <a:cubicBezTo>
                        <a:pt x="1444" y="89"/>
                        <a:pt x="1445" y="73"/>
                        <a:pt x="1438" y="65"/>
                      </a:cubicBezTo>
                      <a:cubicBezTo>
                        <a:pt x="1419" y="41"/>
                        <a:pt x="1376" y="36"/>
                        <a:pt x="1347" y="50"/>
                      </a:cubicBezTo>
                      <a:cubicBezTo>
                        <a:pt x="1339" y="53"/>
                        <a:pt x="1329" y="55"/>
                        <a:pt x="1324" y="50"/>
                      </a:cubicBezTo>
                      <a:cubicBezTo>
                        <a:pt x="1316" y="41"/>
                        <a:pt x="1333" y="40"/>
                        <a:pt x="1333" y="31"/>
                      </a:cubicBezTo>
                      <a:cubicBezTo>
                        <a:pt x="1323" y="31"/>
                        <a:pt x="1314" y="31"/>
                        <a:pt x="1304" y="31"/>
                      </a:cubicBezTo>
                      <a:cubicBezTo>
                        <a:pt x="1301" y="30"/>
                        <a:pt x="1297" y="31"/>
                        <a:pt x="1296" y="26"/>
                      </a:cubicBezTo>
                      <a:cubicBezTo>
                        <a:pt x="1296" y="22"/>
                        <a:pt x="1298" y="19"/>
                        <a:pt x="1301" y="18"/>
                      </a:cubicBezTo>
                      <a:cubicBezTo>
                        <a:pt x="1305" y="17"/>
                        <a:pt x="1310" y="19"/>
                        <a:pt x="1310" y="12"/>
                      </a:cubicBezTo>
                      <a:cubicBezTo>
                        <a:pt x="1305" y="10"/>
                        <a:pt x="1300" y="7"/>
                        <a:pt x="1295" y="6"/>
                      </a:cubicBezTo>
                      <a:cubicBezTo>
                        <a:pt x="1270" y="0"/>
                        <a:pt x="1243" y="20"/>
                        <a:pt x="1240" y="44"/>
                      </a:cubicBezTo>
                      <a:cubicBezTo>
                        <a:pt x="1239" y="48"/>
                        <a:pt x="1238" y="53"/>
                        <a:pt x="1234" y="51"/>
                      </a:cubicBezTo>
                      <a:cubicBezTo>
                        <a:pt x="1218" y="44"/>
                        <a:pt x="1207" y="59"/>
                        <a:pt x="1194" y="63"/>
                      </a:cubicBezTo>
                      <a:cubicBezTo>
                        <a:pt x="1157" y="75"/>
                        <a:pt x="1118" y="64"/>
                        <a:pt x="1081" y="77"/>
                      </a:cubicBezTo>
                      <a:cubicBezTo>
                        <a:pt x="1060" y="85"/>
                        <a:pt x="1037" y="87"/>
                        <a:pt x="1017" y="101"/>
                      </a:cubicBezTo>
                      <a:cubicBezTo>
                        <a:pt x="1007" y="107"/>
                        <a:pt x="996" y="117"/>
                        <a:pt x="1004" y="131"/>
                      </a:cubicBezTo>
                      <a:cubicBezTo>
                        <a:pt x="1013" y="147"/>
                        <a:pt x="1003" y="145"/>
                        <a:pt x="994" y="146"/>
                      </a:cubicBezTo>
                      <a:cubicBezTo>
                        <a:pt x="965" y="148"/>
                        <a:pt x="936" y="151"/>
                        <a:pt x="908" y="154"/>
                      </a:cubicBezTo>
                      <a:cubicBezTo>
                        <a:pt x="898" y="155"/>
                        <a:pt x="894" y="155"/>
                        <a:pt x="898" y="169"/>
                      </a:cubicBezTo>
                      <a:cubicBezTo>
                        <a:pt x="902" y="183"/>
                        <a:pt x="906" y="190"/>
                        <a:pt x="919" y="193"/>
                      </a:cubicBezTo>
                      <a:cubicBezTo>
                        <a:pt x="927" y="195"/>
                        <a:pt x="934" y="206"/>
                        <a:pt x="929" y="214"/>
                      </a:cubicBezTo>
                      <a:cubicBezTo>
                        <a:pt x="925" y="221"/>
                        <a:pt x="915" y="220"/>
                        <a:pt x="908" y="213"/>
                      </a:cubicBezTo>
                      <a:cubicBezTo>
                        <a:pt x="901" y="205"/>
                        <a:pt x="892" y="202"/>
                        <a:pt x="882" y="200"/>
                      </a:cubicBezTo>
                      <a:cubicBezTo>
                        <a:pt x="865" y="196"/>
                        <a:pt x="865" y="195"/>
                        <a:pt x="853" y="210"/>
                      </a:cubicBezTo>
                      <a:cubicBezTo>
                        <a:pt x="851" y="214"/>
                        <a:pt x="847" y="214"/>
                        <a:pt x="843" y="211"/>
                      </a:cubicBezTo>
                      <a:cubicBezTo>
                        <a:pt x="837" y="209"/>
                        <a:pt x="832" y="209"/>
                        <a:pt x="825" y="211"/>
                      </a:cubicBezTo>
                      <a:cubicBezTo>
                        <a:pt x="829" y="223"/>
                        <a:pt x="847" y="218"/>
                        <a:pt x="849" y="233"/>
                      </a:cubicBezTo>
                      <a:cubicBezTo>
                        <a:pt x="815" y="238"/>
                        <a:pt x="809" y="234"/>
                        <a:pt x="804" y="205"/>
                      </a:cubicBezTo>
                      <a:cubicBezTo>
                        <a:pt x="801" y="206"/>
                        <a:pt x="799" y="207"/>
                        <a:pt x="796" y="207"/>
                      </a:cubicBezTo>
                      <a:cubicBezTo>
                        <a:pt x="777" y="215"/>
                        <a:pt x="776" y="217"/>
                        <a:pt x="787" y="236"/>
                      </a:cubicBezTo>
                      <a:cubicBezTo>
                        <a:pt x="792" y="245"/>
                        <a:pt x="797" y="254"/>
                        <a:pt x="788" y="263"/>
                      </a:cubicBezTo>
                      <a:cubicBezTo>
                        <a:pt x="778" y="272"/>
                        <a:pt x="785" y="283"/>
                        <a:pt x="789" y="291"/>
                      </a:cubicBezTo>
                      <a:cubicBezTo>
                        <a:pt x="792" y="298"/>
                        <a:pt x="802" y="296"/>
                        <a:pt x="808" y="293"/>
                      </a:cubicBezTo>
                      <a:cubicBezTo>
                        <a:pt x="818" y="289"/>
                        <a:pt x="824" y="291"/>
                        <a:pt x="829" y="301"/>
                      </a:cubicBezTo>
                      <a:cubicBezTo>
                        <a:pt x="816" y="309"/>
                        <a:pt x="786" y="303"/>
                        <a:pt x="803" y="336"/>
                      </a:cubicBezTo>
                      <a:cubicBezTo>
                        <a:pt x="804" y="337"/>
                        <a:pt x="802" y="340"/>
                        <a:pt x="801" y="342"/>
                      </a:cubicBezTo>
                      <a:cubicBezTo>
                        <a:pt x="782" y="369"/>
                        <a:pt x="763" y="393"/>
                        <a:pt x="726" y="384"/>
                      </a:cubicBezTo>
                      <a:cubicBezTo>
                        <a:pt x="717" y="382"/>
                        <a:pt x="708" y="380"/>
                        <a:pt x="699" y="366"/>
                      </a:cubicBezTo>
                      <a:cubicBezTo>
                        <a:pt x="726" y="367"/>
                        <a:pt x="751" y="371"/>
                        <a:pt x="766" y="343"/>
                      </a:cubicBezTo>
                      <a:cubicBezTo>
                        <a:pt x="772" y="330"/>
                        <a:pt x="780" y="321"/>
                        <a:pt x="767" y="309"/>
                      </a:cubicBezTo>
                      <a:cubicBezTo>
                        <a:pt x="761" y="304"/>
                        <a:pt x="762" y="298"/>
                        <a:pt x="762" y="291"/>
                      </a:cubicBezTo>
                      <a:cubicBezTo>
                        <a:pt x="762" y="274"/>
                        <a:pt x="769" y="249"/>
                        <a:pt x="762" y="241"/>
                      </a:cubicBezTo>
                      <a:cubicBezTo>
                        <a:pt x="746" y="223"/>
                        <a:pt x="758" y="212"/>
                        <a:pt x="763" y="198"/>
                      </a:cubicBezTo>
                      <a:cubicBezTo>
                        <a:pt x="765" y="193"/>
                        <a:pt x="769" y="186"/>
                        <a:pt x="761" y="182"/>
                      </a:cubicBezTo>
                      <a:cubicBezTo>
                        <a:pt x="746" y="174"/>
                        <a:pt x="730" y="174"/>
                        <a:pt x="714" y="176"/>
                      </a:cubicBezTo>
                      <a:cubicBezTo>
                        <a:pt x="703" y="178"/>
                        <a:pt x="706" y="193"/>
                        <a:pt x="701" y="201"/>
                      </a:cubicBezTo>
                      <a:cubicBezTo>
                        <a:pt x="700" y="203"/>
                        <a:pt x="701" y="206"/>
                        <a:pt x="700" y="207"/>
                      </a:cubicBezTo>
                      <a:cubicBezTo>
                        <a:pt x="681" y="224"/>
                        <a:pt x="667" y="243"/>
                        <a:pt x="676" y="271"/>
                      </a:cubicBezTo>
                      <a:cubicBezTo>
                        <a:pt x="676" y="273"/>
                        <a:pt x="668" y="275"/>
                        <a:pt x="675" y="277"/>
                      </a:cubicBezTo>
                      <a:cubicBezTo>
                        <a:pt x="688" y="280"/>
                        <a:pt x="691" y="296"/>
                        <a:pt x="698" y="299"/>
                      </a:cubicBezTo>
                      <a:cubicBezTo>
                        <a:pt x="715" y="306"/>
                        <a:pt x="705" y="311"/>
                        <a:pt x="701" y="319"/>
                      </a:cubicBezTo>
                      <a:cubicBezTo>
                        <a:pt x="694" y="332"/>
                        <a:pt x="689" y="322"/>
                        <a:pt x="683" y="317"/>
                      </a:cubicBezTo>
                      <a:cubicBezTo>
                        <a:pt x="662" y="302"/>
                        <a:pt x="637" y="295"/>
                        <a:pt x="614" y="286"/>
                      </a:cubicBezTo>
                      <a:cubicBezTo>
                        <a:pt x="608" y="302"/>
                        <a:pt x="609" y="318"/>
                        <a:pt x="614" y="334"/>
                      </a:cubicBezTo>
                      <a:cubicBezTo>
                        <a:pt x="621" y="354"/>
                        <a:pt x="618" y="370"/>
                        <a:pt x="602" y="385"/>
                      </a:cubicBezTo>
                      <a:cubicBezTo>
                        <a:pt x="580" y="406"/>
                        <a:pt x="563" y="431"/>
                        <a:pt x="540" y="451"/>
                      </a:cubicBezTo>
                      <a:cubicBezTo>
                        <a:pt x="525" y="464"/>
                        <a:pt x="523" y="491"/>
                        <a:pt x="523" y="513"/>
                      </a:cubicBezTo>
                      <a:cubicBezTo>
                        <a:pt x="523" y="541"/>
                        <a:pt x="517" y="568"/>
                        <a:pt x="508" y="595"/>
                      </a:cubicBezTo>
                      <a:cubicBezTo>
                        <a:pt x="507" y="598"/>
                        <a:pt x="505" y="604"/>
                        <a:pt x="507" y="607"/>
                      </a:cubicBezTo>
                      <a:cubicBezTo>
                        <a:pt x="518" y="626"/>
                        <a:pt x="507" y="637"/>
                        <a:pt x="497" y="651"/>
                      </a:cubicBezTo>
                      <a:cubicBezTo>
                        <a:pt x="489" y="662"/>
                        <a:pt x="486" y="677"/>
                        <a:pt x="494" y="691"/>
                      </a:cubicBezTo>
                      <a:cubicBezTo>
                        <a:pt x="499" y="700"/>
                        <a:pt x="498" y="705"/>
                        <a:pt x="492" y="713"/>
                      </a:cubicBezTo>
                      <a:cubicBezTo>
                        <a:pt x="484" y="722"/>
                        <a:pt x="485" y="730"/>
                        <a:pt x="497" y="732"/>
                      </a:cubicBezTo>
                      <a:cubicBezTo>
                        <a:pt x="504" y="734"/>
                        <a:pt x="507" y="736"/>
                        <a:pt x="504" y="744"/>
                      </a:cubicBezTo>
                      <a:cubicBezTo>
                        <a:pt x="494" y="766"/>
                        <a:pt x="501" y="783"/>
                        <a:pt x="518" y="797"/>
                      </a:cubicBezTo>
                      <a:cubicBezTo>
                        <a:pt x="522" y="800"/>
                        <a:pt x="524" y="806"/>
                        <a:pt x="527" y="813"/>
                      </a:cubicBezTo>
                      <a:cubicBezTo>
                        <a:pt x="498" y="807"/>
                        <a:pt x="469" y="811"/>
                        <a:pt x="442" y="795"/>
                      </a:cubicBezTo>
                      <a:cubicBezTo>
                        <a:pt x="420" y="780"/>
                        <a:pt x="397" y="778"/>
                        <a:pt x="374" y="793"/>
                      </a:cubicBezTo>
                      <a:cubicBezTo>
                        <a:pt x="371" y="795"/>
                        <a:pt x="368" y="797"/>
                        <a:pt x="365" y="798"/>
                      </a:cubicBezTo>
                      <a:cubicBezTo>
                        <a:pt x="340" y="803"/>
                        <a:pt x="337" y="826"/>
                        <a:pt x="332" y="846"/>
                      </a:cubicBezTo>
                      <a:cubicBezTo>
                        <a:pt x="330" y="856"/>
                        <a:pt x="329" y="868"/>
                        <a:pt x="343" y="871"/>
                      </a:cubicBezTo>
                      <a:cubicBezTo>
                        <a:pt x="355" y="874"/>
                        <a:pt x="352" y="896"/>
                        <a:pt x="368" y="895"/>
                      </a:cubicBezTo>
                      <a:cubicBezTo>
                        <a:pt x="369" y="892"/>
                        <a:pt x="370" y="892"/>
                        <a:pt x="371" y="894"/>
                      </a:cubicBezTo>
                      <a:cubicBezTo>
                        <a:pt x="373" y="898"/>
                        <a:pt x="377" y="899"/>
                        <a:pt x="380" y="897"/>
                      </a:cubicBezTo>
                      <a:cubicBezTo>
                        <a:pt x="404" y="885"/>
                        <a:pt x="417" y="889"/>
                        <a:pt x="434" y="914"/>
                      </a:cubicBezTo>
                      <a:cubicBezTo>
                        <a:pt x="425" y="918"/>
                        <a:pt x="407" y="909"/>
                        <a:pt x="409" y="932"/>
                      </a:cubicBezTo>
                      <a:cubicBezTo>
                        <a:pt x="411" y="960"/>
                        <a:pt x="419" y="972"/>
                        <a:pt x="440" y="975"/>
                      </a:cubicBezTo>
                      <a:cubicBezTo>
                        <a:pt x="458" y="978"/>
                        <a:pt x="463" y="990"/>
                        <a:pt x="458" y="1009"/>
                      </a:cubicBezTo>
                      <a:cubicBezTo>
                        <a:pt x="455" y="1020"/>
                        <a:pt x="455" y="1033"/>
                        <a:pt x="464" y="1043"/>
                      </a:cubicBezTo>
                      <a:cubicBezTo>
                        <a:pt x="471" y="1051"/>
                        <a:pt x="479" y="1060"/>
                        <a:pt x="469" y="1071"/>
                      </a:cubicBezTo>
                      <a:cubicBezTo>
                        <a:pt x="459" y="1080"/>
                        <a:pt x="447" y="1091"/>
                        <a:pt x="433" y="1084"/>
                      </a:cubicBezTo>
                      <a:cubicBezTo>
                        <a:pt x="421" y="1079"/>
                        <a:pt x="411" y="1072"/>
                        <a:pt x="401" y="1062"/>
                      </a:cubicBezTo>
                      <a:cubicBezTo>
                        <a:pt x="391" y="1050"/>
                        <a:pt x="391" y="1039"/>
                        <a:pt x="393" y="1024"/>
                      </a:cubicBezTo>
                      <a:cubicBezTo>
                        <a:pt x="394" y="1016"/>
                        <a:pt x="392" y="1006"/>
                        <a:pt x="391" y="997"/>
                      </a:cubicBezTo>
                      <a:cubicBezTo>
                        <a:pt x="389" y="985"/>
                        <a:pt x="384" y="976"/>
                        <a:pt x="371" y="979"/>
                      </a:cubicBezTo>
                      <a:cubicBezTo>
                        <a:pt x="360" y="994"/>
                        <a:pt x="344" y="987"/>
                        <a:pt x="334" y="983"/>
                      </a:cubicBezTo>
                      <a:cubicBezTo>
                        <a:pt x="310" y="973"/>
                        <a:pt x="285" y="977"/>
                        <a:pt x="260" y="976"/>
                      </a:cubicBezTo>
                      <a:cubicBezTo>
                        <a:pt x="252" y="977"/>
                        <a:pt x="248" y="986"/>
                        <a:pt x="243" y="991"/>
                      </a:cubicBezTo>
                      <a:cubicBezTo>
                        <a:pt x="223" y="1014"/>
                        <a:pt x="211" y="1013"/>
                        <a:pt x="181" y="1004"/>
                      </a:cubicBezTo>
                      <a:cubicBezTo>
                        <a:pt x="165" y="999"/>
                        <a:pt x="152" y="988"/>
                        <a:pt x="136" y="985"/>
                      </a:cubicBezTo>
                      <a:cubicBezTo>
                        <a:pt x="116" y="982"/>
                        <a:pt x="98" y="989"/>
                        <a:pt x="78" y="995"/>
                      </a:cubicBezTo>
                      <a:cubicBezTo>
                        <a:pt x="57" y="1002"/>
                        <a:pt x="39" y="1020"/>
                        <a:pt x="16" y="1018"/>
                      </a:cubicBezTo>
                      <a:cubicBezTo>
                        <a:pt x="12" y="1020"/>
                        <a:pt x="9" y="1021"/>
                        <a:pt x="6" y="1022"/>
                      </a:cubicBezTo>
                      <a:cubicBezTo>
                        <a:pt x="4" y="1024"/>
                        <a:pt x="2" y="1026"/>
                        <a:pt x="0" y="1028"/>
                      </a:cubicBezTo>
                      <a:cubicBezTo>
                        <a:pt x="13" y="1031"/>
                        <a:pt x="9" y="1043"/>
                        <a:pt x="9" y="1050"/>
                      </a:cubicBezTo>
                      <a:cubicBezTo>
                        <a:pt x="11" y="1082"/>
                        <a:pt x="35" y="1089"/>
                        <a:pt x="55" y="1101"/>
                      </a:cubicBezTo>
                      <a:cubicBezTo>
                        <a:pt x="58" y="1103"/>
                        <a:pt x="62" y="1102"/>
                        <a:pt x="63" y="1098"/>
                      </a:cubicBezTo>
                      <a:cubicBezTo>
                        <a:pt x="71" y="1083"/>
                        <a:pt x="81" y="1090"/>
                        <a:pt x="89" y="1096"/>
                      </a:cubicBezTo>
                      <a:cubicBezTo>
                        <a:pt x="102" y="1104"/>
                        <a:pt x="115" y="1107"/>
                        <a:pt x="127" y="1095"/>
                      </a:cubicBezTo>
                      <a:cubicBezTo>
                        <a:pt x="136" y="1087"/>
                        <a:pt x="149" y="1092"/>
                        <a:pt x="158" y="1092"/>
                      </a:cubicBezTo>
                      <a:cubicBezTo>
                        <a:pt x="166" y="1093"/>
                        <a:pt x="156" y="1105"/>
                        <a:pt x="158" y="1112"/>
                      </a:cubicBezTo>
                      <a:cubicBezTo>
                        <a:pt x="158" y="1113"/>
                        <a:pt x="158" y="1114"/>
                        <a:pt x="158" y="1115"/>
                      </a:cubicBezTo>
                      <a:cubicBezTo>
                        <a:pt x="161" y="1152"/>
                        <a:pt x="141" y="1180"/>
                        <a:pt x="126" y="1210"/>
                      </a:cubicBezTo>
                      <a:cubicBezTo>
                        <a:pt x="136" y="1225"/>
                        <a:pt x="134" y="1243"/>
                        <a:pt x="138" y="1259"/>
                      </a:cubicBezTo>
                      <a:cubicBezTo>
                        <a:pt x="160" y="1266"/>
                        <a:pt x="164" y="1289"/>
                        <a:pt x="176" y="1305"/>
                      </a:cubicBezTo>
                      <a:cubicBezTo>
                        <a:pt x="183" y="1314"/>
                        <a:pt x="184" y="1328"/>
                        <a:pt x="194" y="1335"/>
                      </a:cubicBezTo>
                      <a:cubicBezTo>
                        <a:pt x="208" y="1344"/>
                        <a:pt x="214" y="1358"/>
                        <a:pt x="213" y="1375"/>
                      </a:cubicBezTo>
                      <a:cubicBezTo>
                        <a:pt x="212" y="1388"/>
                        <a:pt x="216" y="1400"/>
                        <a:pt x="224" y="1404"/>
                      </a:cubicBezTo>
                      <a:cubicBezTo>
                        <a:pt x="237" y="1410"/>
                        <a:pt x="241" y="1423"/>
                        <a:pt x="248" y="1433"/>
                      </a:cubicBezTo>
                      <a:cubicBezTo>
                        <a:pt x="263" y="1457"/>
                        <a:pt x="277" y="1479"/>
                        <a:pt x="278" y="1512"/>
                      </a:cubicBezTo>
                      <a:cubicBezTo>
                        <a:pt x="279" y="1547"/>
                        <a:pt x="285" y="1547"/>
                        <a:pt x="316" y="1531"/>
                      </a:cubicBezTo>
                      <a:cubicBezTo>
                        <a:pt x="318" y="1530"/>
                        <a:pt x="319" y="1529"/>
                        <a:pt x="320" y="1530"/>
                      </a:cubicBezTo>
                      <a:cubicBezTo>
                        <a:pt x="351" y="1532"/>
                        <a:pt x="373" y="1503"/>
                        <a:pt x="402" y="1500"/>
                      </a:cubicBezTo>
                      <a:cubicBezTo>
                        <a:pt x="408" y="1500"/>
                        <a:pt x="417" y="1495"/>
                        <a:pt x="418" y="1490"/>
                      </a:cubicBezTo>
                      <a:cubicBezTo>
                        <a:pt x="424" y="1472"/>
                        <a:pt x="440" y="1472"/>
                        <a:pt x="453" y="1466"/>
                      </a:cubicBezTo>
                      <a:cubicBezTo>
                        <a:pt x="479" y="1454"/>
                        <a:pt x="508" y="1447"/>
                        <a:pt x="517" y="1412"/>
                      </a:cubicBezTo>
                      <a:cubicBezTo>
                        <a:pt x="518" y="1407"/>
                        <a:pt x="522" y="1407"/>
                        <a:pt x="525" y="1404"/>
                      </a:cubicBezTo>
                      <a:cubicBezTo>
                        <a:pt x="551" y="1387"/>
                        <a:pt x="551" y="1368"/>
                        <a:pt x="526" y="1353"/>
                      </a:cubicBezTo>
                      <a:cubicBezTo>
                        <a:pt x="523" y="1352"/>
                        <a:pt x="520" y="1350"/>
                        <a:pt x="517" y="1350"/>
                      </a:cubicBezTo>
                      <a:cubicBezTo>
                        <a:pt x="500" y="1348"/>
                        <a:pt x="492" y="1338"/>
                        <a:pt x="489" y="1321"/>
                      </a:cubicBezTo>
                      <a:cubicBezTo>
                        <a:pt x="483" y="1325"/>
                        <a:pt x="476" y="1329"/>
                        <a:pt x="472" y="1334"/>
                      </a:cubicBezTo>
                      <a:cubicBezTo>
                        <a:pt x="457" y="1353"/>
                        <a:pt x="435" y="1344"/>
                        <a:pt x="417" y="1348"/>
                      </a:cubicBezTo>
                      <a:cubicBezTo>
                        <a:pt x="414" y="1349"/>
                        <a:pt x="407" y="1346"/>
                        <a:pt x="407" y="1338"/>
                      </a:cubicBezTo>
                      <a:cubicBezTo>
                        <a:pt x="407" y="1334"/>
                        <a:pt x="407" y="1329"/>
                        <a:pt x="402" y="1328"/>
                      </a:cubicBezTo>
                      <a:cubicBezTo>
                        <a:pt x="387" y="1326"/>
                        <a:pt x="385" y="1313"/>
                        <a:pt x="384" y="1301"/>
                      </a:cubicBezTo>
                      <a:cubicBezTo>
                        <a:pt x="383" y="1293"/>
                        <a:pt x="379" y="1286"/>
                        <a:pt x="373" y="1283"/>
                      </a:cubicBezTo>
                      <a:cubicBezTo>
                        <a:pt x="358" y="1273"/>
                        <a:pt x="358" y="1254"/>
                        <a:pt x="349" y="1241"/>
                      </a:cubicBezTo>
                      <a:cubicBezTo>
                        <a:pt x="346" y="1237"/>
                        <a:pt x="350" y="1227"/>
                        <a:pt x="355" y="1223"/>
                      </a:cubicBezTo>
                      <a:cubicBezTo>
                        <a:pt x="372" y="1210"/>
                        <a:pt x="402" y="1219"/>
                        <a:pt x="409" y="1241"/>
                      </a:cubicBezTo>
                      <a:cubicBezTo>
                        <a:pt x="417" y="1268"/>
                        <a:pt x="440" y="1272"/>
                        <a:pt x="458" y="1285"/>
                      </a:cubicBezTo>
                      <a:cubicBezTo>
                        <a:pt x="463" y="1288"/>
                        <a:pt x="472" y="1288"/>
                        <a:pt x="479" y="1282"/>
                      </a:cubicBezTo>
                      <a:cubicBezTo>
                        <a:pt x="493" y="1271"/>
                        <a:pt x="507" y="1277"/>
                        <a:pt x="510" y="1295"/>
                      </a:cubicBezTo>
                      <a:cubicBezTo>
                        <a:pt x="511" y="1304"/>
                        <a:pt x="516" y="1306"/>
                        <a:pt x="523" y="1307"/>
                      </a:cubicBezTo>
                      <a:cubicBezTo>
                        <a:pt x="565" y="1315"/>
                        <a:pt x="606" y="1319"/>
                        <a:pt x="649" y="1312"/>
                      </a:cubicBezTo>
                      <a:cubicBezTo>
                        <a:pt x="658" y="1310"/>
                        <a:pt x="668" y="1310"/>
                        <a:pt x="673" y="1322"/>
                      </a:cubicBezTo>
                      <a:cubicBezTo>
                        <a:pt x="680" y="1338"/>
                        <a:pt x="701" y="1340"/>
                        <a:pt x="705" y="1359"/>
                      </a:cubicBezTo>
                      <a:cubicBezTo>
                        <a:pt x="706" y="1361"/>
                        <a:pt x="710" y="1361"/>
                        <a:pt x="712" y="1362"/>
                      </a:cubicBezTo>
                      <a:cubicBezTo>
                        <a:pt x="716" y="1364"/>
                        <a:pt x="723" y="1360"/>
                        <a:pt x="724" y="1369"/>
                      </a:cubicBezTo>
                      <a:cubicBezTo>
                        <a:pt x="725" y="1379"/>
                        <a:pt x="715" y="1373"/>
                        <a:pt x="711" y="1378"/>
                      </a:cubicBezTo>
                      <a:cubicBezTo>
                        <a:pt x="718" y="1384"/>
                        <a:pt x="724" y="1393"/>
                        <a:pt x="732" y="1396"/>
                      </a:cubicBezTo>
                      <a:cubicBezTo>
                        <a:pt x="739" y="1398"/>
                        <a:pt x="751" y="1401"/>
                        <a:pt x="754" y="1389"/>
                      </a:cubicBezTo>
                      <a:cubicBezTo>
                        <a:pt x="755" y="1384"/>
                        <a:pt x="753" y="1380"/>
                        <a:pt x="759" y="1380"/>
                      </a:cubicBezTo>
                      <a:cubicBezTo>
                        <a:pt x="767" y="1379"/>
                        <a:pt x="767" y="1384"/>
                        <a:pt x="768" y="1390"/>
                      </a:cubicBezTo>
                      <a:cubicBezTo>
                        <a:pt x="773" y="1410"/>
                        <a:pt x="769" y="1431"/>
                        <a:pt x="774" y="1451"/>
                      </a:cubicBezTo>
                      <a:cubicBezTo>
                        <a:pt x="780" y="1476"/>
                        <a:pt x="793" y="1498"/>
                        <a:pt x="798" y="1522"/>
                      </a:cubicBezTo>
                      <a:cubicBezTo>
                        <a:pt x="807" y="1557"/>
                        <a:pt x="826" y="1587"/>
                        <a:pt x="835" y="1621"/>
                      </a:cubicBezTo>
                      <a:cubicBezTo>
                        <a:pt x="838" y="1632"/>
                        <a:pt x="845" y="1634"/>
                        <a:pt x="853" y="1626"/>
                      </a:cubicBezTo>
                      <a:cubicBezTo>
                        <a:pt x="877" y="1604"/>
                        <a:pt x="885" y="1573"/>
                        <a:pt x="886" y="1542"/>
                      </a:cubicBezTo>
                      <a:cubicBezTo>
                        <a:pt x="887" y="1513"/>
                        <a:pt x="882" y="1485"/>
                        <a:pt x="918" y="1480"/>
                      </a:cubicBezTo>
                      <a:cubicBezTo>
                        <a:pt x="919" y="1480"/>
                        <a:pt x="919" y="1479"/>
                        <a:pt x="920" y="1478"/>
                      </a:cubicBezTo>
                      <a:cubicBezTo>
                        <a:pt x="943" y="1455"/>
                        <a:pt x="963" y="1429"/>
                        <a:pt x="992" y="1413"/>
                      </a:cubicBezTo>
                      <a:cubicBezTo>
                        <a:pt x="995" y="1412"/>
                        <a:pt x="999" y="1408"/>
                        <a:pt x="999" y="1406"/>
                      </a:cubicBezTo>
                      <a:cubicBezTo>
                        <a:pt x="1000" y="1379"/>
                        <a:pt x="1018" y="1386"/>
                        <a:pt x="1033" y="1383"/>
                      </a:cubicBezTo>
                      <a:cubicBezTo>
                        <a:pt x="1044" y="1381"/>
                        <a:pt x="1066" y="1388"/>
                        <a:pt x="1059" y="1359"/>
                      </a:cubicBezTo>
                      <a:cubicBezTo>
                        <a:pt x="1081" y="1366"/>
                        <a:pt x="1081" y="1366"/>
                        <a:pt x="1085" y="1386"/>
                      </a:cubicBezTo>
                      <a:cubicBezTo>
                        <a:pt x="1088" y="1397"/>
                        <a:pt x="1094" y="1406"/>
                        <a:pt x="1102" y="1412"/>
                      </a:cubicBezTo>
                      <a:cubicBezTo>
                        <a:pt x="1123" y="1428"/>
                        <a:pt x="1132" y="1447"/>
                        <a:pt x="1126" y="1474"/>
                      </a:cubicBezTo>
                      <a:cubicBezTo>
                        <a:pt x="1123" y="1490"/>
                        <a:pt x="1135" y="1493"/>
                        <a:pt x="1142" y="1489"/>
                      </a:cubicBezTo>
                      <a:cubicBezTo>
                        <a:pt x="1151" y="1483"/>
                        <a:pt x="1164" y="1479"/>
                        <a:pt x="1168" y="1465"/>
                      </a:cubicBezTo>
                      <a:cubicBezTo>
                        <a:pt x="1188" y="1507"/>
                        <a:pt x="1204" y="1548"/>
                        <a:pt x="1196" y="1591"/>
                      </a:cubicBezTo>
                      <a:cubicBezTo>
                        <a:pt x="1191" y="1615"/>
                        <a:pt x="1196" y="1632"/>
                        <a:pt x="1214" y="1646"/>
                      </a:cubicBezTo>
                      <a:cubicBezTo>
                        <a:pt x="1214" y="1646"/>
                        <a:pt x="1214" y="1646"/>
                        <a:pt x="1214" y="1646"/>
                      </a:cubicBezTo>
                      <a:cubicBezTo>
                        <a:pt x="1231" y="1670"/>
                        <a:pt x="1229" y="1697"/>
                        <a:pt x="1227" y="1729"/>
                      </a:cubicBezTo>
                      <a:cubicBezTo>
                        <a:pt x="1201" y="1703"/>
                        <a:pt x="1182" y="1667"/>
                        <a:pt x="1143" y="1683"/>
                      </a:cubicBezTo>
                      <a:cubicBezTo>
                        <a:pt x="1146" y="1702"/>
                        <a:pt x="1162" y="1712"/>
                        <a:pt x="1172" y="1727"/>
                      </a:cubicBezTo>
                      <a:cubicBezTo>
                        <a:pt x="1188" y="1749"/>
                        <a:pt x="1205" y="1772"/>
                        <a:pt x="1218" y="1796"/>
                      </a:cubicBezTo>
                      <a:cubicBezTo>
                        <a:pt x="1234" y="1824"/>
                        <a:pt x="1245" y="1853"/>
                        <a:pt x="1274" y="1871"/>
                      </a:cubicBezTo>
                      <a:cubicBezTo>
                        <a:pt x="1287" y="1878"/>
                        <a:pt x="1299" y="1879"/>
                        <a:pt x="1310" y="1876"/>
                      </a:cubicBezTo>
                      <a:cubicBezTo>
                        <a:pt x="1320" y="1874"/>
                        <a:pt x="1314" y="1860"/>
                        <a:pt x="1315" y="1852"/>
                      </a:cubicBezTo>
                      <a:cubicBezTo>
                        <a:pt x="1316" y="1851"/>
                        <a:pt x="1315" y="1849"/>
                        <a:pt x="1315" y="1848"/>
                      </a:cubicBezTo>
                      <a:cubicBezTo>
                        <a:pt x="1314" y="1834"/>
                        <a:pt x="1322" y="1814"/>
                        <a:pt x="1296" y="1818"/>
                      </a:cubicBezTo>
                      <a:cubicBezTo>
                        <a:pt x="1291" y="1818"/>
                        <a:pt x="1291" y="1812"/>
                        <a:pt x="1292" y="1808"/>
                      </a:cubicBezTo>
                      <a:cubicBezTo>
                        <a:pt x="1293" y="1800"/>
                        <a:pt x="1287" y="1796"/>
                        <a:pt x="1284" y="1790"/>
                      </a:cubicBezTo>
                      <a:cubicBezTo>
                        <a:pt x="1277" y="1776"/>
                        <a:pt x="1268" y="1764"/>
                        <a:pt x="1254" y="1748"/>
                      </a:cubicBezTo>
                      <a:cubicBezTo>
                        <a:pt x="1281" y="1755"/>
                        <a:pt x="1287" y="1744"/>
                        <a:pt x="1284" y="1724"/>
                      </a:cubicBezTo>
                      <a:cubicBezTo>
                        <a:pt x="1283" y="1718"/>
                        <a:pt x="1285" y="1711"/>
                        <a:pt x="1283" y="1705"/>
                      </a:cubicBezTo>
                      <a:cubicBezTo>
                        <a:pt x="1278" y="1688"/>
                        <a:pt x="1275" y="1670"/>
                        <a:pt x="1254" y="1664"/>
                      </a:cubicBezTo>
                      <a:cubicBezTo>
                        <a:pt x="1241" y="1660"/>
                        <a:pt x="1227" y="1655"/>
                        <a:pt x="1217" y="1643"/>
                      </a:cubicBezTo>
                      <a:cubicBezTo>
                        <a:pt x="1224" y="1633"/>
                        <a:pt x="1219" y="1620"/>
                        <a:pt x="1212" y="1617"/>
                      </a:cubicBezTo>
                      <a:cubicBezTo>
                        <a:pt x="1194" y="1610"/>
                        <a:pt x="1201" y="1598"/>
                        <a:pt x="1205" y="1586"/>
                      </a:cubicBezTo>
                      <a:cubicBezTo>
                        <a:pt x="1209" y="1572"/>
                        <a:pt x="1218" y="1561"/>
                        <a:pt x="1216" y="1545"/>
                      </a:cubicBezTo>
                      <a:cubicBezTo>
                        <a:pt x="1215" y="1538"/>
                        <a:pt x="1219" y="1534"/>
                        <a:pt x="1227" y="1533"/>
                      </a:cubicBezTo>
                      <a:cubicBezTo>
                        <a:pt x="1233" y="1532"/>
                        <a:pt x="1236" y="1535"/>
                        <a:pt x="1236" y="1542"/>
                      </a:cubicBezTo>
                      <a:cubicBezTo>
                        <a:pt x="1237" y="1546"/>
                        <a:pt x="1240" y="1549"/>
                        <a:pt x="1245" y="1550"/>
                      </a:cubicBezTo>
                      <a:cubicBezTo>
                        <a:pt x="1258" y="1552"/>
                        <a:pt x="1267" y="1559"/>
                        <a:pt x="1272" y="1573"/>
                      </a:cubicBezTo>
                      <a:cubicBezTo>
                        <a:pt x="1274" y="1577"/>
                        <a:pt x="1278" y="1582"/>
                        <a:pt x="1282" y="1583"/>
                      </a:cubicBezTo>
                      <a:cubicBezTo>
                        <a:pt x="1301" y="1587"/>
                        <a:pt x="1306" y="1598"/>
                        <a:pt x="1299" y="1619"/>
                      </a:cubicBezTo>
                      <a:cubicBezTo>
                        <a:pt x="1303" y="1615"/>
                        <a:pt x="1305" y="1615"/>
                        <a:pt x="1305" y="1614"/>
                      </a:cubicBezTo>
                      <a:cubicBezTo>
                        <a:pt x="1306" y="1590"/>
                        <a:pt x="1317" y="1584"/>
                        <a:pt x="1339" y="1586"/>
                      </a:cubicBezTo>
                      <a:cubicBezTo>
                        <a:pt x="1348" y="1588"/>
                        <a:pt x="1364" y="1576"/>
                        <a:pt x="1366" y="1563"/>
                      </a:cubicBezTo>
                      <a:cubicBezTo>
                        <a:pt x="1370" y="1536"/>
                        <a:pt x="1371" y="1508"/>
                        <a:pt x="1348" y="1489"/>
                      </a:cubicBezTo>
                      <a:cubicBezTo>
                        <a:pt x="1335" y="1478"/>
                        <a:pt x="1326" y="1464"/>
                        <a:pt x="1315" y="1451"/>
                      </a:cubicBezTo>
                      <a:cubicBezTo>
                        <a:pt x="1304" y="1437"/>
                        <a:pt x="1310" y="1427"/>
                        <a:pt x="1316" y="1416"/>
                      </a:cubicBezTo>
                      <a:cubicBezTo>
                        <a:pt x="1319" y="1410"/>
                        <a:pt x="1323" y="1403"/>
                        <a:pt x="1327" y="1402"/>
                      </a:cubicBezTo>
                      <a:cubicBezTo>
                        <a:pt x="1343" y="1398"/>
                        <a:pt x="1350" y="1368"/>
                        <a:pt x="1373" y="1386"/>
                      </a:cubicBezTo>
                      <a:cubicBezTo>
                        <a:pt x="1385" y="1395"/>
                        <a:pt x="1399" y="1388"/>
                        <a:pt x="1412" y="1382"/>
                      </a:cubicBezTo>
                      <a:cubicBezTo>
                        <a:pt x="1424" y="1377"/>
                        <a:pt x="1435" y="1366"/>
                        <a:pt x="1443" y="1365"/>
                      </a:cubicBezTo>
                      <a:cubicBezTo>
                        <a:pt x="1463" y="1362"/>
                        <a:pt x="1482" y="1360"/>
                        <a:pt x="1500" y="1346"/>
                      </a:cubicBezTo>
                      <a:cubicBezTo>
                        <a:pt x="1515" y="1335"/>
                        <a:pt x="1531" y="1324"/>
                        <a:pt x="1536" y="1308"/>
                      </a:cubicBezTo>
                      <a:cubicBezTo>
                        <a:pt x="1542" y="1289"/>
                        <a:pt x="1555" y="1278"/>
                        <a:pt x="1565" y="1265"/>
                      </a:cubicBezTo>
                      <a:cubicBezTo>
                        <a:pt x="1571" y="1256"/>
                        <a:pt x="1571" y="1249"/>
                        <a:pt x="1574" y="1242"/>
                      </a:cubicBezTo>
                      <a:cubicBezTo>
                        <a:pt x="1579" y="1229"/>
                        <a:pt x="1574" y="1227"/>
                        <a:pt x="1564" y="1225"/>
                      </a:cubicBezTo>
                      <a:cubicBezTo>
                        <a:pt x="1560" y="1225"/>
                        <a:pt x="1562" y="1218"/>
                        <a:pt x="1564" y="1217"/>
                      </a:cubicBezTo>
                      <a:cubicBezTo>
                        <a:pt x="1583" y="1214"/>
                        <a:pt x="1564" y="1195"/>
                        <a:pt x="1575" y="1189"/>
                      </a:cubicBezTo>
                      <a:cubicBezTo>
                        <a:pt x="1558" y="1177"/>
                        <a:pt x="1562" y="1149"/>
                        <a:pt x="1542" y="1139"/>
                      </a:cubicBezTo>
                      <a:cubicBezTo>
                        <a:pt x="1534" y="1135"/>
                        <a:pt x="1531" y="1129"/>
                        <a:pt x="1540" y="1119"/>
                      </a:cubicBezTo>
                      <a:cubicBezTo>
                        <a:pt x="1553" y="1103"/>
                        <a:pt x="1568" y="1090"/>
                        <a:pt x="1587" y="1083"/>
                      </a:cubicBezTo>
                      <a:cubicBezTo>
                        <a:pt x="1573" y="1084"/>
                        <a:pt x="1558" y="1069"/>
                        <a:pt x="1544" y="1086"/>
                      </a:cubicBezTo>
                      <a:cubicBezTo>
                        <a:pt x="1542" y="1088"/>
                        <a:pt x="1532" y="1087"/>
                        <a:pt x="1532" y="1082"/>
                      </a:cubicBezTo>
                      <a:cubicBezTo>
                        <a:pt x="1532" y="1068"/>
                        <a:pt x="1523" y="1067"/>
                        <a:pt x="1515" y="1065"/>
                      </a:cubicBezTo>
                      <a:cubicBezTo>
                        <a:pt x="1508" y="1063"/>
                        <a:pt x="1504" y="1058"/>
                        <a:pt x="1507" y="1051"/>
                      </a:cubicBezTo>
                      <a:cubicBezTo>
                        <a:pt x="1509" y="1046"/>
                        <a:pt x="1512" y="1039"/>
                        <a:pt x="1520" y="1043"/>
                      </a:cubicBezTo>
                      <a:cubicBezTo>
                        <a:pt x="1524" y="1044"/>
                        <a:pt x="1531" y="1046"/>
                        <a:pt x="1532" y="1041"/>
                      </a:cubicBezTo>
                      <a:cubicBezTo>
                        <a:pt x="1538" y="1025"/>
                        <a:pt x="1554" y="1022"/>
                        <a:pt x="1562" y="1011"/>
                      </a:cubicBezTo>
                      <a:cubicBezTo>
                        <a:pt x="1568" y="1003"/>
                        <a:pt x="1575" y="1003"/>
                        <a:pt x="1583" y="1009"/>
                      </a:cubicBezTo>
                      <a:cubicBezTo>
                        <a:pt x="1591" y="1016"/>
                        <a:pt x="1586" y="1023"/>
                        <a:pt x="1582" y="1029"/>
                      </a:cubicBezTo>
                      <a:cubicBezTo>
                        <a:pt x="1579" y="1032"/>
                        <a:pt x="1575" y="1035"/>
                        <a:pt x="1579" y="1039"/>
                      </a:cubicBezTo>
                      <a:cubicBezTo>
                        <a:pt x="1582" y="1042"/>
                        <a:pt x="1586" y="1039"/>
                        <a:pt x="1589" y="1036"/>
                      </a:cubicBezTo>
                      <a:cubicBezTo>
                        <a:pt x="1601" y="1027"/>
                        <a:pt x="1613" y="1026"/>
                        <a:pt x="1628" y="1030"/>
                      </a:cubicBezTo>
                      <a:cubicBezTo>
                        <a:pt x="1645" y="1034"/>
                        <a:pt x="1640" y="1046"/>
                        <a:pt x="1638" y="1055"/>
                      </a:cubicBezTo>
                      <a:cubicBezTo>
                        <a:pt x="1635" y="1068"/>
                        <a:pt x="1634" y="1069"/>
                        <a:pt x="1646" y="1068"/>
                      </a:cubicBezTo>
                      <a:cubicBezTo>
                        <a:pt x="1660" y="1067"/>
                        <a:pt x="1666" y="1082"/>
                        <a:pt x="1663" y="1086"/>
                      </a:cubicBezTo>
                      <a:cubicBezTo>
                        <a:pt x="1652" y="1100"/>
                        <a:pt x="1667" y="1115"/>
                        <a:pt x="1657" y="1127"/>
                      </a:cubicBezTo>
                      <a:cubicBezTo>
                        <a:pt x="1655" y="1128"/>
                        <a:pt x="1657" y="1132"/>
                        <a:pt x="1660" y="1133"/>
                      </a:cubicBezTo>
                      <a:cubicBezTo>
                        <a:pt x="1674" y="1135"/>
                        <a:pt x="1685" y="1128"/>
                        <a:pt x="1697" y="1123"/>
                      </a:cubicBezTo>
                      <a:cubicBezTo>
                        <a:pt x="1705" y="1120"/>
                        <a:pt x="1705" y="1108"/>
                        <a:pt x="1703" y="1099"/>
                      </a:cubicBezTo>
                      <a:cubicBezTo>
                        <a:pt x="1700" y="1080"/>
                        <a:pt x="1691" y="1065"/>
                        <a:pt x="1680" y="1051"/>
                      </a:cubicBezTo>
                      <a:cubicBezTo>
                        <a:pt x="1669" y="1040"/>
                        <a:pt x="1666" y="1033"/>
                        <a:pt x="1683" y="1024"/>
                      </a:cubicBezTo>
                      <a:cubicBezTo>
                        <a:pt x="1695" y="1019"/>
                        <a:pt x="1707" y="1012"/>
                        <a:pt x="1709" y="992"/>
                      </a:cubicBezTo>
                      <a:cubicBezTo>
                        <a:pt x="1711" y="972"/>
                        <a:pt x="1734" y="969"/>
                        <a:pt x="1745" y="955"/>
                      </a:cubicBezTo>
                      <a:cubicBezTo>
                        <a:pt x="1746" y="953"/>
                        <a:pt x="1753" y="954"/>
                        <a:pt x="1754" y="956"/>
                      </a:cubicBezTo>
                      <a:cubicBezTo>
                        <a:pt x="1765" y="973"/>
                        <a:pt x="1776" y="965"/>
                        <a:pt x="1786" y="957"/>
                      </a:cubicBezTo>
                      <a:cubicBezTo>
                        <a:pt x="1811" y="938"/>
                        <a:pt x="1828" y="910"/>
                        <a:pt x="1850" y="887"/>
                      </a:cubicBezTo>
                      <a:cubicBezTo>
                        <a:pt x="1851" y="886"/>
                        <a:pt x="1850" y="882"/>
                        <a:pt x="1851" y="881"/>
                      </a:cubicBezTo>
                      <a:cubicBezTo>
                        <a:pt x="1877" y="852"/>
                        <a:pt x="1890" y="817"/>
                        <a:pt x="1890" y="777"/>
                      </a:cubicBezTo>
                      <a:cubicBezTo>
                        <a:pt x="1890" y="775"/>
                        <a:pt x="1891" y="773"/>
                        <a:pt x="1892" y="771"/>
                      </a:cubicBezTo>
                      <a:cubicBezTo>
                        <a:pt x="1904" y="761"/>
                        <a:pt x="1899" y="745"/>
                        <a:pt x="1898" y="733"/>
                      </a:cubicBezTo>
                      <a:cubicBezTo>
                        <a:pt x="1898" y="725"/>
                        <a:pt x="1885" y="715"/>
                        <a:pt x="1877" y="709"/>
                      </a:cubicBezTo>
                      <a:cubicBezTo>
                        <a:pt x="1869" y="704"/>
                        <a:pt x="1864" y="709"/>
                        <a:pt x="1858" y="717"/>
                      </a:cubicBezTo>
                      <a:cubicBezTo>
                        <a:pt x="1849" y="728"/>
                        <a:pt x="1836" y="722"/>
                        <a:pt x="1826" y="718"/>
                      </a:cubicBezTo>
                      <a:cubicBezTo>
                        <a:pt x="1817" y="715"/>
                        <a:pt x="1829" y="706"/>
                        <a:pt x="1825" y="700"/>
                      </a:cubicBezTo>
                      <a:cubicBezTo>
                        <a:pt x="1823" y="699"/>
                        <a:pt x="1820" y="699"/>
                        <a:pt x="1818" y="699"/>
                      </a:cubicBezTo>
                      <a:cubicBezTo>
                        <a:pt x="1812" y="697"/>
                        <a:pt x="1803" y="703"/>
                        <a:pt x="1800" y="695"/>
                      </a:cubicBezTo>
                      <a:cubicBezTo>
                        <a:pt x="1796" y="684"/>
                        <a:pt x="1806" y="682"/>
                        <a:pt x="1812" y="679"/>
                      </a:cubicBezTo>
                      <a:cubicBezTo>
                        <a:pt x="1842" y="661"/>
                        <a:pt x="1864" y="633"/>
                        <a:pt x="1888" y="608"/>
                      </a:cubicBezTo>
                      <a:cubicBezTo>
                        <a:pt x="1914" y="579"/>
                        <a:pt x="1941" y="567"/>
                        <a:pt x="1977" y="573"/>
                      </a:cubicBezTo>
                      <a:cubicBezTo>
                        <a:pt x="1992" y="575"/>
                        <a:pt x="2010" y="579"/>
                        <a:pt x="2023" y="570"/>
                      </a:cubicBezTo>
                      <a:cubicBezTo>
                        <a:pt x="2036" y="561"/>
                        <a:pt x="2045" y="566"/>
                        <a:pt x="2058" y="568"/>
                      </a:cubicBezTo>
                      <a:cubicBezTo>
                        <a:pt x="2072" y="569"/>
                        <a:pt x="2079" y="587"/>
                        <a:pt x="2092" y="583"/>
                      </a:cubicBezTo>
                      <a:cubicBezTo>
                        <a:pt x="2103" y="579"/>
                        <a:pt x="2114" y="581"/>
                        <a:pt x="2127" y="578"/>
                      </a:cubicBezTo>
                      <a:cubicBezTo>
                        <a:pt x="2110" y="575"/>
                        <a:pt x="2109" y="567"/>
                        <a:pt x="2120" y="557"/>
                      </a:cubicBezTo>
                      <a:cubicBezTo>
                        <a:pt x="2130" y="547"/>
                        <a:pt x="2143" y="539"/>
                        <a:pt x="2149" y="527"/>
                      </a:cubicBezTo>
                      <a:cubicBezTo>
                        <a:pt x="2159" y="509"/>
                        <a:pt x="2174" y="509"/>
                        <a:pt x="2189" y="508"/>
                      </a:cubicBezTo>
                      <a:cubicBezTo>
                        <a:pt x="2199" y="507"/>
                        <a:pt x="2209" y="511"/>
                        <a:pt x="2218" y="508"/>
                      </a:cubicBezTo>
                      <a:cubicBezTo>
                        <a:pt x="2220" y="516"/>
                        <a:pt x="2213" y="518"/>
                        <a:pt x="2212" y="524"/>
                      </a:cubicBezTo>
                      <a:cubicBezTo>
                        <a:pt x="2211" y="530"/>
                        <a:pt x="2213" y="535"/>
                        <a:pt x="2219" y="537"/>
                      </a:cubicBezTo>
                      <a:cubicBezTo>
                        <a:pt x="2222" y="538"/>
                        <a:pt x="2262" y="507"/>
                        <a:pt x="2263" y="503"/>
                      </a:cubicBezTo>
                      <a:cubicBezTo>
                        <a:pt x="2264" y="475"/>
                        <a:pt x="2281" y="488"/>
                        <a:pt x="2294" y="490"/>
                      </a:cubicBezTo>
                      <a:cubicBezTo>
                        <a:pt x="2283" y="498"/>
                        <a:pt x="2278" y="507"/>
                        <a:pt x="2278" y="521"/>
                      </a:cubicBezTo>
                      <a:cubicBezTo>
                        <a:pt x="2279" y="531"/>
                        <a:pt x="2273" y="539"/>
                        <a:pt x="2262" y="542"/>
                      </a:cubicBezTo>
                      <a:cubicBezTo>
                        <a:pt x="2256" y="543"/>
                        <a:pt x="2250" y="545"/>
                        <a:pt x="2246" y="550"/>
                      </a:cubicBezTo>
                      <a:cubicBezTo>
                        <a:pt x="2220" y="583"/>
                        <a:pt x="2186" y="607"/>
                        <a:pt x="2157" y="637"/>
                      </a:cubicBezTo>
                      <a:cubicBezTo>
                        <a:pt x="2142" y="652"/>
                        <a:pt x="2139" y="670"/>
                        <a:pt x="2141" y="688"/>
                      </a:cubicBezTo>
                      <a:cubicBezTo>
                        <a:pt x="2145" y="718"/>
                        <a:pt x="2152" y="748"/>
                        <a:pt x="2159" y="778"/>
                      </a:cubicBezTo>
                      <a:cubicBezTo>
                        <a:pt x="2184" y="767"/>
                        <a:pt x="2184" y="735"/>
                        <a:pt x="2204" y="718"/>
                      </a:cubicBezTo>
                      <a:cubicBezTo>
                        <a:pt x="2213" y="711"/>
                        <a:pt x="2217" y="696"/>
                        <a:pt x="2232" y="695"/>
                      </a:cubicBezTo>
                      <a:cubicBezTo>
                        <a:pt x="2240" y="694"/>
                        <a:pt x="2243" y="694"/>
                        <a:pt x="2240" y="683"/>
                      </a:cubicBezTo>
                      <a:cubicBezTo>
                        <a:pt x="2234" y="665"/>
                        <a:pt x="2245" y="653"/>
                        <a:pt x="2262" y="652"/>
                      </a:cubicBezTo>
                      <a:cubicBezTo>
                        <a:pt x="2253" y="632"/>
                        <a:pt x="2253" y="632"/>
                        <a:pt x="2260" y="616"/>
                      </a:cubicBezTo>
                      <a:cubicBezTo>
                        <a:pt x="2254" y="615"/>
                        <a:pt x="2246" y="623"/>
                        <a:pt x="2243" y="613"/>
                      </a:cubicBezTo>
                      <a:cubicBezTo>
                        <a:pt x="2240" y="605"/>
                        <a:pt x="2245" y="599"/>
                        <a:pt x="2249" y="593"/>
                      </a:cubicBezTo>
                      <a:cubicBezTo>
                        <a:pt x="2253" y="586"/>
                        <a:pt x="2263" y="582"/>
                        <a:pt x="2263" y="572"/>
                      </a:cubicBezTo>
                      <a:cubicBezTo>
                        <a:pt x="2263" y="560"/>
                        <a:pt x="2270" y="557"/>
                        <a:pt x="2279" y="558"/>
                      </a:cubicBezTo>
                      <a:cubicBezTo>
                        <a:pt x="2289" y="560"/>
                        <a:pt x="2298" y="556"/>
                        <a:pt x="2306" y="550"/>
                      </a:cubicBezTo>
                      <a:cubicBezTo>
                        <a:pt x="2317" y="541"/>
                        <a:pt x="2316" y="551"/>
                        <a:pt x="2317" y="558"/>
                      </a:cubicBezTo>
                      <a:cubicBezTo>
                        <a:pt x="2349" y="535"/>
                        <a:pt x="2361" y="535"/>
                        <a:pt x="2382" y="557"/>
                      </a:cubicBezTo>
                      <a:cubicBezTo>
                        <a:pt x="2388" y="539"/>
                        <a:pt x="2406" y="534"/>
                        <a:pt x="2419" y="526"/>
                      </a:cubicBezTo>
                      <a:cubicBezTo>
                        <a:pt x="2450" y="507"/>
                        <a:pt x="2479" y="476"/>
                        <a:pt x="2520" y="492"/>
                      </a:cubicBezTo>
                      <a:cubicBezTo>
                        <a:pt x="2527" y="494"/>
                        <a:pt x="2534" y="489"/>
                        <a:pt x="2532" y="486"/>
                      </a:cubicBezTo>
                      <a:cubicBezTo>
                        <a:pt x="2523" y="473"/>
                        <a:pt x="2523" y="452"/>
                        <a:pt x="2510" y="445"/>
                      </a:cubicBezTo>
                      <a:cubicBezTo>
                        <a:pt x="2501" y="439"/>
                        <a:pt x="2498" y="432"/>
                        <a:pt x="2492" y="424"/>
                      </a:cubicBezTo>
                      <a:cubicBezTo>
                        <a:pt x="2531" y="429"/>
                        <a:pt x="2532" y="428"/>
                        <a:pt x="2545" y="391"/>
                      </a:cubicBezTo>
                      <a:cubicBezTo>
                        <a:pt x="2548" y="382"/>
                        <a:pt x="2556" y="381"/>
                        <a:pt x="2563" y="381"/>
                      </a:cubicBezTo>
                      <a:cubicBezTo>
                        <a:pt x="2572" y="381"/>
                        <a:pt x="2565" y="387"/>
                        <a:pt x="2565" y="391"/>
                      </a:cubicBezTo>
                      <a:cubicBezTo>
                        <a:pt x="2565" y="401"/>
                        <a:pt x="2573" y="401"/>
                        <a:pt x="2579" y="401"/>
                      </a:cubicBezTo>
                      <a:cubicBezTo>
                        <a:pt x="2594" y="401"/>
                        <a:pt x="2606" y="403"/>
                        <a:pt x="2617" y="419"/>
                      </a:cubicBezTo>
                      <a:cubicBezTo>
                        <a:pt x="2623" y="429"/>
                        <a:pt x="2639" y="432"/>
                        <a:pt x="2651" y="437"/>
                      </a:cubicBezTo>
                      <a:cubicBezTo>
                        <a:pt x="2654" y="439"/>
                        <a:pt x="2656" y="439"/>
                        <a:pt x="2658" y="433"/>
                      </a:cubicBezTo>
                      <a:cubicBezTo>
                        <a:pt x="2663" y="418"/>
                        <a:pt x="2668" y="402"/>
                        <a:pt x="2688" y="402"/>
                      </a:cubicBezTo>
                      <a:cubicBezTo>
                        <a:pt x="2696" y="402"/>
                        <a:pt x="2705" y="399"/>
                        <a:pt x="2710" y="391"/>
                      </a:cubicBezTo>
                      <a:cubicBezTo>
                        <a:pt x="2701" y="383"/>
                        <a:pt x="2692" y="374"/>
                        <a:pt x="2682" y="368"/>
                      </a:cubicBezTo>
                      <a:close/>
                    </a:path>
                  </a:pathLst>
                </a:custGeom>
                <a:solidFill>
                  <a:schemeClr val="accent4"/>
                </a:solidFill>
                <a:ln>
                  <a:noFill/>
                </a:ln>
                <a:effectLst>
                  <a:outerShdw blurRad="190500" dist="127000" dir="2700000" algn="tl" rotWithShape="0">
                    <a:schemeClr val="accent5">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3" name="Freeform 12">
                  <a:extLst>
                    <a:ext uri="{FF2B5EF4-FFF2-40B4-BE49-F238E27FC236}">
                      <a16:creationId xmlns:a16="http://schemas.microsoft.com/office/drawing/2014/main" id="{7860A60D-5831-856D-2B46-1466C38C6C1A}"/>
                    </a:ext>
                  </a:extLst>
                </p:cNvPr>
                <p:cNvSpPr>
                  <a:spLocks/>
                </p:cNvSpPr>
                <p:nvPr/>
              </p:nvSpPr>
              <p:spPr bwMode="auto">
                <a:xfrm>
                  <a:off x="9803130" y="3877309"/>
                  <a:ext cx="257175" cy="304800"/>
                </a:xfrm>
                <a:custGeom>
                  <a:avLst/>
                  <a:gdLst>
                    <a:gd name="T0" fmla="*/ 154 w 164"/>
                    <a:gd name="T1" fmla="*/ 51 h 193"/>
                    <a:gd name="T2" fmla="*/ 148 w 164"/>
                    <a:gd name="T3" fmla="*/ 10 h 193"/>
                    <a:gd name="T4" fmla="*/ 118 w 164"/>
                    <a:gd name="T5" fmla="*/ 10 h 193"/>
                    <a:gd name="T6" fmla="*/ 31 w 164"/>
                    <a:gd name="T7" fmla="*/ 92 h 193"/>
                    <a:gd name="T8" fmla="*/ 20 w 164"/>
                    <a:gd name="T9" fmla="*/ 98 h 193"/>
                    <a:gd name="T10" fmla="*/ 4 w 164"/>
                    <a:gd name="T11" fmla="*/ 119 h 193"/>
                    <a:gd name="T12" fmla="*/ 6 w 164"/>
                    <a:gd name="T13" fmla="*/ 134 h 193"/>
                    <a:gd name="T14" fmla="*/ 29 w 164"/>
                    <a:gd name="T15" fmla="*/ 174 h 193"/>
                    <a:gd name="T16" fmla="*/ 97 w 164"/>
                    <a:gd name="T17" fmla="*/ 190 h 193"/>
                    <a:gd name="T18" fmla="*/ 125 w 164"/>
                    <a:gd name="T19" fmla="*/ 173 h 193"/>
                    <a:gd name="T20" fmla="*/ 128 w 164"/>
                    <a:gd name="T21" fmla="*/ 165 h 193"/>
                    <a:gd name="T22" fmla="*/ 159 w 164"/>
                    <a:gd name="T23" fmla="*/ 108 h 193"/>
                    <a:gd name="T24" fmla="*/ 157 w 164"/>
                    <a:gd name="T25" fmla="*/ 87 h 193"/>
                    <a:gd name="T26" fmla="*/ 154 w 164"/>
                    <a:gd name="T27" fmla="*/ 51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4" h="193">
                      <a:moveTo>
                        <a:pt x="154" y="51"/>
                      </a:moveTo>
                      <a:cubicBezTo>
                        <a:pt x="162" y="38"/>
                        <a:pt x="164" y="22"/>
                        <a:pt x="148" y="10"/>
                      </a:cubicBezTo>
                      <a:cubicBezTo>
                        <a:pt x="138" y="2"/>
                        <a:pt x="126" y="0"/>
                        <a:pt x="118" y="10"/>
                      </a:cubicBezTo>
                      <a:cubicBezTo>
                        <a:pt x="93" y="42"/>
                        <a:pt x="55" y="58"/>
                        <a:pt x="31" y="92"/>
                      </a:cubicBezTo>
                      <a:cubicBezTo>
                        <a:pt x="28" y="97"/>
                        <a:pt x="25" y="99"/>
                        <a:pt x="20" y="98"/>
                      </a:cubicBezTo>
                      <a:cubicBezTo>
                        <a:pt x="0" y="93"/>
                        <a:pt x="3" y="107"/>
                        <a:pt x="4" y="119"/>
                      </a:cubicBezTo>
                      <a:cubicBezTo>
                        <a:pt x="5" y="124"/>
                        <a:pt x="5" y="129"/>
                        <a:pt x="6" y="134"/>
                      </a:cubicBezTo>
                      <a:cubicBezTo>
                        <a:pt x="8" y="150"/>
                        <a:pt x="18" y="165"/>
                        <a:pt x="29" y="174"/>
                      </a:cubicBezTo>
                      <a:cubicBezTo>
                        <a:pt x="50" y="191"/>
                        <a:pt x="81" y="177"/>
                        <a:pt x="97" y="190"/>
                      </a:cubicBezTo>
                      <a:cubicBezTo>
                        <a:pt x="118" y="193"/>
                        <a:pt x="126" y="190"/>
                        <a:pt x="125" y="173"/>
                      </a:cubicBezTo>
                      <a:cubicBezTo>
                        <a:pt x="125" y="170"/>
                        <a:pt x="126" y="167"/>
                        <a:pt x="128" y="165"/>
                      </a:cubicBezTo>
                      <a:cubicBezTo>
                        <a:pt x="146" y="151"/>
                        <a:pt x="149" y="128"/>
                        <a:pt x="159" y="108"/>
                      </a:cubicBezTo>
                      <a:cubicBezTo>
                        <a:pt x="163" y="98"/>
                        <a:pt x="164" y="94"/>
                        <a:pt x="157" y="87"/>
                      </a:cubicBezTo>
                      <a:cubicBezTo>
                        <a:pt x="147" y="76"/>
                        <a:pt x="144" y="66"/>
                        <a:pt x="154" y="51"/>
                      </a:cubicBezTo>
                      <a:close/>
                    </a:path>
                  </a:pathLst>
                </a:custGeom>
                <a:solidFill>
                  <a:schemeClr val="accent4"/>
                </a:solidFill>
                <a:ln>
                  <a:noFill/>
                </a:ln>
                <a:effectLst>
                  <a:outerShdw blurRad="190500" dist="127000" dir="2700000" algn="tl" rotWithShape="0">
                    <a:schemeClr val="accent5">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4" name="Freeform 13">
                  <a:extLst>
                    <a:ext uri="{FF2B5EF4-FFF2-40B4-BE49-F238E27FC236}">
                      <a16:creationId xmlns:a16="http://schemas.microsoft.com/office/drawing/2014/main" id="{4806E452-0925-7C26-18FC-5C45DDB42989}"/>
                    </a:ext>
                  </a:extLst>
                </p:cNvPr>
                <p:cNvSpPr>
                  <a:spLocks/>
                </p:cNvSpPr>
                <p:nvPr/>
              </p:nvSpPr>
              <p:spPr bwMode="auto">
                <a:xfrm>
                  <a:off x="10396855" y="4086859"/>
                  <a:ext cx="242888" cy="233362"/>
                </a:xfrm>
                <a:custGeom>
                  <a:avLst/>
                  <a:gdLst>
                    <a:gd name="T0" fmla="*/ 120 w 154"/>
                    <a:gd name="T1" fmla="*/ 28 h 148"/>
                    <a:gd name="T2" fmla="*/ 75 w 154"/>
                    <a:gd name="T3" fmla="*/ 40 h 148"/>
                    <a:gd name="T4" fmla="*/ 44 w 154"/>
                    <a:gd name="T5" fmla="*/ 41 h 148"/>
                    <a:gd name="T6" fmla="*/ 37 w 154"/>
                    <a:gd name="T7" fmla="*/ 20 h 148"/>
                    <a:gd name="T8" fmla="*/ 28 w 154"/>
                    <a:gd name="T9" fmla="*/ 7 h 148"/>
                    <a:gd name="T10" fmla="*/ 0 w 154"/>
                    <a:gd name="T11" fmla="*/ 9 h 148"/>
                    <a:gd name="T12" fmla="*/ 33 w 154"/>
                    <a:gd name="T13" fmla="*/ 34 h 148"/>
                    <a:gd name="T14" fmla="*/ 25 w 154"/>
                    <a:gd name="T15" fmla="*/ 40 h 148"/>
                    <a:gd name="T16" fmla="*/ 19 w 154"/>
                    <a:gd name="T17" fmla="*/ 49 h 148"/>
                    <a:gd name="T18" fmla="*/ 30 w 154"/>
                    <a:gd name="T19" fmla="*/ 52 h 148"/>
                    <a:gd name="T20" fmla="*/ 39 w 154"/>
                    <a:gd name="T21" fmla="*/ 55 h 148"/>
                    <a:gd name="T22" fmla="*/ 73 w 154"/>
                    <a:gd name="T23" fmla="*/ 72 h 148"/>
                    <a:gd name="T24" fmla="*/ 119 w 154"/>
                    <a:gd name="T25" fmla="*/ 124 h 148"/>
                    <a:gd name="T26" fmla="*/ 125 w 154"/>
                    <a:gd name="T27" fmla="*/ 135 h 148"/>
                    <a:gd name="T28" fmla="*/ 150 w 154"/>
                    <a:gd name="T29" fmla="*/ 148 h 148"/>
                    <a:gd name="T30" fmla="*/ 153 w 154"/>
                    <a:gd name="T31" fmla="*/ 39 h 148"/>
                    <a:gd name="T32" fmla="*/ 120 w 154"/>
                    <a:gd name="T33" fmla="*/ 28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48">
                      <a:moveTo>
                        <a:pt x="120" y="28"/>
                      </a:moveTo>
                      <a:cubicBezTo>
                        <a:pt x="100" y="14"/>
                        <a:pt x="87" y="29"/>
                        <a:pt x="75" y="40"/>
                      </a:cubicBezTo>
                      <a:cubicBezTo>
                        <a:pt x="64" y="51"/>
                        <a:pt x="57" y="62"/>
                        <a:pt x="44" y="41"/>
                      </a:cubicBezTo>
                      <a:cubicBezTo>
                        <a:pt x="39" y="34"/>
                        <a:pt x="35" y="29"/>
                        <a:pt x="37" y="20"/>
                      </a:cubicBezTo>
                      <a:cubicBezTo>
                        <a:pt x="38" y="12"/>
                        <a:pt x="35" y="9"/>
                        <a:pt x="28" y="7"/>
                      </a:cubicBezTo>
                      <a:cubicBezTo>
                        <a:pt x="17" y="5"/>
                        <a:pt x="7" y="0"/>
                        <a:pt x="0" y="9"/>
                      </a:cubicBezTo>
                      <a:cubicBezTo>
                        <a:pt x="3" y="29"/>
                        <a:pt x="20" y="27"/>
                        <a:pt x="33" y="34"/>
                      </a:cubicBezTo>
                      <a:cubicBezTo>
                        <a:pt x="29" y="37"/>
                        <a:pt x="26" y="38"/>
                        <a:pt x="25" y="40"/>
                      </a:cubicBezTo>
                      <a:cubicBezTo>
                        <a:pt x="24" y="43"/>
                        <a:pt x="13" y="37"/>
                        <a:pt x="19" y="49"/>
                      </a:cubicBezTo>
                      <a:cubicBezTo>
                        <a:pt x="23" y="57"/>
                        <a:pt x="24" y="57"/>
                        <a:pt x="30" y="52"/>
                      </a:cubicBezTo>
                      <a:cubicBezTo>
                        <a:pt x="34" y="48"/>
                        <a:pt x="36" y="53"/>
                        <a:pt x="39" y="55"/>
                      </a:cubicBezTo>
                      <a:cubicBezTo>
                        <a:pt x="50" y="62"/>
                        <a:pt x="60" y="69"/>
                        <a:pt x="73" y="72"/>
                      </a:cubicBezTo>
                      <a:cubicBezTo>
                        <a:pt x="99" y="78"/>
                        <a:pt x="113" y="97"/>
                        <a:pt x="119" y="124"/>
                      </a:cubicBezTo>
                      <a:cubicBezTo>
                        <a:pt x="120" y="129"/>
                        <a:pt x="119" y="137"/>
                        <a:pt x="125" y="135"/>
                      </a:cubicBezTo>
                      <a:cubicBezTo>
                        <a:pt x="138" y="132"/>
                        <a:pt x="141" y="145"/>
                        <a:pt x="150" y="148"/>
                      </a:cubicBezTo>
                      <a:cubicBezTo>
                        <a:pt x="154" y="112"/>
                        <a:pt x="148" y="75"/>
                        <a:pt x="153" y="39"/>
                      </a:cubicBezTo>
                      <a:cubicBezTo>
                        <a:pt x="142" y="36"/>
                        <a:pt x="129" y="35"/>
                        <a:pt x="120" y="28"/>
                      </a:cubicBezTo>
                      <a:close/>
                    </a:path>
                  </a:pathLst>
                </a:custGeom>
                <a:solidFill>
                  <a:schemeClr val="accent4"/>
                </a:solidFill>
                <a:ln>
                  <a:noFill/>
                </a:ln>
                <a:effectLst>
                  <a:outerShdw blurRad="190500" dist="127000" dir="2700000" algn="tl" rotWithShape="0">
                    <a:schemeClr val="accent5">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5" name="Freeform 14">
                  <a:extLst>
                    <a:ext uri="{FF2B5EF4-FFF2-40B4-BE49-F238E27FC236}">
                      <a16:creationId xmlns:a16="http://schemas.microsoft.com/office/drawing/2014/main" id="{3FEFEB93-1E9B-F738-7D8A-7E4D629D2F1C}"/>
                    </a:ext>
                  </a:extLst>
                </p:cNvPr>
                <p:cNvSpPr>
                  <a:spLocks/>
                </p:cNvSpPr>
                <p:nvPr/>
              </p:nvSpPr>
              <p:spPr bwMode="auto">
                <a:xfrm>
                  <a:off x="10380980" y="2851785"/>
                  <a:ext cx="292100" cy="268287"/>
                </a:xfrm>
                <a:custGeom>
                  <a:avLst/>
                  <a:gdLst>
                    <a:gd name="T0" fmla="*/ 170 w 186"/>
                    <a:gd name="T1" fmla="*/ 0 h 171"/>
                    <a:gd name="T2" fmla="*/ 167 w 186"/>
                    <a:gd name="T3" fmla="*/ 1 h 171"/>
                    <a:gd name="T4" fmla="*/ 150 w 186"/>
                    <a:gd name="T5" fmla="*/ 26 h 171"/>
                    <a:gd name="T6" fmla="*/ 104 w 186"/>
                    <a:gd name="T7" fmla="*/ 93 h 171"/>
                    <a:gd name="T8" fmla="*/ 87 w 186"/>
                    <a:gd name="T9" fmla="*/ 108 h 171"/>
                    <a:gd name="T10" fmla="*/ 66 w 186"/>
                    <a:gd name="T11" fmla="*/ 120 h 171"/>
                    <a:gd name="T12" fmla="*/ 0 w 186"/>
                    <a:gd name="T13" fmla="*/ 149 h 171"/>
                    <a:gd name="T14" fmla="*/ 9 w 186"/>
                    <a:gd name="T15" fmla="*/ 146 h 171"/>
                    <a:gd name="T16" fmla="*/ 27 w 186"/>
                    <a:gd name="T17" fmla="*/ 142 h 171"/>
                    <a:gd name="T18" fmla="*/ 24 w 186"/>
                    <a:gd name="T19" fmla="*/ 160 h 171"/>
                    <a:gd name="T20" fmla="*/ 27 w 186"/>
                    <a:gd name="T21" fmla="*/ 168 h 171"/>
                    <a:gd name="T22" fmla="*/ 31 w 186"/>
                    <a:gd name="T23" fmla="*/ 168 h 171"/>
                    <a:gd name="T24" fmla="*/ 53 w 186"/>
                    <a:gd name="T25" fmla="*/ 157 h 171"/>
                    <a:gd name="T26" fmla="*/ 53 w 186"/>
                    <a:gd name="T27" fmla="*/ 146 h 171"/>
                    <a:gd name="T28" fmla="*/ 48 w 186"/>
                    <a:gd name="T29" fmla="*/ 137 h 171"/>
                    <a:gd name="T30" fmla="*/ 62 w 186"/>
                    <a:gd name="T31" fmla="*/ 133 h 171"/>
                    <a:gd name="T32" fmla="*/ 71 w 186"/>
                    <a:gd name="T33" fmla="*/ 140 h 171"/>
                    <a:gd name="T34" fmla="*/ 77 w 186"/>
                    <a:gd name="T35" fmla="*/ 155 h 171"/>
                    <a:gd name="T36" fmla="*/ 89 w 186"/>
                    <a:gd name="T37" fmla="*/ 138 h 171"/>
                    <a:gd name="T38" fmla="*/ 98 w 186"/>
                    <a:gd name="T39" fmla="*/ 129 h 171"/>
                    <a:gd name="T40" fmla="*/ 153 w 186"/>
                    <a:gd name="T41" fmla="*/ 121 h 171"/>
                    <a:gd name="T42" fmla="*/ 156 w 186"/>
                    <a:gd name="T43" fmla="*/ 114 h 171"/>
                    <a:gd name="T44" fmla="*/ 176 w 186"/>
                    <a:gd name="T45" fmla="*/ 42 h 171"/>
                    <a:gd name="T46" fmla="*/ 170 w 186"/>
                    <a:gd name="T47" fmla="*/ 0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6" h="171">
                      <a:moveTo>
                        <a:pt x="170" y="0"/>
                      </a:moveTo>
                      <a:cubicBezTo>
                        <a:pt x="169" y="0"/>
                        <a:pt x="167" y="0"/>
                        <a:pt x="167" y="1"/>
                      </a:cubicBezTo>
                      <a:cubicBezTo>
                        <a:pt x="160" y="9"/>
                        <a:pt x="147" y="9"/>
                        <a:pt x="150" y="26"/>
                      </a:cubicBezTo>
                      <a:cubicBezTo>
                        <a:pt x="155" y="59"/>
                        <a:pt x="130" y="84"/>
                        <a:pt x="104" y="93"/>
                      </a:cubicBezTo>
                      <a:cubicBezTo>
                        <a:pt x="96" y="96"/>
                        <a:pt x="89" y="100"/>
                        <a:pt x="87" y="108"/>
                      </a:cubicBezTo>
                      <a:cubicBezTo>
                        <a:pt x="84" y="120"/>
                        <a:pt x="77" y="121"/>
                        <a:pt x="66" y="120"/>
                      </a:cubicBezTo>
                      <a:cubicBezTo>
                        <a:pt x="39" y="116"/>
                        <a:pt x="17" y="126"/>
                        <a:pt x="0" y="149"/>
                      </a:cubicBezTo>
                      <a:cubicBezTo>
                        <a:pt x="3" y="148"/>
                        <a:pt x="6" y="146"/>
                        <a:pt x="9" y="146"/>
                      </a:cubicBezTo>
                      <a:cubicBezTo>
                        <a:pt x="15" y="146"/>
                        <a:pt x="21" y="138"/>
                        <a:pt x="27" y="142"/>
                      </a:cubicBezTo>
                      <a:cubicBezTo>
                        <a:pt x="38" y="150"/>
                        <a:pt x="26" y="154"/>
                        <a:pt x="24" y="160"/>
                      </a:cubicBezTo>
                      <a:cubicBezTo>
                        <a:pt x="24" y="162"/>
                        <a:pt x="25" y="166"/>
                        <a:pt x="27" y="168"/>
                      </a:cubicBezTo>
                      <a:cubicBezTo>
                        <a:pt x="27" y="169"/>
                        <a:pt x="29" y="171"/>
                        <a:pt x="31" y="168"/>
                      </a:cubicBezTo>
                      <a:cubicBezTo>
                        <a:pt x="36" y="159"/>
                        <a:pt x="45" y="160"/>
                        <a:pt x="53" y="157"/>
                      </a:cubicBezTo>
                      <a:cubicBezTo>
                        <a:pt x="58" y="156"/>
                        <a:pt x="62" y="150"/>
                        <a:pt x="53" y="146"/>
                      </a:cubicBezTo>
                      <a:cubicBezTo>
                        <a:pt x="49" y="144"/>
                        <a:pt x="46" y="142"/>
                        <a:pt x="48" y="137"/>
                      </a:cubicBezTo>
                      <a:cubicBezTo>
                        <a:pt x="51" y="130"/>
                        <a:pt x="57" y="134"/>
                        <a:pt x="62" y="133"/>
                      </a:cubicBezTo>
                      <a:cubicBezTo>
                        <a:pt x="66" y="132"/>
                        <a:pt x="72" y="133"/>
                        <a:pt x="71" y="140"/>
                      </a:cubicBezTo>
                      <a:cubicBezTo>
                        <a:pt x="70" y="147"/>
                        <a:pt x="69" y="155"/>
                        <a:pt x="77" y="155"/>
                      </a:cubicBezTo>
                      <a:cubicBezTo>
                        <a:pt x="83" y="154"/>
                        <a:pt x="90" y="144"/>
                        <a:pt x="89" y="138"/>
                      </a:cubicBezTo>
                      <a:cubicBezTo>
                        <a:pt x="86" y="126"/>
                        <a:pt x="94" y="127"/>
                        <a:pt x="98" y="129"/>
                      </a:cubicBezTo>
                      <a:cubicBezTo>
                        <a:pt x="118" y="142"/>
                        <a:pt x="133" y="113"/>
                        <a:pt x="153" y="121"/>
                      </a:cubicBezTo>
                      <a:cubicBezTo>
                        <a:pt x="153" y="121"/>
                        <a:pt x="155" y="117"/>
                        <a:pt x="156" y="114"/>
                      </a:cubicBezTo>
                      <a:cubicBezTo>
                        <a:pt x="159" y="89"/>
                        <a:pt x="160" y="64"/>
                        <a:pt x="176" y="42"/>
                      </a:cubicBezTo>
                      <a:cubicBezTo>
                        <a:pt x="186" y="28"/>
                        <a:pt x="166" y="15"/>
                        <a:pt x="170" y="0"/>
                      </a:cubicBezTo>
                      <a:close/>
                    </a:path>
                  </a:pathLst>
                </a:custGeom>
                <a:solidFill>
                  <a:schemeClr val="accent4"/>
                </a:solidFill>
                <a:ln>
                  <a:noFill/>
                </a:ln>
                <a:effectLst>
                  <a:outerShdw blurRad="190500" dist="127000" dir="2700000" algn="tl" rotWithShape="0">
                    <a:schemeClr val="accent5">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6" name="Freeform 15">
                  <a:extLst>
                    <a:ext uri="{FF2B5EF4-FFF2-40B4-BE49-F238E27FC236}">
                      <a16:creationId xmlns:a16="http://schemas.microsoft.com/office/drawing/2014/main" id="{56F6D4B5-9289-0318-5695-16EB4FFC2097}"/>
                    </a:ext>
                  </a:extLst>
                </p:cNvPr>
                <p:cNvSpPr>
                  <a:spLocks/>
                </p:cNvSpPr>
                <p:nvPr/>
              </p:nvSpPr>
              <p:spPr bwMode="auto">
                <a:xfrm>
                  <a:off x="9363393" y="1056322"/>
                  <a:ext cx="203200" cy="163512"/>
                </a:xfrm>
                <a:custGeom>
                  <a:avLst/>
                  <a:gdLst>
                    <a:gd name="T0" fmla="*/ 33 w 129"/>
                    <a:gd name="T1" fmla="*/ 70 h 104"/>
                    <a:gd name="T2" fmla="*/ 34 w 129"/>
                    <a:gd name="T3" fmla="*/ 72 h 104"/>
                    <a:gd name="T4" fmla="*/ 61 w 129"/>
                    <a:gd name="T5" fmla="*/ 90 h 104"/>
                    <a:gd name="T6" fmla="*/ 89 w 129"/>
                    <a:gd name="T7" fmla="*/ 96 h 104"/>
                    <a:gd name="T8" fmla="*/ 119 w 129"/>
                    <a:gd name="T9" fmla="*/ 82 h 104"/>
                    <a:gd name="T10" fmla="*/ 121 w 129"/>
                    <a:gd name="T11" fmla="*/ 78 h 104"/>
                    <a:gd name="T12" fmla="*/ 124 w 129"/>
                    <a:gd name="T13" fmla="*/ 60 h 104"/>
                    <a:gd name="T14" fmla="*/ 106 w 129"/>
                    <a:gd name="T15" fmla="*/ 57 h 104"/>
                    <a:gd name="T16" fmla="*/ 82 w 129"/>
                    <a:gd name="T17" fmla="*/ 31 h 104"/>
                    <a:gd name="T18" fmla="*/ 77 w 129"/>
                    <a:gd name="T19" fmla="*/ 13 h 104"/>
                    <a:gd name="T20" fmla="*/ 57 w 129"/>
                    <a:gd name="T21" fmla="*/ 3 h 104"/>
                    <a:gd name="T22" fmla="*/ 12 w 129"/>
                    <a:gd name="T23" fmla="*/ 33 h 104"/>
                    <a:gd name="T24" fmla="*/ 0 w 129"/>
                    <a:gd name="T25" fmla="*/ 37 h 104"/>
                    <a:gd name="T26" fmla="*/ 10 w 129"/>
                    <a:gd name="T27" fmla="*/ 42 h 104"/>
                    <a:gd name="T28" fmla="*/ 33 w 129"/>
                    <a:gd name="T29" fmla="*/ 7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9" h="104">
                      <a:moveTo>
                        <a:pt x="33" y="70"/>
                      </a:moveTo>
                      <a:cubicBezTo>
                        <a:pt x="33" y="71"/>
                        <a:pt x="34" y="71"/>
                        <a:pt x="34" y="72"/>
                      </a:cubicBezTo>
                      <a:cubicBezTo>
                        <a:pt x="43" y="77"/>
                        <a:pt x="46" y="92"/>
                        <a:pt x="61" y="90"/>
                      </a:cubicBezTo>
                      <a:cubicBezTo>
                        <a:pt x="70" y="88"/>
                        <a:pt x="79" y="92"/>
                        <a:pt x="89" y="96"/>
                      </a:cubicBezTo>
                      <a:cubicBezTo>
                        <a:pt x="105" y="104"/>
                        <a:pt x="116" y="97"/>
                        <a:pt x="119" y="82"/>
                      </a:cubicBezTo>
                      <a:cubicBezTo>
                        <a:pt x="119" y="80"/>
                        <a:pt x="121" y="79"/>
                        <a:pt x="121" y="78"/>
                      </a:cubicBezTo>
                      <a:cubicBezTo>
                        <a:pt x="125" y="73"/>
                        <a:pt x="129" y="66"/>
                        <a:pt x="124" y="60"/>
                      </a:cubicBezTo>
                      <a:cubicBezTo>
                        <a:pt x="119" y="53"/>
                        <a:pt x="112" y="55"/>
                        <a:pt x="106" y="57"/>
                      </a:cubicBezTo>
                      <a:cubicBezTo>
                        <a:pt x="91" y="60"/>
                        <a:pt x="77" y="47"/>
                        <a:pt x="82" y="31"/>
                      </a:cubicBezTo>
                      <a:cubicBezTo>
                        <a:pt x="84" y="23"/>
                        <a:pt x="86" y="18"/>
                        <a:pt x="77" y="13"/>
                      </a:cubicBezTo>
                      <a:cubicBezTo>
                        <a:pt x="70" y="9"/>
                        <a:pt x="60" y="0"/>
                        <a:pt x="57" y="3"/>
                      </a:cubicBezTo>
                      <a:cubicBezTo>
                        <a:pt x="44" y="18"/>
                        <a:pt x="13" y="0"/>
                        <a:pt x="12" y="33"/>
                      </a:cubicBezTo>
                      <a:cubicBezTo>
                        <a:pt x="12" y="34"/>
                        <a:pt x="7" y="35"/>
                        <a:pt x="0" y="37"/>
                      </a:cubicBezTo>
                      <a:cubicBezTo>
                        <a:pt x="6" y="40"/>
                        <a:pt x="8" y="41"/>
                        <a:pt x="10" y="42"/>
                      </a:cubicBezTo>
                      <a:cubicBezTo>
                        <a:pt x="27" y="49"/>
                        <a:pt x="30" y="53"/>
                        <a:pt x="33" y="70"/>
                      </a:cubicBezTo>
                      <a:close/>
                    </a:path>
                  </a:pathLst>
                </a:custGeom>
                <a:solidFill>
                  <a:schemeClr val="accent4"/>
                </a:solidFill>
                <a:ln>
                  <a:noFill/>
                </a:ln>
                <a:effectLst>
                  <a:outerShdw blurRad="190500" dist="127000" dir="2700000" algn="tl" rotWithShape="0">
                    <a:schemeClr val="accent5">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7" name="Freeform 16">
                  <a:extLst>
                    <a:ext uri="{FF2B5EF4-FFF2-40B4-BE49-F238E27FC236}">
                      <a16:creationId xmlns:a16="http://schemas.microsoft.com/office/drawing/2014/main" id="{2AE662BC-9B3C-9753-E879-E6DC4BF0CE5A}"/>
                    </a:ext>
                  </a:extLst>
                </p:cNvPr>
                <p:cNvSpPr>
                  <a:spLocks/>
                </p:cNvSpPr>
                <p:nvPr/>
              </p:nvSpPr>
              <p:spPr bwMode="auto">
                <a:xfrm>
                  <a:off x="10538143" y="1373822"/>
                  <a:ext cx="203200" cy="82550"/>
                </a:xfrm>
                <a:custGeom>
                  <a:avLst/>
                  <a:gdLst>
                    <a:gd name="T0" fmla="*/ 19 w 129"/>
                    <a:gd name="T1" fmla="*/ 46 h 53"/>
                    <a:gd name="T2" fmla="*/ 50 w 129"/>
                    <a:gd name="T3" fmla="*/ 44 h 53"/>
                    <a:gd name="T4" fmla="*/ 118 w 129"/>
                    <a:gd name="T5" fmla="*/ 37 h 53"/>
                    <a:gd name="T6" fmla="*/ 127 w 129"/>
                    <a:gd name="T7" fmla="*/ 24 h 53"/>
                    <a:gd name="T8" fmla="*/ 119 w 129"/>
                    <a:gd name="T9" fmla="*/ 16 h 53"/>
                    <a:gd name="T10" fmla="*/ 81 w 129"/>
                    <a:gd name="T11" fmla="*/ 5 h 53"/>
                    <a:gd name="T12" fmla="*/ 67 w 129"/>
                    <a:gd name="T13" fmla="*/ 12 h 53"/>
                    <a:gd name="T14" fmla="*/ 53 w 129"/>
                    <a:gd name="T15" fmla="*/ 17 h 53"/>
                    <a:gd name="T16" fmla="*/ 36 w 129"/>
                    <a:gd name="T17" fmla="*/ 6 h 53"/>
                    <a:gd name="T18" fmla="*/ 4 w 129"/>
                    <a:gd name="T19" fmla="*/ 17 h 53"/>
                    <a:gd name="T20" fmla="*/ 19 w 129"/>
                    <a:gd name="T21" fmla="*/ 46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9" h="53">
                      <a:moveTo>
                        <a:pt x="19" y="46"/>
                      </a:moveTo>
                      <a:cubicBezTo>
                        <a:pt x="31" y="53"/>
                        <a:pt x="39" y="42"/>
                        <a:pt x="50" y="44"/>
                      </a:cubicBezTo>
                      <a:cubicBezTo>
                        <a:pt x="72" y="40"/>
                        <a:pt x="96" y="44"/>
                        <a:pt x="118" y="37"/>
                      </a:cubicBezTo>
                      <a:cubicBezTo>
                        <a:pt x="124" y="35"/>
                        <a:pt x="126" y="30"/>
                        <a:pt x="127" y="24"/>
                      </a:cubicBezTo>
                      <a:cubicBezTo>
                        <a:pt x="129" y="18"/>
                        <a:pt x="123" y="18"/>
                        <a:pt x="119" y="16"/>
                      </a:cubicBezTo>
                      <a:cubicBezTo>
                        <a:pt x="106" y="13"/>
                        <a:pt x="94" y="9"/>
                        <a:pt x="81" y="5"/>
                      </a:cubicBezTo>
                      <a:cubicBezTo>
                        <a:pt x="75" y="3"/>
                        <a:pt x="68" y="5"/>
                        <a:pt x="67" y="12"/>
                      </a:cubicBezTo>
                      <a:cubicBezTo>
                        <a:pt x="64" y="25"/>
                        <a:pt x="58" y="18"/>
                        <a:pt x="53" y="17"/>
                      </a:cubicBezTo>
                      <a:cubicBezTo>
                        <a:pt x="45" y="16"/>
                        <a:pt x="42" y="9"/>
                        <a:pt x="36" y="6"/>
                      </a:cubicBezTo>
                      <a:cubicBezTo>
                        <a:pt x="24" y="0"/>
                        <a:pt x="8" y="5"/>
                        <a:pt x="4" y="17"/>
                      </a:cubicBezTo>
                      <a:cubicBezTo>
                        <a:pt x="0" y="32"/>
                        <a:pt x="6" y="40"/>
                        <a:pt x="19" y="46"/>
                      </a:cubicBezTo>
                      <a:close/>
                    </a:path>
                  </a:pathLst>
                </a:custGeom>
                <a:solidFill>
                  <a:schemeClr val="accent4"/>
                </a:solidFill>
                <a:ln>
                  <a:noFill/>
                </a:ln>
                <a:effectLst>
                  <a:outerShdw blurRad="190500" dist="127000" dir="2700000" algn="tl" rotWithShape="0">
                    <a:schemeClr val="accent5">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8" name="Freeform 17">
                  <a:extLst>
                    <a:ext uri="{FF2B5EF4-FFF2-40B4-BE49-F238E27FC236}">
                      <a16:creationId xmlns:a16="http://schemas.microsoft.com/office/drawing/2014/main" id="{F8F10022-0074-4F2E-CC31-1AE6C9F5D7D7}"/>
                    </a:ext>
                  </a:extLst>
                </p:cNvPr>
                <p:cNvSpPr>
                  <a:spLocks/>
                </p:cNvSpPr>
                <p:nvPr/>
              </p:nvSpPr>
              <p:spPr bwMode="auto">
                <a:xfrm>
                  <a:off x="9563418" y="1186497"/>
                  <a:ext cx="144463" cy="80962"/>
                </a:xfrm>
                <a:custGeom>
                  <a:avLst/>
                  <a:gdLst>
                    <a:gd name="T0" fmla="*/ 84 w 92"/>
                    <a:gd name="T1" fmla="*/ 33 h 52"/>
                    <a:gd name="T2" fmla="*/ 92 w 92"/>
                    <a:gd name="T3" fmla="*/ 27 h 52"/>
                    <a:gd name="T4" fmla="*/ 86 w 92"/>
                    <a:gd name="T5" fmla="*/ 20 h 52"/>
                    <a:gd name="T6" fmla="*/ 50 w 92"/>
                    <a:gd name="T7" fmla="*/ 7 h 52"/>
                    <a:gd name="T8" fmla="*/ 28 w 92"/>
                    <a:gd name="T9" fmla="*/ 7 h 52"/>
                    <a:gd name="T10" fmla="*/ 0 w 92"/>
                    <a:gd name="T11" fmla="*/ 52 h 52"/>
                    <a:gd name="T12" fmla="*/ 45 w 92"/>
                    <a:gd name="T13" fmla="*/ 40 h 52"/>
                    <a:gd name="T14" fmla="*/ 84 w 92"/>
                    <a:gd name="T15" fmla="*/ 33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2" h="52">
                      <a:moveTo>
                        <a:pt x="84" y="33"/>
                      </a:moveTo>
                      <a:cubicBezTo>
                        <a:pt x="88" y="33"/>
                        <a:pt x="92" y="31"/>
                        <a:pt x="92" y="27"/>
                      </a:cubicBezTo>
                      <a:cubicBezTo>
                        <a:pt x="92" y="23"/>
                        <a:pt x="88" y="22"/>
                        <a:pt x="86" y="20"/>
                      </a:cubicBezTo>
                      <a:cubicBezTo>
                        <a:pt x="74" y="12"/>
                        <a:pt x="63" y="8"/>
                        <a:pt x="50" y="7"/>
                      </a:cubicBezTo>
                      <a:cubicBezTo>
                        <a:pt x="41" y="6"/>
                        <a:pt x="31" y="0"/>
                        <a:pt x="28" y="7"/>
                      </a:cubicBezTo>
                      <a:cubicBezTo>
                        <a:pt x="21" y="22"/>
                        <a:pt x="5" y="30"/>
                        <a:pt x="0" y="52"/>
                      </a:cubicBezTo>
                      <a:cubicBezTo>
                        <a:pt x="15" y="41"/>
                        <a:pt x="30" y="41"/>
                        <a:pt x="45" y="40"/>
                      </a:cubicBezTo>
                      <a:cubicBezTo>
                        <a:pt x="58" y="38"/>
                        <a:pt x="71" y="35"/>
                        <a:pt x="84" y="33"/>
                      </a:cubicBezTo>
                      <a:close/>
                    </a:path>
                  </a:pathLst>
                </a:custGeom>
                <a:solidFill>
                  <a:schemeClr val="accent4"/>
                </a:solidFill>
                <a:ln>
                  <a:noFill/>
                </a:ln>
                <a:effectLst>
                  <a:outerShdw blurRad="190500" dist="127000" dir="2700000" algn="tl" rotWithShape="0">
                    <a:schemeClr val="accent5">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9" name="Freeform 18">
                  <a:extLst>
                    <a:ext uri="{FF2B5EF4-FFF2-40B4-BE49-F238E27FC236}">
                      <a16:creationId xmlns:a16="http://schemas.microsoft.com/office/drawing/2014/main" id="{53A978E7-A480-7621-1925-627108ADE80C}"/>
                    </a:ext>
                  </a:extLst>
                </p:cNvPr>
                <p:cNvSpPr>
                  <a:spLocks/>
                </p:cNvSpPr>
                <p:nvPr/>
              </p:nvSpPr>
              <p:spPr bwMode="auto">
                <a:xfrm>
                  <a:off x="10654030" y="2413635"/>
                  <a:ext cx="73025" cy="261937"/>
                </a:xfrm>
                <a:custGeom>
                  <a:avLst/>
                  <a:gdLst>
                    <a:gd name="T0" fmla="*/ 7 w 46"/>
                    <a:gd name="T1" fmla="*/ 21 h 166"/>
                    <a:gd name="T2" fmla="*/ 13 w 46"/>
                    <a:gd name="T3" fmla="*/ 81 h 166"/>
                    <a:gd name="T4" fmla="*/ 13 w 46"/>
                    <a:gd name="T5" fmla="*/ 126 h 166"/>
                    <a:gd name="T6" fmla="*/ 9 w 46"/>
                    <a:gd name="T7" fmla="*/ 166 h 166"/>
                    <a:gd name="T8" fmla="*/ 16 w 46"/>
                    <a:gd name="T9" fmla="*/ 140 h 166"/>
                    <a:gd name="T10" fmla="*/ 15 w 46"/>
                    <a:gd name="T11" fmla="*/ 126 h 166"/>
                    <a:gd name="T12" fmla="*/ 15 w 46"/>
                    <a:gd name="T13" fmla="*/ 126 h 166"/>
                    <a:gd name="T14" fmla="*/ 33 w 46"/>
                    <a:gd name="T15" fmla="*/ 98 h 166"/>
                    <a:gd name="T16" fmla="*/ 39 w 46"/>
                    <a:gd name="T17" fmla="*/ 89 h 166"/>
                    <a:gd name="T18" fmla="*/ 25 w 46"/>
                    <a:gd name="T19" fmla="*/ 0 h 166"/>
                    <a:gd name="T20" fmla="*/ 7 w 46"/>
                    <a:gd name="T21" fmla="*/ 21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166">
                      <a:moveTo>
                        <a:pt x="7" y="21"/>
                      </a:moveTo>
                      <a:cubicBezTo>
                        <a:pt x="0" y="43"/>
                        <a:pt x="16" y="60"/>
                        <a:pt x="13" y="81"/>
                      </a:cubicBezTo>
                      <a:cubicBezTo>
                        <a:pt x="11" y="95"/>
                        <a:pt x="1" y="111"/>
                        <a:pt x="13" y="126"/>
                      </a:cubicBezTo>
                      <a:cubicBezTo>
                        <a:pt x="9" y="139"/>
                        <a:pt x="8" y="152"/>
                        <a:pt x="9" y="166"/>
                      </a:cubicBezTo>
                      <a:cubicBezTo>
                        <a:pt x="19" y="159"/>
                        <a:pt x="25" y="153"/>
                        <a:pt x="16" y="140"/>
                      </a:cubicBezTo>
                      <a:cubicBezTo>
                        <a:pt x="14" y="137"/>
                        <a:pt x="15" y="130"/>
                        <a:pt x="15" y="126"/>
                      </a:cubicBezTo>
                      <a:cubicBezTo>
                        <a:pt x="15" y="126"/>
                        <a:pt x="15" y="126"/>
                        <a:pt x="15" y="126"/>
                      </a:cubicBezTo>
                      <a:cubicBezTo>
                        <a:pt x="23" y="117"/>
                        <a:pt x="17" y="95"/>
                        <a:pt x="33" y="98"/>
                      </a:cubicBezTo>
                      <a:cubicBezTo>
                        <a:pt x="46" y="100"/>
                        <a:pt x="41" y="93"/>
                        <a:pt x="39" y="89"/>
                      </a:cubicBezTo>
                      <a:cubicBezTo>
                        <a:pt x="31" y="60"/>
                        <a:pt x="19" y="32"/>
                        <a:pt x="25" y="0"/>
                      </a:cubicBezTo>
                      <a:cubicBezTo>
                        <a:pt x="14" y="4"/>
                        <a:pt x="10" y="10"/>
                        <a:pt x="7" y="21"/>
                      </a:cubicBezTo>
                      <a:close/>
                    </a:path>
                  </a:pathLst>
                </a:custGeom>
                <a:solidFill>
                  <a:schemeClr val="accent4"/>
                </a:solidFill>
                <a:ln>
                  <a:noFill/>
                </a:ln>
                <a:effectLst>
                  <a:outerShdw blurRad="190500" dist="127000" dir="2700000" algn="tl" rotWithShape="0">
                    <a:schemeClr val="accent5">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0" name="Freeform 19">
                  <a:extLst>
                    <a:ext uri="{FF2B5EF4-FFF2-40B4-BE49-F238E27FC236}">
                      <a16:creationId xmlns:a16="http://schemas.microsoft.com/office/drawing/2014/main" id="{5C7C7AD7-99A5-4979-FC81-A4FDB68BFE04}"/>
                    </a:ext>
                  </a:extLst>
                </p:cNvPr>
                <p:cNvSpPr>
                  <a:spLocks/>
                </p:cNvSpPr>
                <p:nvPr/>
              </p:nvSpPr>
              <p:spPr bwMode="auto">
                <a:xfrm>
                  <a:off x="10650855" y="2713672"/>
                  <a:ext cx="96838" cy="107950"/>
                </a:xfrm>
                <a:custGeom>
                  <a:avLst/>
                  <a:gdLst>
                    <a:gd name="T0" fmla="*/ 54 w 61"/>
                    <a:gd name="T1" fmla="*/ 33 h 68"/>
                    <a:gd name="T2" fmla="*/ 7 w 61"/>
                    <a:gd name="T3" fmla="*/ 0 h 68"/>
                    <a:gd name="T4" fmla="*/ 4 w 61"/>
                    <a:gd name="T5" fmla="*/ 32 h 68"/>
                    <a:gd name="T6" fmla="*/ 21 w 61"/>
                    <a:gd name="T7" fmla="*/ 64 h 68"/>
                    <a:gd name="T8" fmla="*/ 29 w 61"/>
                    <a:gd name="T9" fmla="*/ 64 h 68"/>
                    <a:gd name="T10" fmla="*/ 53 w 61"/>
                    <a:gd name="T11" fmla="*/ 49 h 68"/>
                    <a:gd name="T12" fmla="*/ 61 w 61"/>
                    <a:gd name="T13" fmla="*/ 41 h 68"/>
                    <a:gd name="T14" fmla="*/ 54 w 61"/>
                    <a:gd name="T15" fmla="*/ 33 h 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68">
                      <a:moveTo>
                        <a:pt x="54" y="33"/>
                      </a:moveTo>
                      <a:cubicBezTo>
                        <a:pt x="33" y="30"/>
                        <a:pt x="20" y="16"/>
                        <a:pt x="7" y="0"/>
                      </a:cubicBezTo>
                      <a:cubicBezTo>
                        <a:pt x="13" y="12"/>
                        <a:pt x="7" y="22"/>
                        <a:pt x="4" y="32"/>
                      </a:cubicBezTo>
                      <a:cubicBezTo>
                        <a:pt x="0" y="47"/>
                        <a:pt x="6" y="57"/>
                        <a:pt x="21" y="64"/>
                      </a:cubicBezTo>
                      <a:cubicBezTo>
                        <a:pt x="24" y="65"/>
                        <a:pt x="28" y="68"/>
                        <a:pt x="29" y="64"/>
                      </a:cubicBezTo>
                      <a:cubicBezTo>
                        <a:pt x="33" y="51"/>
                        <a:pt x="43" y="50"/>
                        <a:pt x="53" y="49"/>
                      </a:cubicBezTo>
                      <a:cubicBezTo>
                        <a:pt x="56" y="48"/>
                        <a:pt x="61" y="46"/>
                        <a:pt x="61" y="41"/>
                      </a:cubicBezTo>
                      <a:cubicBezTo>
                        <a:pt x="61" y="37"/>
                        <a:pt x="58" y="33"/>
                        <a:pt x="54" y="33"/>
                      </a:cubicBezTo>
                      <a:close/>
                    </a:path>
                  </a:pathLst>
                </a:custGeom>
                <a:solidFill>
                  <a:schemeClr val="accent4"/>
                </a:solidFill>
                <a:ln>
                  <a:noFill/>
                </a:ln>
                <a:effectLst>
                  <a:outerShdw blurRad="190500" dist="127000" dir="2700000" algn="tl" rotWithShape="0">
                    <a:schemeClr val="accent5">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1" name="Freeform 20">
                  <a:extLst>
                    <a:ext uri="{FF2B5EF4-FFF2-40B4-BE49-F238E27FC236}">
                      <a16:creationId xmlns:a16="http://schemas.microsoft.com/office/drawing/2014/main" id="{0E7DC04C-94B6-4EB4-6DF1-1EA9B0F3CFE8}"/>
                    </a:ext>
                  </a:extLst>
                </p:cNvPr>
                <p:cNvSpPr>
                  <a:spLocks/>
                </p:cNvSpPr>
                <p:nvPr/>
              </p:nvSpPr>
              <p:spPr bwMode="auto">
                <a:xfrm>
                  <a:off x="9714230" y="4231322"/>
                  <a:ext cx="212725" cy="76200"/>
                </a:xfrm>
                <a:custGeom>
                  <a:avLst/>
                  <a:gdLst>
                    <a:gd name="T0" fmla="*/ 69 w 135"/>
                    <a:gd name="T1" fmla="*/ 25 h 48"/>
                    <a:gd name="T2" fmla="*/ 0 w 135"/>
                    <a:gd name="T3" fmla="*/ 15 h 48"/>
                    <a:gd name="T4" fmla="*/ 135 w 135"/>
                    <a:gd name="T5" fmla="*/ 48 h 48"/>
                    <a:gd name="T6" fmla="*/ 69 w 135"/>
                    <a:gd name="T7" fmla="*/ 25 h 48"/>
                  </a:gdLst>
                  <a:ahLst/>
                  <a:cxnLst>
                    <a:cxn ang="0">
                      <a:pos x="T0" y="T1"/>
                    </a:cxn>
                    <a:cxn ang="0">
                      <a:pos x="T2" y="T3"/>
                    </a:cxn>
                    <a:cxn ang="0">
                      <a:pos x="T4" y="T5"/>
                    </a:cxn>
                    <a:cxn ang="0">
                      <a:pos x="T6" y="T7"/>
                    </a:cxn>
                  </a:cxnLst>
                  <a:rect l="0" t="0" r="r" b="b"/>
                  <a:pathLst>
                    <a:path w="135" h="48">
                      <a:moveTo>
                        <a:pt x="69" y="25"/>
                      </a:moveTo>
                      <a:cubicBezTo>
                        <a:pt x="48" y="28"/>
                        <a:pt x="29" y="0"/>
                        <a:pt x="0" y="15"/>
                      </a:cubicBezTo>
                      <a:cubicBezTo>
                        <a:pt x="44" y="40"/>
                        <a:pt x="88" y="39"/>
                        <a:pt x="135" y="48"/>
                      </a:cubicBezTo>
                      <a:cubicBezTo>
                        <a:pt x="113" y="24"/>
                        <a:pt x="94" y="20"/>
                        <a:pt x="69" y="25"/>
                      </a:cubicBezTo>
                      <a:close/>
                    </a:path>
                  </a:pathLst>
                </a:custGeom>
                <a:solidFill>
                  <a:schemeClr val="accent4"/>
                </a:solidFill>
                <a:ln>
                  <a:noFill/>
                </a:ln>
                <a:effectLst>
                  <a:outerShdw blurRad="190500" dist="127000" dir="2700000" algn="tl" rotWithShape="0">
                    <a:schemeClr val="accent5">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2" name="Freeform 21">
                  <a:extLst>
                    <a:ext uri="{FF2B5EF4-FFF2-40B4-BE49-F238E27FC236}">
                      <a16:creationId xmlns:a16="http://schemas.microsoft.com/office/drawing/2014/main" id="{0EE3E3C8-8D07-70C2-6972-C37D3DC9E303}"/>
                    </a:ext>
                  </a:extLst>
                </p:cNvPr>
                <p:cNvSpPr>
                  <a:spLocks/>
                </p:cNvSpPr>
                <p:nvPr/>
              </p:nvSpPr>
              <p:spPr bwMode="auto">
                <a:xfrm>
                  <a:off x="10066655" y="4099559"/>
                  <a:ext cx="93663" cy="127000"/>
                </a:xfrm>
                <a:custGeom>
                  <a:avLst/>
                  <a:gdLst>
                    <a:gd name="T0" fmla="*/ 39 w 59"/>
                    <a:gd name="T1" fmla="*/ 19 h 81"/>
                    <a:gd name="T2" fmla="*/ 12 w 59"/>
                    <a:gd name="T3" fmla="*/ 1 h 81"/>
                    <a:gd name="T4" fmla="*/ 3 w 59"/>
                    <a:gd name="T5" fmla="*/ 41 h 81"/>
                    <a:gd name="T6" fmla="*/ 12 w 59"/>
                    <a:gd name="T7" fmla="*/ 68 h 81"/>
                    <a:gd name="T8" fmla="*/ 14 w 59"/>
                    <a:gd name="T9" fmla="*/ 80 h 81"/>
                    <a:gd name="T10" fmla="*/ 20 w 59"/>
                    <a:gd name="T11" fmla="*/ 68 h 81"/>
                    <a:gd name="T12" fmla="*/ 20 w 59"/>
                    <a:gd name="T13" fmla="*/ 38 h 81"/>
                    <a:gd name="T14" fmla="*/ 27 w 59"/>
                    <a:gd name="T15" fmla="*/ 30 h 81"/>
                    <a:gd name="T16" fmla="*/ 35 w 59"/>
                    <a:gd name="T17" fmla="*/ 34 h 81"/>
                    <a:gd name="T18" fmla="*/ 43 w 59"/>
                    <a:gd name="T19" fmla="*/ 69 h 81"/>
                    <a:gd name="T20" fmla="*/ 54 w 59"/>
                    <a:gd name="T21" fmla="*/ 47 h 81"/>
                    <a:gd name="T22" fmla="*/ 39 w 59"/>
                    <a:gd name="T23" fmla="*/ 19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9" h="81">
                      <a:moveTo>
                        <a:pt x="39" y="19"/>
                      </a:moveTo>
                      <a:cubicBezTo>
                        <a:pt x="34" y="10"/>
                        <a:pt x="21" y="6"/>
                        <a:pt x="12" y="1"/>
                      </a:cubicBezTo>
                      <a:cubicBezTo>
                        <a:pt x="10" y="0"/>
                        <a:pt x="0" y="40"/>
                        <a:pt x="3" y="41"/>
                      </a:cubicBezTo>
                      <a:cubicBezTo>
                        <a:pt x="19" y="45"/>
                        <a:pt x="9" y="59"/>
                        <a:pt x="12" y="68"/>
                      </a:cubicBezTo>
                      <a:cubicBezTo>
                        <a:pt x="14" y="72"/>
                        <a:pt x="6" y="78"/>
                        <a:pt x="14" y="80"/>
                      </a:cubicBezTo>
                      <a:cubicBezTo>
                        <a:pt x="23" y="81"/>
                        <a:pt x="20" y="73"/>
                        <a:pt x="20" y="68"/>
                      </a:cubicBezTo>
                      <a:cubicBezTo>
                        <a:pt x="21" y="58"/>
                        <a:pt x="20" y="48"/>
                        <a:pt x="20" y="38"/>
                      </a:cubicBezTo>
                      <a:cubicBezTo>
                        <a:pt x="20" y="33"/>
                        <a:pt x="21" y="29"/>
                        <a:pt x="27" y="30"/>
                      </a:cubicBezTo>
                      <a:cubicBezTo>
                        <a:pt x="30" y="30"/>
                        <a:pt x="37" y="29"/>
                        <a:pt x="35" y="34"/>
                      </a:cubicBezTo>
                      <a:cubicBezTo>
                        <a:pt x="32" y="48"/>
                        <a:pt x="48" y="53"/>
                        <a:pt x="43" y="69"/>
                      </a:cubicBezTo>
                      <a:cubicBezTo>
                        <a:pt x="51" y="61"/>
                        <a:pt x="59" y="61"/>
                        <a:pt x="54" y="47"/>
                      </a:cubicBezTo>
                      <a:cubicBezTo>
                        <a:pt x="49" y="37"/>
                        <a:pt x="45" y="27"/>
                        <a:pt x="39" y="19"/>
                      </a:cubicBezTo>
                      <a:close/>
                    </a:path>
                  </a:pathLst>
                </a:custGeom>
                <a:solidFill>
                  <a:schemeClr val="accent4"/>
                </a:solidFill>
                <a:ln>
                  <a:noFill/>
                </a:ln>
                <a:effectLst>
                  <a:outerShdw blurRad="190500" dist="127000" dir="2700000" algn="tl" rotWithShape="0">
                    <a:schemeClr val="accent5">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3" name="Freeform 22">
                  <a:extLst>
                    <a:ext uri="{FF2B5EF4-FFF2-40B4-BE49-F238E27FC236}">
                      <a16:creationId xmlns:a16="http://schemas.microsoft.com/office/drawing/2014/main" id="{398C3944-CD91-233F-8822-96E646AD5670}"/>
                    </a:ext>
                  </a:extLst>
                </p:cNvPr>
                <p:cNvSpPr>
                  <a:spLocks/>
                </p:cNvSpPr>
                <p:nvPr/>
              </p:nvSpPr>
              <p:spPr bwMode="auto">
                <a:xfrm>
                  <a:off x="10084118" y="3558222"/>
                  <a:ext cx="65088" cy="127000"/>
                </a:xfrm>
                <a:custGeom>
                  <a:avLst/>
                  <a:gdLst>
                    <a:gd name="T0" fmla="*/ 16 w 41"/>
                    <a:gd name="T1" fmla="*/ 62 h 81"/>
                    <a:gd name="T2" fmla="*/ 21 w 41"/>
                    <a:gd name="T3" fmla="*/ 69 h 81"/>
                    <a:gd name="T4" fmla="*/ 27 w 41"/>
                    <a:gd name="T5" fmla="*/ 78 h 81"/>
                    <a:gd name="T6" fmla="*/ 29 w 41"/>
                    <a:gd name="T7" fmla="*/ 65 h 81"/>
                    <a:gd name="T8" fmla="*/ 36 w 41"/>
                    <a:gd name="T9" fmla="*/ 35 h 81"/>
                    <a:gd name="T10" fmla="*/ 41 w 41"/>
                    <a:gd name="T11" fmla="*/ 24 h 81"/>
                    <a:gd name="T12" fmla="*/ 26 w 41"/>
                    <a:gd name="T13" fmla="*/ 1 h 81"/>
                    <a:gd name="T14" fmla="*/ 17 w 41"/>
                    <a:gd name="T15" fmla="*/ 17 h 81"/>
                    <a:gd name="T16" fmla="*/ 12 w 41"/>
                    <a:gd name="T17" fmla="*/ 39 h 81"/>
                    <a:gd name="T18" fmla="*/ 16 w 41"/>
                    <a:gd name="T19" fmla="*/ 6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 h="81">
                      <a:moveTo>
                        <a:pt x="16" y="62"/>
                      </a:moveTo>
                      <a:cubicBezTo>
                        <a:pt x="18" y="64"/>
                        <a:pt x="21" y="65"/>
                        <a:pt x="21" y="69"/>
                      </a:cubicBezTo>
                      <a:cubicBezTo>
                        <a:pt x="22" y="73"/>
                        <a:pt x="19" y="81"/>
                        <a:pt x="27" y="78"/>
                      </a:cubicBezTo>
                      <a:cubicBezTo>
                        <a:pt x="35" y="76"/>
                        <a:pt x="31" y="69"/>
                        <a:pt x="29" y="65"/>
                      </a:cubicBezTo>
                      <a:cubicBezTo>
                        <a:pt x="23" y="52"/>
                        <a:pt x="25" y="42"/>
                        <a:pt x="36" y="35"/>
                      </a:cubicBezTo>
                      <a:cubicBezTo>
                        <a:pt x="40" y="32"/>
                        <a:pt x="41" y="29"/>
                        <a:pt x="41" y="24"/>
                      </a:cubicBezTo>
                      <a:cubicBezTo>
                        <a:pt x="39" y="14"/>
                        <a:pt x="41" y="2"/>
                        <a:pt x="26" y="1"/>
                      </a:cubicBezTo>
                      <a:cubicBezTo>
                        <a:pt x="10" y="0"/>
                        <a:pt x="20" y="12"/>
                        <a:pt x="17" y="17"/>
                      </a:cubicBezTo>
                      <a:cubicBezTo>
                        <a:pt x="11" y="23"/>
                        <a:pt x="16" y="34"/>
                        <a:pt x="12" y="39"/>
                      </a:cubicBezTo>
                      <a:cubicBezTo>
                        <a:pt x="0" y="50"/>
                        <a:pt x="9" y="56"/>
                        <a:pt x="16" y="62"/>
                      </a:cubicBezTo>
                      <a:close/>
                    </a:path>
                  </a:pathLst>
                </a:custGeom>
                <a:solidFill>
                  <a:schemeClr val="accent4"/>
                </a:solidFill>
                <a:ln>
                  <a:noFill/>
                </a:ln>
                <a:effectLst>
                  <a:outerShdw blurRad="190500" dist="127000" dir="2700000" algn="tl" rotWithShape="0">
                    <a:schemeClr val="accent5">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4" name="Freeform 23">
                  <a:extLst>
                    <a:ext uri="{FF2B5EF4-FFF2-40B4-BE49-F238E27FC236}">
                      <a16:creationId xmlns:a16="http://schemas.microsoft.com/office/drawing/2014/main" id="{A66BEA36-2E3A-F829-0108-2558C5F2C144}"/>
                    </a:ext>
                  </a:extLst>
                </p:cNvPr>
                <p:cNvSpPr>
                  <a:spLocks/>
                </p:cNvSpPr>
                <p:nvPr/>
              </p:nvSpPr>
              <p:spPr bwMode="auto">
                <a:xfrm>
                  <a:off x="10200005" y="3813809"/>
                  <a:ext cx="57150" cy="92075"/>
                </a:xfrm>
                <a:custGeom>
                  <a:avLst/>
                  <a:gdLst>
                    <a:gd name="T0" fmla="*/ 1 w 37"/>
                    <a:gd name="T1" fmla="*/ 42 h 59"/>
                    <a:gd name="T2" fmla="*/ 16 w 37"/>
                    <a:gd name="T3" fmla="*/ 57 h 59"/>
                    <a:gd name="T4" fmla="*/ 20 w 37"/>
                    <a:gd name="T5" fmla="*/ 46 h 59"/>
                    <a:gd name="T6" fmla="*/ 37 w 37"/>
                    <a:gd name="T7" fmla="*/ 36 h 59"/>
                    <a:gd name="T8" fmla="*/ 31 w 37"/>
                    <a:gd name="T9" fmla="*/ 0 h 59"/>
                    <a:gd name="T10" fmla="*/ 1 w 37"/>
                    <a:gd name="T11" fmla="*/ 42 h 59"/>
                  </a:gdLst>
                  <a:ahLst/>
                  <a:cxnLst>
                    <a:cxn ang="0">
                      <a:pos x="T0" y="T1"/>
                    </a:cxn>
                    <a:cxn ang="0">
                      <a:pos x="T2" y="T3"/>
                    </a:cxn>
                    <a:cxn ang="0">
                      <a:pos x="T4" y="T5"/>
                    </a:cxn>
                    <a:cxn ang="0">
                      <a:pos x="T6" y="T7"/>
                    </a:cxn>
                    <a:cxn ang="0">
                      <a:pos x="T8" y="T9"/>
                    </a:cxn>
                    <a:cxn ang="0">
                      <a:pos x="T10" y="T11"/>
                    </a:cxn>
                  </a:cxnLst>
                  <a:rect l="0" t="0" r="r" b="b"/>
                  <a:pathLst>
                    <a:path w="37" h="59">
                      <a:moveTo>
                        <a:pt x="1" y="42"/>
                      </a:moveTo>
                      <a:cubicBezTo>
                        <a:pt x="0" y="54"/>
                        <a:pt x="9" y="56"/>
                        <a:pt x="16" y="57"/>
                      </a:cubicBezTo>
                      <a:cubicBezTo>
                        <a:pt x="28" y="59"/>
                        <a:pt x="20" y="50"/>
                        <a:pt x="20" y="46"/>
                      </a:cubicBezTo>
                      <a:cubicBezTo>
                        <a:pt x="19" y="28"/>
                        <a:pt x="30" y="36"/>
                        <a:pt x="37" y="36"/>
                      </a:cubicBezTo>
                      <a:cubicBezTo>
                        <a:pt x="35" y="24"/>
                        <a:pt x="33" y="12"/>
                        <a:pt x="31" y="0"/>
                      </a:cubicBezTo>
                      <a:cubicBezTo>
                        <a:pt x="2" y="21"/>
                        <a:pt x="3" y="21"/>
                        <a:pt x="1" y="42"/>
                      </a:cubicBezTo>
                      <a:close/>
                    </a:path>
                  </a:pathLst>
                </a:custGeom>
                <a:solidFill>
                  <a:schemeClr val="accent4"/>
                </a:solidFill>
                <a:ln>
                  <a:noFill/>
                </a:ln>
                <a:effectLst>
                  <a:outerShdw blurRad="190500" dist="127000" dir="2700000" algn="tl" rotWithShape="0">
                    <a:schemeClr val="accent5">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5" name="Freeform 24">
                  <a:extLst>
                    <a:ext uri="{FF2B5EF4-FFF2-40B4-BE49-F238E27FC236}">
                      <a16:creationId xmlns:a16="http://schemas.microsoft.com/office/drawing/2014/main" id="{5BB6A025-18D4-BB8D-E1BE-E962907CEB89}"/>
                    </a:ext>
                  </a:extLst>
                </p:cNvPr>
                <p:cNvSpPr>
                  <a:spLocks/>
                </p:cNvSpPr>
                <p:nvPr/>
              </p:nvSpPr>
              <p:spPr bwMode="auto">
                <a:xfrm>
                  <a:off x="10379393" y="3085147"/>
                  <a:ext cx="1588" cy="1587"/>
                </a:xfrm>
                <a:custGeom>
                  <a:avLst/>
                  <a:gdLst>
                    <a:gd name="T0" fmla="*/ 0 w 1"/>
                    <a:gd name="T1" fmla="*/ 1 h 1"/>
                    <a:gd name="T2" fmla="*/ 1 w 1"/>
                    <a:gd name="T3" fmla="*/ 1 h 1"/>
                    <a:gd name="T4" fmla="*/ 1 w 1"/>
                    <a:gd name="T5" fmla="*/ 1 h 1"/>
                    <a:gd name="T6" fmla="*/ 1 w 1"/>
                    <a:gd name="T7" fmla="*/ 0 h 1"/>
                    <a:gd name="T8" fmla="*/ 1 w 1"/>
                    <a:gd name="T9" fmla="*/ 1 h 1"/>
                    <a:gd name="T10" fmla="*/ 0 w 1"/>
                    <a:gd name="T11" fmla="*/ 1 h 1"/>
                  </a:gdLst>
                  <a:ahLst/>
                  <a:cxnLst>
                    <a:cxn ang="0">
                      <a:pos x="T0" y="T1"/>
                    </a:cxn>
                    <a:cxn ang="0">
                      <a:pos x="T2" y="T3"/>
                    </a:cxn>
                    <a:cxn ang="0">
                      <a:pos x="T4" y="T5"/>
                    </a:cxn>
                    <a:cxn ang="0">
                      <a:pos x="T6" y="T7"/>
                    </a:cxn>
                    <a:cxn ang="0">
                      <a:pos x="T8" y="T9"/>
                    </a:cxn>
                    <a:cxn ang="0">
                      <a:pos x="T10" y="T11"/>
                    </a:cxn>
                  </a:cxnLst>
                  <a:rect l="0" t="0" r="r" b="b"/>
                  <a:pathLst>
                    <a:path w="1" h="1">
                      <a:moveTo>
                        <a:pt x="0" y="1"/>
                      </a:moveTo>
                      <a:cubicBezTo>
                        <a:pt x="0" y="1"/>
                        <a:pt x="0" y="1"/>
                        <a:pt x="1" y="1"/>
                      </a:cubicBezTo>
                      <a:cubicBezTo>
                        <a:pt x="1" y="1"/>
                        <a:pt x="1" y="1"/>
                        <a:pt x="1" y="1"/>
                      </a:cubicBezTo>
                      <a:cubicBezTo>
                        <a:pt x="1" y="1"/>
                        <a:pt x="1" y="1"/>
                        <a:pt x="1" y="0"/>
                      </a:cubicBezTo>
                      <a:cubicBezTo>
                        <a:pt x="1" y="1"/>
                        <a:pt x="1" y="1"/>
                        <a:pt x="1" y="1"/>
                      </a:cubicBezTo>
                      <a:cubicBezTo>
                        <a:pt x="0" y="1"/>
                        <a:pt x="0" y="1"/>
                        <a:pt x="0" y="1"/>
                      </a:cubicBezTo>
                      <a:close/>
                    </a:path>
                  </a:pathLst>
                </a:custGeom>
                <a:solidFill>
                  <a:schemeClr val="accent4"/>
                </a:solidFill>
                <a:ln>
                  <a:noFill/>
                </a:ln>
                <a:effectLst>
                  <a:outerShdw blurRad="190500" dist="127000" dir="2700000" algn="tl" rotWithShape="0">
                    <a:schemeClr val="accent5">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6" name="Freeform 25">
                  <a:extLst>
                    <a:ext uri="{FF2B5EF4-FFF2-40B4-BE49-F238E27FC236}">
                      <a16:creationId xmlns:a16="http://schemas.microsoft.com/office/drawing/2014/main" id="{37C4BF25-1711-DF77-527D-EABCD10A8B4B}"/>
                    </a:ext>
                  </a:extLst>
                </p:cNvPr>
                <p:cNvSpPr>
                  <a:spLocks/>
                </p:cNvSpPr>
                <p:nvPr/>
              </p:nvSpPr>
              <p:spPr bwMode="auto">
                <a:xfrm>
                  <a:off x="10344468" y="3086735"/>
                  <a:ext cx="68263" cy="84137"/>
                </a:xfrm>
                <a:custGeom>
                  <a:avLst/>
                  <a:gdLst>
                    <a:gd name="T0" fmla="*/ 6 w 44"/>
                    <a:gd name="T1" fmla="*/ 19 h 53"/>
                    <a:gd name="T2" fmla="*/ 12 w 44"/>
                    <a:gd name="T3" fmla="*/ 35 h 53"/>
                    <a:gd name="T4" fmla="*/ 15 w 44"/>
                    <a:gd name="T5" fmla="*/ 50 h 53"/>
                    <a:gd name="T6" fmla="*/ 28 w 44"/>
                    <a:gd name="T7" fmla="*/ 44 h 53"/>
                    <a:gd name="T8" fmla="*/ 22 w 44"/>
                    <a:gd name="T9" fmla="*/ 6 h 53"/>
                    <a:gd name="T10" fmla="*/ 22 w 44"/>
                    <a:gd name="T11" fmla="*/ 0 h 53"/>
                    <a:gd name="T12" fmla="*/ 6 w 44"/>
                    <a:gd name="T13" fmla="*/ 10 h 53"/>
                    <a:gd name="T14" fmla="*/ 6 w 44"/>
                    <a:gd name="T15" fmla="*/ 19 h 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 h="53">
                      <a:moveTo>
                        <a:pt x="6" y="19"/>
                      </a:moveTo>
                      <a:cubicBezTo>
                        <a:pt x="16" y="23"/>
                        <a:pt x="16" y="23"/>
                        <a:pt x="12" y="35"/>
                      </a:cubicBezTo>
                      <a:cubicBezTo>
                        <a:pt x="10" y="41"/>
                        <a:pt x="9" y="47"/>
                        <a:pt x="15" y="50"/>
                      </a:cubicBezTo>
                      <a:cubicBezTo>
                        <a:pt x="21" y="53"/>
                        <a:pt x="25" y="50"/>
                        <a:pt x="28" y="44"/>
                      </a:cubicBezTo>
                      <a:cubicBezTo>
                        <a:pt x="32" y="30"/>
                        <a:pt x="44" y="15"/>
                        <a:pt x="22" y="6"/>
                      </a:cubicBezTo>
                      <a:cubicBezTo>
                        <a:pt x="19" y="5"/>
                        <a:pt x="20" y="2"/>
                        <a:pt x="22" y="0"/>
                      </a:cubicBezTo>
                      <a:cubicBezTo>
                        <a:pt x="16" y="4"/>
                        <a:pt x="11" y="6"/>
                        <a:pt x="6" y="10"/>
                      </a:cubicBezTo>
                      <a:cubicBezTo>
                        <a:pt x="3" y="12"/>
                        <a:pt x="0" y="17"/>
                        <a:pt x="6" y="19"/>
                      </a:cubicBezTo>
                      <a:close/>
                    </a:path>
                  </a:pathLst>
                </a:custGeom>
                <a:solidFill>
                  <a:schemeClr val="accent4"/>
                </a:solidFill>
                <a:ln>
                  <a:noFill/>
                </a:ln>
                <a:effectLst>
                  <a:outerShdw blurRad="190500" dist="127000" dir="2700000" algn="tl" rotWithShape="0">
                    <a:schemeClr val="accent5">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7" name="Freeform 26">
                  <a:extLst>
                    <a:ext uri="{FF2B5EF4-FFF2-40B4-BE49-F238E27FC236}">
                      <a16:creationId xmlns:a16="http://schemas.microsoft.com/office/drawing/2014/main" id="{5E8BE8C2-84F6-7DD5-3062-756DA0A322A2}"/>
                    </a:ext>
                  </a:extLst>
                </p:cNvPr>
                <p:cNvSpPr>
                  <a:spLocks/>
                </p:cNvSpPr>
                <p:nvPr/>
              </p:nvSpPr>
              <p:spPr bwMode="auto">
                <a:xfrm>
                  <a:off x="10773093" y="1416685"/>
                  <a:ext cx="112713" cy="34925"/>
                </a:xfrm>
                <a:custGeom>
                  <a:avLst/>
                  <a:gdLst>
                    <a:gd name="T0" fmla="*/ 71 w 71"/>
                    <a:gd name="T1" fmla="*/ 13 h 22"/>
                    <a:gd name="T2" fmla="*/ 0 w 71"/>
                    <a:gd name="T3" fmla="*/ 0 h 22"/>
                    <a:gd name="T4" fmla="*/ 71 w 71"/>
                    <a:gd name="T5" fmla="*/ 13 h 22"/>
                  </a:gdLst>
                  <a:ahLst/>
                  <a:cxnLst>
                    <a:cxn ang="0">
                      <a:pos x="T0" y="T1"/>
                    </a:cxn>
                    <a:cxn ang="0">
                      <a:pos x="T2" y="T3"/>
                    </a:cxn>
                    <a:cxn ang="0">
                      <a:pos x="T4" y="T5"/>
                    </a:cxn>
                  </a:cxnLst>
                  <a:rect l="0" t="0" r="r" b="b"/>
                  <a:pathLst>
                    <a:path w="71" h="22">
                      <a:moveTo>
                        <a:pt x="71" y="13"/>
                      </a:moveTo>
                      <a:cubicBezTo>
                        <a:pt x="49" y="5"/>
                        <a:pt x="27" y="1"/>
                        <a:pt x="0" y="0"/>
                      </a:cubicBezTo>
                      <a:cubicBezTo>
                        <a:pt x="24" y="18"/>
                        <a:pt x="46" y="22"/>
                        <a:pt x="71" y="13"/>
                      </a:cubicBezTo>
                      <a:close/>
                    </a:path>
                  </a:pathLst>
                </a:custGeom>
                <a:solidFill>
                  <a:schemeClr val="accent4"/>
                </a:solidFill>
                <a:ln>
                  <a:noFill/>
                </a:ln>
                <a:effectLst>
                  <a:outerShdw blurRad="190500" dist="127000" dir="2700000" algn="tl" rotWithShape="0">
                    <a:schemeClr val="accent5">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8" name="Freeform 27">
                  <a:extLst>
                    <a:ext uri="{FF2B5EF4-FFF2-40B4-BE49-F238E27FC236}">
                      <a16:creationId xmlns:a16="http://schemas.microsoft.com/office/drawing/2014/main" id="{C28F7D2F-F799-F521-01F4-433393E70131}"/>
                    </a:ext>
                  </a:extLst>
                </p:cNvPr>
                <p:cNvSpPr>
                  <a:spLocks/>
                </p:cNvSpPr>
                <p:nvPr/>
              </p:nvSpPr>
              <p:spPr bwMode="auto">
                <a:xfrm>
                  <a:off x="10636568" y="1500822"/>
                  <a:ext cx="63500" cy="33337"/>
                </a:xfrm>
                <a:custGeom>
                  <a:avLst/>
                  <a:gdLst>
                    <a:gd name="T0" fmla="*/ 1 w 40"/>
                    <a:gd name="T1" fmla="*/ 9 h 21"/>
                    <a:gd name="T2" fmla="*/ 13 w 40"/>
                    <a:gd name="T3" fmla="*/ 16 h 21"/>
                    <a:gd name="T4" fmla="*/ 40 w 40"/>
                    <a:gd name="T5" fmla="*/ 21 h 21"/>
                    <a:gd name="T6" fmla="*/ 14 w 40"/>
                    <a:gd name="T7" fmla="*/ 0 h 21"/>
                    <a:gd name="T8" fmla="*/ 1 w 40"/>
                    <a:gd name="T9" fmla="*/ 9 h 21"/>
                  </a:gdLst>
                  <a:ahLst/>
                  <a:cxnLst>
                    <a:cxn ang="0">
                      <a:pos x="T0" y="T1"/>
                    </a:cxn>
                    <a:cxn ang="0">
                      <a:pos x="T2" y="T3"/>
                    </a:cxn>
                    <a:cxn ang="0">
                      <a:pos x="T4" y="T5"/>
                    </a:cxn>
                    <a:cxn ang="0">
                      <a:pos x="T6" y="T7"/>
                    </a:cxn>
                    <a:cxn ang="0">
                      <a:pos x="T8" y="T9"/>
                    </a:cxn>
                  </a:cxnLst>
                  <a:rect l="0" t="0" r="r" b="b"/>
                  <a:pathLst>
                    <a:path w="40" h="21">
                      <a:moveTo>
                        <a:pt x="1" y="9"/>
                      </a:moveTo>
                      <a:cubicBezTo>
                        <a:pt x="1" y="15"/>
                        <a:pt x="8" y="16"/>
                        <a:pt x="13" y="16"/>
                      </a:cubicBezTo>
                      <a:cubicBezTo>
                        <a:pt x="21" y="17"/>
                        <a:pt x="29" y="19"/>
                        <a:pt x="40" y="21"/>
                      </a:cubicBezTo>
                      <a:cubicBezTo>
                        <a:pt x="35" y="4"/>
                        <a:pt x="25" y="1"/>
                        <a:pt x="14" y="0"/>
                      </a:cubicBezTo>
                      <a:cubicBezTo>
                        <a:pt x="9" y="0"/>
                        <a:pt x="0" y="1"/>
                        <a:pt x="1" y="9"/>
                      </a:cubicBezTo>
                      <a:close/>
                    </a:path>
                  </a:pathLst>
                </a:custGeom>
                <a:solidFill>
                  <a:schemeClr val="accent4"/>
                </a:solidFill>
                <a:ln>
                  <a:noFill/>
                </a:ln>
                <a:effectLst>
                  <a:outerShdw blurRad="190500" dist="127000" dir="2700000" algn="tl" rotWithShape="0">
                    <a:schemeClr val="accent5">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9" name="Freeform 28">
                  <a:extLst>
                    <a:ext uri="{FF2B5EF4-FFF2-40B4-BE49-F238E27FC236}">
                      <a16:creationId xmlns:a16="http://schemas.microsoft.com/office/drawing/2014/main" id="{AE310905-0969-680A-FD01-8B2518C7B4C5}"/>
                    </a:ext>
                  </a:extLst>
                </p:cNvPr>
                <p:cNvSpPr>
                  <a:spLocks/>
                </p:cNvSpPr>
                <p:nvPr/>
              </p:nvSpPr>
              <p:spPr bwMode="auto">
                <a:xfrm>
                  <a:off x="10093643" y="3361372"/>
                  <a:ext cx="41275" cy="74612"/>
                </a:xfrm>
                <a:custGeom>
                  <a:avLst/>
                  <a:gdLst>
                    <a:gd name="T0" fmla="*/ 26 w 26"/>
                    <a:gd name="T1" fmla="*/ 0 h 47"/>
                    <a:gd name="T2" fmla="*/ 14 w 26"/>
                    <a:gd name="T3" fmla="*/ 47 h 47"/>
                    <a:gd name="T4" fmla="*/ 26 w 26"/>
                    <a:gd name="T5" fmla="*/ 0 h 47"/>
                  </a:gdLst>
                  <a:ahLst/>
                  <a:cxnLst>
                    <a:cxn ang="0">
                      <a:pos x="T0" y="T1"/>
                    </a:cxn>
                    <a:cxn ang="0">
                      <a:pos x="T2" y="T3"/>
                    </a:cxn>
                    <a:cxn ang="0">
                      <a:pos x="T4" y="T5"/>
                    </a:cxn>
                  </a:cxnLst>
                  <a:rect l="0" t="0" r="r" b="b"/>
                  <a:pathLst>
                    <a:path w="26" h="47">
                      <a:moveTo>
                        <a:pt x="26" y="0"/>
                      </a:moveTo>
                      <a:cubicBezTo>
                        <a:pt x="3" y="18"/>
                        <a:pt x="0" y="31"/>
                        <a:pt x="14" y="47"/>
                      </a:cubicBezTo>
                      <a:cubicBezTo>
                        <a:pt x="20" y="32"/>
                        <a:pt x="24" y="17"/>
                        <a:pt x="26" y="0"/>
                      </a:cubicBezTo>
                      <a:close/>
                    </a:path>
                  </a:pathLst>
                </a:custGeom>
                <a:solidFill>
                  <a:schemeClr val="accent4"/>
                </a:solidFill>
                <a:ln>
                  <a:noFill/>
                </a:ln>
                <a:effectLst>
                  <a:outerShdw blurRad="190500" dist="127000" dir="2700000" algn="tl" rotWithShape="0">
                    <a:schemeClr val="accent5">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0" name="Freeform 29">
                  <a:extLst>
                    <a:ext uri="{FF2B5EF4-FFF2-40B4-BE49-F238E27FC236}">
                      <a16:creationId xmlns:a16="http://schemas.microsoft.com/office/drawing/2014/main" id="{DA925A2E-F228-CC4F-550A-72F1A7F4D1B7}"/>
                    </a:ext>
                  </a:extLst>
                </p:cNvPr>
                <p:cNvSpPr>
                  <a:spLocks/>
                </p:cNvSpPr>
                <p:nvPr/>
              </p:nvSpPr>
              <p:spPr bwMode="auto">
                <a:xfrm>
                  <a:off x="9798368" y="3505834"/>
                  <a:ext cx="57150" cy="47625"/>
                </a:xfrm>
                <a:custGeom>
                  <a:avLst/>
                  <a:gdLst>
                    <a:gd name="T0" fmla="*/ 36 w 36"/>
                    <a:gd name="T1" fmla="*/ 0 h 30"/>
                    <a:gd name="T2" fmla="*/ 2 w 36"/>
                    <a:gd name="T3" fmla="*/ 19 h 30"/>
                    <a:gd name="T4" fmla="*/ 9 w 36"/>
                    <a:gd name="T5" fmla="*/ 28 h 30"/>
                    <a:gd name="T6" fmla="*/ 36 w 36"/>
                    <a:gd name="T7" fmla="*/ 0 h 30"/>
                  </a:gdLst>
                  <a:ahLst/>
                  <a:cxnLst>
                    <a:cxn ang="0">
                      <a:pos x="T0" y="T1"/>
                    </a:cxn>
                    <a:cxn ang="0">
                      <a:pos x="T2" y="T3"/>
                    </a:cxn>
                    <a:cxn ang="0">
                      <a:pos x="T4" y="T5"/>
                    </a:cxn>
                    <a:cxn ang="0">
                      <a:pos x="T6" y="T7"/>
                    </a:cxn>
                  </a:cxnLst>
                  <a:rect l="0" t="0" r="r" b="b"/>
                  <a:pathLst>
                    <a:path w="36" h="30">
                      <a:moveTo>
                        <a:pt x="36" y="0"/>
                      </a:moveTo>
                      <a:cubicBezTo>
                        <a:pt x="20" y="7"/>
                        <a:pt x="7" y="6"/>
                        <a:pt x="2" y="19"/>
                      </a:cubicBezTo>
                      <a:cubicBezTo>
                        <a:pt x="0" y="24"/>
                        <a:pt x="4" y="27"/>
                        <a:pt x="9" y="28"/>
                      </a:cubicBezTo>
                      <a:cubicBezTo>
                        <a:pt x="25" y="30"/>
                        <a:pt x="27" y="16"/>
                        <a:pt x="36" y="0"/>
                      </a:cubicBezTo>
                      <a:close/>
                    </a:path>
                  </a:pathLst>
                </a:custGeom>
                <a:solidFill>
                  <a:schemeClr val="accent4"/>
                </a:solidFill>
                <a:ln>
                  <a:noFill/>
                </a:ln>
                <a:effectLst>
                  <a:outerShdw blurRad="190500" dist="127000" dir="2700000" algn="tl" rotWithShape="0">
                    <a:schemeClr val="accent5">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79" name="Group 78">
                <a:extLst>
                  <a:ext uri="{FF2B5EF4-FFF2-40B4-BE49-F238E27FC236}">
                    <a16:creationId xmlns:a16="http://schemas.microsoft.com/office/drawing/2014/main" id="{28B6DA9B-69E0-4807-6E18-C7D1C4936935}"/>
                  </a:ext>
                </a:extLst>
              </p:cNvPr>
              <p:cNvGrpSpPr/>
              <p:nvPr/>
            </p:nvGrpSpPr>
            <p:grpSpPr>
              <a:xfrm>
                <a:off x="2618105" y="886460"/>
                <a:ext cx="4076701" cy="3014662"/>
                <a:chOff x="2618105" y="886460"/>
                <a:chExt cx="4076701" cy="3014662"/>
              </a:xfrm>
              <a:grpFill/>
            </p:grpSpPr>
            <p:sp>
              <p:nvSpPr>
                <p:cNvPr id="104" name="Freeform 30">
                  <a:extLst>
                    <a:ext uri="{FF2B5EF4-FFF2-40B4-BE49-F238E27FC236}">
                      <a16:creationId xmlns:a16="http://schemas.microsoft.com/office/drawing/2014/main" id="{D03F6E89-38AA-3C2B-41B6-B907D8B1F2D4}"/>
                    </a:ext>
                  </a:extLst>
                </p:cNvPr>
                <p:cNvSpPr>
                  <a:spLocks noEditPoints="1"/>
                </p:cNvSpPr>
                <p:nvPr/>
              </p:nvSpPr>
              <p:spPr bwMode="auto">
                <a:xfrm>
                  <a:off x="2618105" y="1462722"/>
                  <a:ext cx="3011488" cy="2438400"/>
                </a:xfrm>
                <a:custGeom>
                  <a:avLst/>
                  <a:gdLst>
                    <a:gd name="T0" fmla="*/ 1866 w 1914"/>
                    <a:gd name="T1" fmla="*/ 600 h 1549"/>
                    <a:gd name="T2" fmla="*/ 1736 w 1914"/>
                    <a:gd name="T3" fmla="*/ 439 h 1549"/>
                    <a:gd name="T4" fmla="*/ 1632 w 1914"/>
                    <a:gd name="T5" fmla="*/ 406 h 1549"/>
                    <a:gd name="T6" fmla="*/ 1480 w 1914"/>
                    <a:gd name="T7" fmla="*/ 459 h 1549"/>
                    <a:gd name="T8" fmla="*/ 1468 w 1914"/>
                    <a:gd name="T9" fmla="*/ 644 h 1549"/>
                    <a:gd name="T10" fmla="*/ 1258 w 1914"/>
                    <a:gd name="T11" fmla="*/ 476 h 1549"/>
                    <a:gd name="T12" fmla="*/ 1305 w 1914"/>
                    <a:gd name="T13" fmla="*/ 330 h 1549"/>
                    <a:gd name="T14" fmla="*/ 1364 w 1914"/>
                    <a:gd name="T15" fmla="*/ 352 h 1549"/>
                    <a:gd name="T16" fmla="*/ 1453 w 1914"/>
                    <a:gd name="T17" fmla="*/ 334 h 1549"/>
                    <a:gd name="T18" fmla="*/ 1450 w 1914"/>
                    <a:gd name="T19" fmla="*/ 233 h 1549"/>
                    <a:gd name="T20" fmla="*/ 1537 w 1914"/>
                    <a:gd name="T21" fmla="*/ 196 h 1549"/>
                    <a:gd name="T22" fmla="*/ 1520 w 1914"/>
                    <a:gd name="T23" fmla="*/ 289 h 1549"/>
                    <a:gd name="T24" fmla="*/ 1576 w 1914"/>
                    <a:gd name="T25" fmla="*/ 337 h 1549"/>
                    <a:gd name="T26" fmla="*/ 1691 w 1914"/>
                    <a:gd name="T27" fmla="*/ 369 h 1549"/>
                    <a:gd name="T28" fmla="*/ 1697 w 1914"/>
                    <a:gd name="T29" fmla="*/ 278 h 1549"/>
                    <a:gd name="T30" fmla="*/ 1750 w 1914"/>
                    <a:gd name="T31" fmla="*/ 244 h 1549"/>
                    <a:gd name="T32" fmla="*/ 1639 w 1914"/>
                    <a:gd name="T33" fmla="*/ 125 h 1549"/>
                    <a:gd name="T34" fmla="*/ 1498 w 1914"/>
                    <a:gd name="T35" fmla="*/ 34 h 1549"/>
                    <a:gd name="T36" fmla="*/ 1302 w 1914"/>
                    <a:gd name="T37" fmla="*/ 122 h 1549"/>
                    <a:gd name="T38" fmla="*/ 1298 w 1914"/>
                    <a:gd name="T39" fmla="*/ 166 h 1549"/>
                    <a:gd name="T40" fmla="*/ 1289 w 1914"/>
                    <a:gd name="T41" fmla="*/ 36 h 1549"/>
                    <a:gd name="T42" fmla="*/ 1198 w 1914"/>
                    <a:gd name="T43" fmla="*/ 110 h 1549"/>
                    <a:gd name="T44" fmla="*/ 1171 w 1914"/>
                    <a:gd name="T45" fmla="*/ 157 h 1549"/>
                    <a:gd name="T46" fmla="*/ 1132 w 1914"/>
                    <a:gd name="T47" fmla="*/ 211 h 1549"/>
                    <a:gd name="T48" fmla="*/ 1096 w 1914"/>
                    <a:gd name="T49" fmla="*/ 170 h 1549"/>
                    <a:gd name="T50" fmla="*/ 1005 w 1914"/>
                    <a:gd name="T51" fmla="*/ 44 h 1549"/>
                    <a:gd name="T52" fmla="*/ 957 w 1914"/>
                    <a:gd name="T53" fmla="*/ 62 h 1549"/>
                    <a:gd name="T54" fmla="*/ 872 w 1914"/>
                    <a:gd name="T55" fmla="*/ 34 h 1549"/>
                    <a:gd name="T56" fmla="*/ 733 w 1914"/>
                    <a:gd name="T57" fmla="*/ 38 h 1549"/>
                    <a:gd name="T58" fmla="*/ 827 w 1914"/>
                    <a:gd name="T59" fmla="*/ 62 h 1549"/>
                    <a:gd name="T60" fmla="*/ 913 w 1914"/>
                    <a:gd name="T61" fmla="*/ 138 h 1549"/>
                    <a:gd name="T62" fmla="*/ 841 w 1914"/>
                    <a:gd name="T63" fmla="*/ 175 h 1549"/>
                    <a:gd name="T64" fmla="*/ 655 w 1914"/>
                    <a:gd name="T65" fmla="*/ 143 h 1549"/>
                    <a:gd name="T66" fmla="*/ 434 w 1914"/>
                    <a:gd name="T67" fmla="*/ 147 h 1549"/>
                    <a:gd name="T68" fmla="*/ 105 w 1914"/>
                    <a:gd name="T69" fmla="*/ 137 h 1549"/>
                    <a:gd name="T70" fmla="*/ 65 w 1914"/>
                    <a:gd name="T71" fmla="*/ 247 h 1549"/>
                    <a:gd name="T72" fmla="*/ 104 w 1914"/>
                    <a:gd name="T73" fmla="*/ 336 h 1549"/>
                    <a:gd name="T74" fmla="*/ 98 w 1914"/>
                    <a:gd name="T75" fmla="*/ 478 h 1549"/>
                    <a:gd name="T76" fmla="*/ 85 w 1914"/>
                    <a:gd name="T77" fmla="*/ 575 h 1549"/>
                    <a:gd name="T78" fmla="*/ 226 w 1914"/>
                    <a:gd name="T79" fmla="*/ 525 h 1549"/>
                    <a:gd name="T80" fmla="*/ 323 w 1914"/>
                    <a:gd name="T81" fmla="*/ 459 h 1549"/>
                    <a:gd name="T82" fmla="*/ 563 w 1914"/>
                    <a:gd name="T83" fmla="*/ 509 h 1549"/>
                    <a:gd name="T84" fmla="*/ 670 w 1914"/>
                    <a:gd name="T85" fmla="*/ 698 h 1549"/>
                    <a:gd name="T86" fmla="*/ 763 w 1914"/>
                    <a:gd name="T87" fmla="*/ 1000 h 1549"/>
                    <a:gd name="T88" fmla="*/ 900 w 1914"/>
                    <a:gd name="T89" fmla="*/ 1181 h 1549"/>
                    <a:gd name="T90" fmla="*/ 976 w 1914"/>
                    <a:gd name="T91" fmla="*/ 1231 h 1549"/>
                    <a:gd name="T92" fmla="*/ 1031 w 1914"/>
                    <a:gd name="T93" fmla="*/ 1298 h 1549"/>
                    <a:gd name="T94" fmla="*/ 1317 w 1914"/>
                    <a:gd name="T95" fmla="*/ 1436 h 1549"/>
                    <a:gd name="T96" fmla="*/ 1436 w 1914"/>
                    <a:gd name="T97" fmla="*/ 1537 h 1549"/>
                    <a:gd name="T98" fmla="*/ 1425 w 1914"/>
                    <a:gd name="T99" fmla="*/ 1479 h 1549"/>
                    <a:gd name="T100" fmla="*/ 1324 w 1914"/>
                    <a:gd name="T101" fmla="*/ 1361 h 1549"/>
                    <a:gd name="T102" fmla="*/ 1294 w 1914"/>
                    <a:gd name="T103" fmla="*/ 1266 h 1549"/>
                    <a:gd name="T104" fmla="*/ 1183 w 1914"/>
                    <a:gd name="T105" fmla="*/ 1212 h 1549"/>
                    <a:gd name="T106" fmla="*/ 1317 w 1914"/>
                    <a:gd name="T107" fmla="*/ 1119 h 1549"/>
                    <a:gd name="T108" fmla="*/ 1431 w 1914"/>
                    <a:gd name="T109" fmla="*/ 1208 h 1549"/>
                    <a:gd name="T110" fmla="*/ 1517 w 1914"/>
                    <a:gd name="T111" fmla="*/ 1033 h 1549"/>
                    <a:gd name="T112" fmla="*/ 1628 w 1914"/>
                    <a:gd name="T113" fmla="*/ 858 h 1549"/>
                    <a:gd name="T114" fmla="*/ 1773 w 1914"/>
                    <a:gd name="T115" fmla="*/ 814 h 1549"/>
                    <a:gd name="T116" fmla="*/ 1715 w 1914"/>
                    <a:gd name="T117" fmla="*/ 696 h 1549"/>
                    <a:gd name="T118" fmla="*/ 1887 w 1914"/>
                    <a:gd name="T119" fmla="*/ 756 h 1549"/>
                    <a:gd name="T120" fmla="*/ 955 w 1914"/>
                    <a:gd name="T121" fmla="*/ 1182 h 15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914" h="1549">
                      <a:moveTo>
                        <a:pt x="1906" y="722"/>
                      </a:moveTo>
                      <a:cubicBezTo>
                        <a:pt x="1904" y="704"/>
                        <a:pt x="1897" y="696"/>
                        <a:pt x="1879" y="700"/>
                      </a:cubicBezTo>
                      <a:cubicBezTo>
                        <a:pt x="1867" y="702"/>
                        <a:pt x="1863" y="694"/>
                        <a:pt x="1866" y="682"/>
                      </a:cubicBezTo>
                      <a:cubicBezTo>
                        <a:pt x="1868" y="674"/>
                        <a:pt x="1866" y="665"/>
                        <a:pt x="1873" y="657"/>
                      </a:cubicBezTo>
                      <a:cubicBezTo>
                        <a:pt x="1881" y="645"/>
                        <a:pt x="1876" y="604"/>
                        <a:pt x="1866" y="600"/>
                      </a:cubicBezTo>
                      <a:cubicBezTo>
                        <a:pt x="1847" y="592"/>
                        <a:pt x="1842" y="566"/>
                        <a:pt x="1820" y="562"/>
                      </a:cubicBezTo>
                      <a:cubicBezTo>
                        <a:pt x="1815" y="561"/>
                        <a:pt x="1811" y="558"/>
                        <a:pt x="1806" y="555"/>
                      </a:cubicBezTo>
                      <a:cubicBezTo>
                        <a:pt x="1796" y="548"/>
                        <a:pt x="1782" y="542"/>
                        <a:pt x="1781" y="530"/>
                      </a:cubicBezTo>
                      <a:cubicBezTo>
                        <a:pt x="1778" y="499"/>
                        <a:pt x="1757" y="479"/>
                        <a:pt x="1746" y="454"/>
                      </a:cubicBezTo>
                      <a:cubicBezTo>
                        <a:pt x="1744" y="448"/>
                        <a:pt x="1739" y="445"/>
                        <a:pt x="1736" y="439"/>
                      </a:cubicBezTo>
                      <a:cubicBezTo>
                        <a:pt x="1730" y="429"/>
                        <a:pt x="1720" y="426"/>
                        <a:pt x="1710" y="428"/>
                      </a:cubicBezTo>
                      <a:cubicBezTo>
                        <a:pt x="1701" y="430"/>
                        <a:pt x="1693" y="434"/>
                        <a:pt x="1692" y="448"/>
                      </a:cubicBezTo>
                      <a:cubicBezTo>
                        <a:pt x="1692" y="461"/>
                        <a:pt x="1682" y="470"/>
                        <a:pt x="1670" y="468"/>
                      </a:cubicBezTo>
                      <a:cubicBezTo>
                        <a:pt x="1649" y="465"/>
                        <a:pt x="1644" y="453"/>
                        <a:pt x="1649" y="429"/>
                      </a:cubicBezTo>
                      <a:cubicBezTo>
                        <a:pt x="1651" y="415"/>
                        <a:pt x="1649" y="404"/>
                        <a:pt x="1632" y="406"/>
                      </a:cubicBezTo>
                      <a:cubicBezTo>
                        <a:pt x="1621" y="408"/>
                        <a:pt x="1615" y="402"/>
                        <a:pt x="1609" y="393"/>
                      </a:cubicBezTo>
                      <a:cubicBezTo>
                        <a:pt x="1598" y="377"/>
                        <a:pt x="1584" y="364"/>
                        <a:pt x="1563" y="368"/>
                      </a:cubicBezTo>
                      <a:cubicBezTo>
                        <a:pt x="1549" y="370"/>
                        <a:pt x="1536" y="368"/>
                        <a:pt x="1522" y="365"/>
                      </a:cubicBezTo>
                      <a:cubicBezTo>
                        <a:pt x="1489" y="355"/>
                        <a:pt x="1480" y="368"/>
                        <a:pt x="1485" y="404"/>
                      </a:cubicBezTo>
                      <a:cubicBezTo>
                        <a:pt x="1487" y="421"/>
                        <a:pt x="1496" y="441"/>
                        <a:pt x="1480" y="459"/>
                      </a:cubicBezTo>
                      <a:cubicBezTo>
                        <a:pt x="1471" y="470"/>
                        <a:pt x="1480" y="495"/>
                        <a:pt x="1492" y="504"/>
                      </a:cubicBezTo>
                      <a:cubicBezTo>
                        <a:pt x="1515" y="520"/>
                        <a:pt x="1509" y="540"/>
                        <a:pt x="1491" y="551"/>
                      </a:cubicBezTo>
                      <a:cubicBezTo>
                        <a:pt x="1487" y="553"/>
                        <a:pt x="1484" y="557"/>
                        <a:pt x="1480" y="559"/>
                      </a:cubicBezTo>
                      <a:cubicBezTo>
                        <a:pt x="1456" y="571"/>
                        <a:pt x="1454" y="578"/>
                        <a:pt x="1463" y="604"/>
                      </a:cubicBezTo>
                      <a:cubicBezTo>
                        <a:pt x="1468" y="617"/>
                        <a:pt x="1475" y="630"/>
                        <a:pt x="1468" y="644"/>
                      </a:cubicBezTo>
                      <a:cubicBezTo>
                        <a:pt x="1443" y="628"/>
                        <a:pt x="1435" y="603"/>
                        <a:pt x="1435" y="576"/>
                      </a:cubicBezTo>
                      <a:cubicBezTo>
                        <a:pt x="1436" y="558"/>
                        <a:pt x="1429" y="553"/>
                        <a:pt x="1414" y="555"/>
                      </a:cubicBezTo>
                      <a:cubicBezTo>
                        <a:pt x="1389" y="559"/>
                        <a:pt x="1367" y="546"/>
                        <a:pt x="1349" y="531"/>
                      </a:cubicBezTo>
                      <a:cubicBezTo>
                        <a:pt x="1331" y="517"/>
                        <a:pt x="1310" y="509"/>
                        <a:pt x="1293" y="507"/>
                      </a:cubicBezTo>
                      <a:cubicBezTo>
                        <a:pt x="1271" y="503"/>
                        <a:pt x="1263" y="494"/>
                        <a:pt x="1258" y="476"/>
                      </a:cubicBezTo>
                      <a:cubicBezTo>
                        <a:pt x="1255" y="468"/>
                        <a:pt x="1253" y="466"/>
                        <a:pt x="1245" y="465"/>
                      </a:cubicBezTo>
                      <a:cubicBezTo>
                        <a:pt x="1227" y="465"/>
                        <a:pt x="1224" y="457"/>
                        <a:pt x="1233" y="440"/>
                      </a:cubicBezTo>
                      <a:cubicBezTo>
                        <a:pt x="1235" y="434"/>
                        <a:pt x="1239" y="429"/>
                        <a:pt x="1241" y="424"/>
                      </a:cubicBezTo>
                      <a:cubicBezTo>
                        <a:pt x="1250" y="407"/>
                        <a:pt x="1258" y="390"/>
                        <a:pt x="1274" y="382"/>
                      </a:cubicBezTo>
                      <a:cubicBezTo>
                        <a:pt x="1296" y="370"/>
                        <a:pt x="1305" y="355"/>
                        <a:pt x="1305" y="330"/>
                      </a:cubicBezTo>
                      <a:cubicBezTo>
                        <a:pt x="1305" y="321"/>
                        <a:pt x="1305" y="311"/>
                        <a:pt x="1305" y="300"/>
                      </a:cubicBezTo>
                      <a:cubicBezTo>
                        <a:pt x="1317" y="314"/>
                        <a:pt x="1337" y="306"/>
                        <a:pt x="1353" y="309"/>
                      </a:cubicBezTo>
                      <a:cubicBezTo>
                        <a:pt x="1348" y="316"/>
                        <a:pt x="1352" y="325"/>
                        <a:pt x="1347" y="333"/>
                      </a:cubicBezTo>
                      <a:cubicBezTo>
                        <a:pt x="1339" y="344"/>
                        <a:pt x="1340" y="353"/>
                        <a:pt x="1357" y="350"/>
                      </a:cubicBezTo>
                      <a:cubicBezTo>
                        <a:pt x="1360" y="350"/>
                        <a:pt x="1361" y="347"/>
                        <a:pt x="1364" y="352"/>
                      </a:cubicBezTo>
                      <a:cubicBezTo>
                        <a:pt x="1372" y="371"/>
                        <a:pt x="1382" y="365"/>
                        <a:pt x="1394" y="355"/>
                      </a:cubicBezTo>
                      <a:cubicBezTo>
                        <a:pt x="1403" y="347"/>
                        <a:pt x="1412" y="333"/>
                        <a:pt x="1426" y="350"/>
                      </a:cubicBezTo>
                      <a:cubicBezTo>
                        <a:pt x="1430" y="354"/>
                        <a:pt x="1441" y="351"/>
                        <a:pt x="1449" y="351"/>
                      </a:cubicBezTo>
                      <a:cubicBezTo>
                        <a:pt x="1454" y="351"/>
                        <a:pt x="1457" y="348"/>
                        <a:pt x="1458" y="344"/>
                      </a:cubicBezTo>
                      <a:cubicBezTo>
                        <a:pt x="1460" y="339"/>
                        <a:pt x="1454" y="337"/>
                        <a:pt x="1453" y="334"/>
                      </a:cubicBezTo>
                      <a:cubicBezTo>
                        <a:pt x="1450" y="327"/>
                        <a:pt x="1441" y="333"/>
                        <a:pt x="1439" y="325"/>
                      </a:cubicBezTo>
                      <a:cubicBezTo>
                        <a:pt x="1435" y="305"/>
                        <a:pt x="1418" y="304"/>
                        <a:pt x="1406" y="296"/>
                      </a:cubicBezTo>
                      <a:cubicBezTo>
                        <a:pt x="1399" y="292"/>
                        <a:pt x="1384" y="293"/>
                        <a:pt x="1385" y="285"/>
                      </a:cubicBezTo>
                      <a:cubicBezTo>
                        <a:pt x="1387" y="271"/>
                        <a:pt x="1401" y="280"/>
                        <a:pt x="1409" y="279"/>
                      </a:cubicBezTo>
                      <a:cubicBezTo>
                        <a:pt x="1434" y="277"/>
                        <a:pt x="1453" y="258"/>
                        <a:pt x="1450" y="233"/>
                      </a:cubicBezTo>
                      <a:cubicBezTo>
                        <a:pt x="1449" y="216"/>
                        <a:pt x="1452" y="199"/>
                        <a:pt x="1451" y="182"/>
                      </a:cubicBezTo>
                      <a:cubicBezTo>
                        <a:pt x="1450" y="169"/>
                        <a:pt x="1446" y="153"/>
                        <a:pt x="1468" y="163"/>
                      </a:cubicBezTo>
                      <a:cubicBezTo>
                        <a:pt x="1473" y="165"/>
                        <a:pt x="1480" y="164"/>
                        <a:pt x="1485" y="162"/>
                      </a:cubicBezTo>
                      <a:cubicBezTo>
                        <a:pt x="1497" y="158"/>
                        <a:pt x="1520" y="170"/>
                        <a:pt x="1517" y="180"/>
                      </a:cubicBezTo>
                      <a:cubicBezTo>
                        <a:pt x="1509" y="210"/>
                        <a:pt x="1529" y="198"/>
                        <a:pt x="1537" y="196"/>
                      </a:cubicBezTo>
                      <a:cubicBezTo>
                        <a:pt x="1550" y="191"/>
                        <a:pt x="1546" y="200"/>
                        <a:pt x="1546" y="206"/>
                      </a:cubicBezTo>
                      <a:cubicBezTo>
                        <a:pt x="1552" y="203"/>
                        <a:pt x="1557" y="206"/>
                        <a:pt x="1561" y="209"/>
                      </a:cubicBezTo>
                      <a:cubicBezTo>
                        <a:pt x="1585" y="225"/>
                        <a:pt x="1585" y="237"/>
                        <a:pt x="1564" y="258"/>
                      </a:cubicBezTo>
                      <a:cubicBezTo>
                        <a:pt x="1560" y="261"/>
                        <a:pt x="1555" y="265"/>
                        <a:pt x="1554" y="271"/>
                      </a:cubicBezTo>
                      <a:cubicBezTo>
                        <a:pt x="1548" y="291"/>
                        <a:pt x="1540" y="298"/>
                        <a:pt x="1520" y="289"/>
                      </a:cubicBezTo>
                      <a:cubicBezTo>
                        <a:pt x="1503" y="283"/>
                        <a:pt x="1499" y="296"/>
                        <a:pt x="1490" y="303"/>
                      </a:cubicBezTo>
                      <a:cubicBezTo>
                        <a:pt x="1484" y="308"/>
                        <a:pt x="1485" y="317"/>
                        <a:pt x="1488" y="323"/>
                      </a:cubicBezTo>
                      <a:cubicBezTo>
                        <a:pt x="1493" y="334"/>
                        <a:pt x="1504" y="334"/>
                        <a:pt x="1515" y="334"/>
                      </a:cubicBezTo>
                      <a:cubicBezTo>
                        <a:pt x="1521" y="334"/>
                        <a:pt x="1526" y="330"/>
                        <a:pt x="1532" y="329"/>
                      </a:cubicBezTo>
                      <a:cubicBezTo>
                        <a:pt x="1547" y="329"/>
                        <a:pt x="1563" y="320"/>
                        <a:pt x="1576" y="337"/>
                      </a:cubicBezTo>
                      <a:cubicBezTo>
                        <a:pt x="1583" y="346"/>
                        <a:pt x="1588" y="360"/>
                        <a:pt x="1596" y="362"/>
                      </a:cubicBezTo>
                      <a:cubicBezTo>
                        <a:pt x="1622" y="370"/>
                        <a:pt x="1643" y="391"/>
                        <a:pt x="1670" y="394"/>
                      </a:cubicBezTo>
                      <a:cubicBezTo>
                        <a:pt x="1678" y="395"/>
                        <a:pt x="1687" y="401"/>
                        <a:pt x="1694" y="394"/>
                      </a:cubicBezTo>
                      <a:cubicBezTo>
                        <a:pt x="1701" y="386"/>
                        <a:pt x="1689" y="380"/>
                        <a:pt x="1689" y="372"/>
                      </a:cubicBezTo>
                      <a:cubicBezTo>
                        <a:pt x="1689" y="371"/>
                        <a:pt x="1690" y="370"/>
                        <a:pt x="1691" y="369"/>
                      </a:cubicBezTo>
                      <a:cubicBezTo>
                        <a:pt x="1712" y="380"/>
                        <a:pt x="1727" y="373"/>
                        <a:pt x="1724" y="351"/>
                      </a:cubicBezTo>
                      <a:cubicBezTo>
                        <a:pt x="1721" y="334"/>
                        <a:pt x="1714" y="316"/>
                        <a:pt x="1697" y="308"/>
                      </a:cubicBezTo>
                      <a:cubicBezTo>
                        <a:pt x="1685" y="303"/>
                        <a:pt x="1677" y="296"/>
                        <a:pt x="1677" y="281"/>
                      </a:cubicBezTo>
                      <a:cubicBezTo>
                        <a:pt x="1677" y="275"/>
                        <a:pt x="1676" y="269"/>
                        <a:pt x="1684" y="270"/>
                      </a:cubicBezTo>
                      <a:cubicBezTo>
                        <a:pt x="1690" y="271"/>
                        <a:pt x="1697" y="267"/>
                        <a:pt x="1697" y="278"/>
                      </a:cubicBezTo>
                      <a:cubicBezTo>
                        <a:pt x="1696" y="298"/>
                        <a:pt x="1710" y="305"/>
                        <a:pt x="1724" y="311"/>
                      </a:cubicBezTo>
                      <a:cubicBezTo>
                        <a:pt x="1734" y="315"/>
                        <a:pt x="1742" y="315"/>
                        <a:pt x="1740" y="300"/>
                      </a:cubicBezTo>
                      <a:cubicBezTo>
                        <a:pt x="1740" y="292"/>
                        <a:pt x="1744" y="293"/>
                        <a:pt x="1750" y="291"/>
                      </a:cubicBezTo>
                      <a:cubicBezTo>
                        <a:pt x="1763" y="287"/>
                        <a:pt x="1763" y="274"/>
                        <a:pt x="1764" y="262"/>
                      </a:cubicBezTo>
                      <a:cubicBezTo>
                        <a:pt x="1765" y="250"/>
                        <a:pt x="1764" y="243"/>
                        <a:pt x="1750" y="244"/>
                      </a:cubicBezTo>
                      <a:cubicBezTo>
                        <a:pt x="1744" y="244"/>
                        <a:pt x="1735" y="237"/>
                        <a:pt x="1734" y="234"/>
                      </a:cubicBezTo>
                      <a:cubicBezTo>
                        <a:pt x="1728" y="216"/>
                        <a:pt x="1715" y="217"/>
                        <a:pt x="1701" y="214"/>
                      </a:cubicBezTo>
                      <a:cubicBezTo>
                        <a:pt x="1667" y="208"/>
                        <a:pt x="1668" y="207"/>
                        <a:pt x="1664" y="174"/>
                      </a:cubicBezTo>
                      <a:cubicBezTo>
                        <a:pt x="1663" y="169"/>
                        <a:pt x="1665" y="166"/>
                        <a:pt x="1665" y="162"/>
                      </a:cubicBezTo>
                      <a:cubicBezTo>
                        <a:pt x="1666" y="150"/>
                        <a:pt x="1650" y="129"/>
                        <a:pt x="1639" y="125"/>
                      </a:cubicBezTo>
                      <a:cubicBezTo>
                        <a:pt x="1628" y="121"/>
                        <a:pt x="1615" y="123"/>
                        <a:pt x="1608" y="106"/>
                      </a:cubicBezTo>
                      <a:cubicBezTo>
                        <a:pt x="1605" y="97"/>
                        <a:pt x="1590" y="91"/>
                        <a:pt x="1582" y="99"/>
                      </a:cubicBezTo>
                      <a:cubicBezTo>
                        <a:pt x="1571" y="110"/>
                        <a:pt x="1566" y="97"/>
                        <a:pt x="1565" y="95"/>
                      </a:cubicBezTo>
                      <a:cubicBezTo>
                        <a:pt x="1553" y="69"/>
                        <a:pt x="1522" y="67"/>
                        <a:pt x="1511" y="42"/>
                      </a:cubicBezTo>
                      <a:cubicBezTo>
                        <a:pt x="1509" y="37"/>
                        <a:pt x="1502" y="34"/>
                        <a:pt x="1498" y="34"/>
                      </a:cubicBezTo>
                      <a:cubicBezTo>
                        <a:pt x="1469" y="31"/>
                        <a:pt x="1439" y="28"/>
                        <a:pt x="1410" y="29"/>
                      </a:cubicBezTo>
                      <a:cubicBezTo>
                        <a:pt x="1399" y="29"/>
                        <a:pt x="1391" y="32"/>
                        <a:pt x="1378" y="26"/>
                      </a:cubicBezTo>
                      <a:cubicBezTo>
                        <a:pt x="1360" y="17"/>
                        <a:pt x="1334" y="20"/>
                        <a:pt x="1316" y="38"/>
                      </a:cubicBezTo>
                      <a:cubicBezTo>
                        <a:pt x="1302" y="52"/>
                        <a:pt x="1296" y="69"/>
                        <a:pt x="1293" y="87"/>
                      </a:cubicBezTo>
                      <a:cubicBezTo>
                        <a:pt x="1290" y="99"/>
                        <a:pt x="1295" y="110"/>
                        <a:pt x="1302" y="122"/>
                      </a:cubicBezTo>
                      <a:cubicBezTo>
                        <a:pt x="1312" y="140"/>
                        <a:pt x="1320" y="151"/>
                        <a:pt x="1339" y="151"/>
                      </a:cubicBezTo>
                      <a:cubicBezTo>
                        <a:pt x="1351" y="151"/>
                        <a:pt x="1358" y="155"/>
                        <a:pt x="1360" y="168"/>
                      </a:cubicBezTo>
                      <a:cubicBezTo>
                        <a:pt x="1361" y="184"/>
                        <a:pt x="1354" y="204"/>
                        <a:pt x="1344" y="207"/>
                      </a:cubicBezTo>
                      <a:cubicBezTo>
                        <a:pt x="1343" y="176"/>
                        <a:pt x="1338" y="170"/>
                        <a:pt x="1307" y="168"/>
                      </a:cubicBezTo>
                      <a:cubicBezTo>
                        <a:pt x="1304" y="168"/>
                        <a:pt x="1299" y="168"/>
                        <a:pt x="1298" y="166"/>
                      </a:cubicBezTo>
                      <a:cubicBezTo>
                        <a:pt x="1287" y="152"/>
                        <a:pt x="1268" y="151"/>
                        <a:pt x="1258" y="134"/>
                      </a:cubicBezTo>
                      <a:cubicBezTo>
                        <a:pt x="1252" y="125"/>
                        <a:pt x="1251" y="109"/>
                        <a:pt x="1247" y="108"/>
                      </a:cubicBezTo>
                      <a:cubicBezTo>
                        <a:pt x="1224" y="99"/>
                        <a:pt x="1235" y="86"/>
                        <a:pt x="1239" y="72"/>
                      </a:cubicBezTo>
                      <a:cubicBezTo>
                        <a:pt x="1240" y="67"/>
                        <a:pt x="1240" y="65"/>
                        <a:pt x="1244" y="66"/>
                      </a:cubicBezTo>
                      <a:cubicBezTo>
                        <a:pt x="1270" y="75"/>
                        <a:pt x="1275" y="48"/>
                        <a:pt x="1289" y="36"/>
                      </a:cubicBezTo>
                      <a:cubicBezTo>
                        <a:pt x="1295" y="31"/>
                        <a:pt x="1294" y="25"/>
                        <a:pt x="1284" y="23"/>
                      </a:cubicBezTo>
                      <a:cubicBezTo>
                        <a:pt x="1261" y="18"/>
                        <a:pt x="1238" y="19"/>
                        <a:pt x="1215" y="19"/>
                      </a:cubicBezTo>
                      <a:cubicBezTo>
                        <a:pt x="1213" y="19"/>
                        <a:pt x="1210" y="20"/>
                        <a:pt x="1210" y="22"/>
                      </a:cubicBezTo>
                      <a:cubicBezTo>
                        <a:pt x="1205" y="39"/>
                        <a:pt x="1192" y="55"/>
                        <a:pt x="1207" y="75"/>
                      </a:cubicBezTo>
                      <a:cubicBezTo>
                        <a:pt x="1213" y="84"/>
                        <a:pt x="1207" y="103"/>
                        <a:pt x="1198" y="110"/>
                      </a:cubicBezTo>
                      <a:cubicBezTo>
                        <a:pt x="1183" y="122"/>
                        <a:pt x="1183" y="157"/>
                        <a:pt x="1200" y="162"/>
                      </a:cubicBezTo>
                      <a:cubicBezTo>
                        <a:pt x="1219" y="169"/>
                        <a:pt x="1212" y="181"/>
                        <a:pt x="1213" y="193"/>
                      </a:cubicBezTo>
                      <a:cubicBezTo>
                        <a:pt x="1213" y="199"/>
                        <a:pt x="1212" y="202"/>
                        <a:pt x="1205" y="202"/>
                      </a:cubicBezTo>
                      <a:cubicBezTo>
                        <a:pt x="1197" y="203"/>
                        <a:pt x="1193" y="194"/>
                        <a:pt x="1195" y="191"/>
                      </a:cubicBezTo>
                      <a:cubicBezTo>
                        <a:pt x="1205" y="165"/>
                        <a:pt x="1183" y="163"/>
                        <a:pt x="1171" y="157"/>
                      </a:cubicBezTo>
                      <a:cubicBezTo>
                        <a:pt x="1157" y="149"/>
                        <a:pt x="1155" y="163"/>
                        <a:pt x="1150" y="173"/>
                      </a:cubicBezTo>
                      <a:cubicBezTo>
                        <a:pt x="1149" y="176"/>
                        <a:pt x="1146" y="179"/>
                        <a:pt x="1143" y="180"/>
                      </a:cubicBezTo>
                      <a:cubicBezTo>
                        <a:pt x="1136" y="182"/>
                        <a:pt x="1137" y="185"/>
                        <a:pt x="1141" y="190"/>
                      </a:cubicBezTo>
                      <a:cubicBezTo>
                        <a:pt x="1143" y="194"/>
                        <a:pt x="1152" y="193"/>
                        <a:pt x="1146" y="202"/>
                      </a:cubicBezTo>
                      <a:cubicBezTo>
                        <a:pt x="1142" y="208"/>
                        <a:pt x="1138" y="211"/>
                        <a:pt x="1132" y="211"/>
                      </a:cubicBezTo>
                      <a:cubicBezTo>
                        <a:pt x="1123" y="211"/>
                        <a:pt x="1114" y="214"/>
                        <a:pt x="1106" y="212"/>
                      </a:cubicBezTo>
                      <a:cubicBezTo>
                        <a:pt x="1091" y="206"/>
                        <a:pt x="1072" y="210"/>
                        <a:pt x="1057" y="193"/>
                      </a:cubicBezTo>
                      <a:cubicBezTo>
                        <a:pt x="1064" y="194"/>
                        <a:pt x="1069" y="193"/>
                        <a:pt x="1073" y="195"/>
                      </a:cubicBezTo>
                      <a:cubicBezTo>
                        <a:pt x="1083" y="202"/>
                        <a:pt x="1093" y="196"/>
                        <a:pt x="1100" y="191"/>
                      </a:cubicBezTo>
                      <a:cubicBezTo>
                        <a:pt x="1104" y="188"/>
                        <a:pt x="1105" y="176"/>
                        <a:pt x="1096" y="170"/>
                      </a:cubicBezTo>
                      <a:cubicBezTo>
                        <a:pt x="1093" y="169"/>
                        <a:pt x="1096" y="166"/>
                        <a:pt x="1097" y="164"/>
                      </a:cubicBezTo>
                      <a:cubicBezTo>
                        <a:pt x="1106" y="146"/>
                        <a:pt x="1103" y="138"/>
                        <a:pt x="1084" y="134"/>
                      </a:cubicBezTo>
                      <a:cubicBezTo>
                        <a:pt x="1073" y="132"/>
                        <a:pt x="1063" y="126"/>
                        <a:pt x="1063" y="116"/>
                      </a:cubicBezTo>
                      <a:cubicBezTo>
                        <a:pt x="1063" y="99"/>
                        <a:pt x="1055" y="87"/>
                        <a:pt x="1050" y="73"/>
                      </a:cubicBezTo>
                      <a:cubicBezTo>
                        <a:pt x="1042" y="50"/>
                        <a:pt x="1028" y="43"/>
                        <a:pt x="1005" y="44"/>
                      </a:cubicBezTo>
                      <a:cubicBezTo>
                        <a:pt x="994" y="45"/>
                        <a:pt x="989" y="49"/>
                        <a:pt x="991" y="61"/>
                      </a:cubicBezTo>
                      <a:cubicBezTo>
                        <a:pt x="995" y="63"/>
                        <a:pt x="995" y="65"/>
                        <a:pt x="994" y="69"/>
                      </a:cubicBezTo>
                      <a:cubicBezTo>
                        <a:pt x="992" y="67"/>
                        <a:pt x="990" y="66"/>
                        <a:pt x="988" y="65"/>
                      </a:cubicBezTo>
                      <a:cubicBezTo>
                        <a:pt x="982" y="60"/>
                        <a:pt x="975" y="56"/>
                        <a:pt x="967" y="57"/>
                      </a:cubicBezTo>
                      <a:cubicBezTo>
                        <a:pt x="963" y="58"/>
                        <a:pt x="959" y="53"/>
                        <a:pt x="957" y="62"/>
                      </a:cubicBezTo>
                      <a:cubicBezTo>
                        <a:pt x="956" y="72"/>
                        <a:pt x="950" y="72"/>
                        <a:pt x="942" y="67"/>
                      </a:cubicBezTo>
                      <a:cubicBezTo>
                        <a:pt x="931" y="61"/>
                        <a:pt x="923" y="45"/>
                        <a:pt x="908" y="59"/>
                      </a:cubicBezTo>
                      <a:cubicBezTo>
                        <a:pt x="905" y="62"/>
                        <a:pt x="904" y="59"/>
                        <a:pt x="904" y="56"/>
                      </a:cubicBezTo>
                      <a:cubicBezTo>
                        <a:pt x="898" y="35"/>
                        <a:pt x="886" y="44"/>
                        <a:pt x="874" y="49"/>
                      </a:cubicBezTo>
                      <a:cubicBezTo>
                        <a:pt x="874" y="43"/>
                        <a:pt x="877" y="38"/>
                        <a:pt x="872" y="34"/>
                      </a:cubicBezTo>
                      <a:cubicBezTo>
                        <a:pt x="858" y="23"/>
                        <a:pt x="845" y="10"/>
                        <a:pt x="826" y="15"/>
                      </a:cubicBezTo>
                      <a:cubicBezTo>
                        <a:pt x="816" y="17"/>
                        <a:pt x="806" y="16"/>
                        <a:pt x="797" y="11"/>
                      </a:cubicBezTo>
                      <a:cubicBezTo>
                        <a:pt x="778" y="0"/>
                        <a:pt x="758" y="6"/>
                        <a:pt x="738" y="7"/>
                      </a:cubicBezTo>
                      <a:cubicBezTo>
                        <a:pt x="728" y="7"/>
                        <a:pt x="719" y="12"/>
                        <a:pt x="731" y="25"/>
                      </a:cubicBezTo>
                      <a:cubicBezTo>
                        <a:pt x="736" y="29"/>
                        <a:pt x="738" y="31"/>
                        <a:pt x="733" y="38"/>
                      </a:cubicBezTo>
                      <a:cubicBezTo>
                        <a:pt x="723" y="54"/>
                        <a:pt x="714" y="72"/>
                        <a:pt x="705" y="88"/>
                      </a:cubicBezTo>
                      <a:cubicBezTo>
                        <a:pt x="712" y="92"/>
                        <a:pt x="720" y="93"/>
                        <a:pt x="725" y="98"/>
                      </a:cubicBezTo>
                      <a:cubicBezTo>
                        <a:pt x="742" y="116"/>
                        <a:pt x="760" y="123"/>
                        <a:pt x="782" y="109"/>
                      </a:cubicBezTo>
                      <a:cubicBezTo>
                        <a:pt x="786" y="106"/>
                        <a:pt x="792" y="109"/>
                        <a:pt x="793" y="101"/>
                      </a:cubicBezTo>
                      <a:cubicBezTo>
                        <a:pt x="797" y="82"/>
                        <a:pt x="814" y="77"/>
                        <a:pt x="827" y="62"/>
                      </a:cubicBezTo>
                      <a:cubicBezTo>
                        <a:pt x="824" y="76"/>
                        <a:pt x="824" y="84"/>
                        <a:pt x="816" y="90"/>
                      </a:cubicBezTo>
                      <a:cubicBezTo>
                        <a:pt x="810" y="95"/>
                        <a:pt x="808" y="103"/>
                        <a:pt x="820" y="104"/>
                      </a:cubicBezTo>
                      <a:cubicBezTo>
                        <a:pt x="828" y="105"/>
                        <a:pt x="834" y="113"/>
                        <a:pt x="833" y="117"/>
                      </a:cubicBezTo>
                      <a:cubicBezTo>
                        <a:pt x="828" y="138"/>
                        <a:pt x="839" y="138"/>
                        <a:pt x="852" y="138"/>
                      </a:cubicBezTo>
                      <a:cubicBezTo>
                        <a:pt x="872" y="138"/>
                        <a:pt x="892" y="138"/>
                        <a:pt x="913" y="138"/>
                      </a:cubicBezTo>
                      <a:cubicBezTo>
                        <a:pt x="896" y="143"/>
                        <a:pt x="879" y="141"/>
                        <a:pt x="862" y="146"/>
                      </a:cubicBezTo>
                      <a:cubicBezTo>
                        <a:pt x="856" y="148"/>
                        <a:pt x="847" y="148"/>
                        <a:pt x="845" y="155"/>
                      </a:cubicBezTo>
                      <a:cubicBezTo>
                        <a:pt x="841" y="164"/>
                        <a:pt x="850" y="167"/>
                        <a:pt x="854" y="173"/>
                      </a:cubicBezTo>
                      <a:cubicBezTo>
                        <a:pt x="855" y="174"/>
                        <a:pt x="855" y="176"/>
                        <a:pt x="856" y="178"/>
                      </a:cubicBezTo>
                      <a:cubicBezTo>
                        <a:pt x="851" y="174"/>
                        <a:pt x="845" y="177"/>
                        <a:pt x="841" y="175"/>
                      </a:cubicBezTo>
                      <a:cubicBezTo>
                        <a:pt x="808" y="164"/>
                        <a:pt x="778" y="143"/>
                        <a:pt x="742" y="152"/>
                      </a:cubicBezTo>
                      <a:cubicBezTo>
                        <a:pt x="740" y="152"/>
                        <a:pt x="739" y="155"/>
                        <a:pt x="738" y="152"/>
                      </a:cubicBezTo>
                      <a:cubicBezTo>
                        <a:pt x="733" y="133"/>
                        <a:pt x="717" y="140"/>
                        <a:pt x="711" y="144"/>
                      </a:cubicBezTo>
                      <a:cubicBezTo>
                        <a:pt x="702" y="151"/>
                        <a:pt x="699" y="146"/>
                        <a:pt x="694" y="141"/>
                      </a:cubicBezTo>
                      <a:cubicBezTo>
                        <a:pt x="677" y="125"/>
                        <a:pt x="671" y="126"/>
                        <a:pt x="655" y="143"/>
                      </a:cubicBezTo>
                      <a:cubicBezTo>
                        <a:pt x="653" y="145"/>
                        <a:pt x="650" y="146"/>
                        <a:pt x="648" y="146"/>
                      </a:cubicBezTo>
                      <a:cubicBezTo>
                        <a:pt x="628" y="145"/>
                        <a:pt x="609" y="154"/>
                        <a:pt x="588" y="155"/>
                      </a:cubicBezTo>
                      <a:cubicBezTo>
                        <a:pt x="577" y="156"/>
                        <a:pt x="567" y="161"/>
                        <a:pt x="560" y="170"/>
                      </a:cubicBezTo>
                      <a:cubicBezTo>
                        <a:pt x="551" y="180"/>
                        <a:pt x="544" y="183"/>
                        <a:pt x="532" y="177"/>
                      </a:cubicBezTo>
                      <a:cubicBezTo>
                        <a:pt x="501" y="162"/>
                        <a:pt x="467" y="153"/>
                        <a:pt x="434" y="147"/>
                      </a:cubicBezTo>
                      <a:cubicBezTo>
                        <a:pt x="400" y="141"/>
                        <a:pt x="366" y="136"/>
                        <a:pt x="332" y="134"/>
                      </a:cubicBezTo>
                      <a:cubicBezTo>
                        <a:pt x="301" y="133"/>
                        <a:pt x="273" y="114"/>
                        <a:pt x="241" y="116"/>
                      </a:cubicBezTo>
                      <a:cubicBezTo>
                        <a:pt x="239" y="116"/>
                        <a:pt x="237" y="112"/>
                        <a:pt x="235" y="112"/>
                      </a:cubicBezTo>
                      <a:cubicBezTo>
                        <a:pt x="218" y="108"/>
                        <a:pt x="201" y="91"/>
                        <a:pt x="187" y="102"/>
                      </a:cubicBezTo>
                      <a:cubicBezTo>
                        <a:pt x="162" y="123"/>
                        <a:pt x="130" y="116"/>
                        <a:pt x="105" y="137"/>
                      </a:cubicBezTo>
                      <a:cubicBezTo>
                        <a:pt x="97" y="144"/>
                        <a:pt x="85" y="148"/>
                        <a:pt x="79" y="159"/>
                      </a:cubicBezTo>
                      <a:cubicBezTo>
                        <a:pt x="70" y="174"/>
                        <a:pt x="58" y="182"/>
                        <a:pt x="42" y="180"/>
                      </a:cubicBezTo>
                      <a:cubicBezTo>
                        <a:pt x="28" y="178"/>
                        <a:pt x="25" y="188"/>
                        <a:pt x="24" y="197"/>
                      </a:cubicBezTo>
                      <a:cubicBezTo>
                        <a:pt x="22" y="208"/>
                        <a:pt x="20" y="219"/>
                        <a:pt x="34" y="225"/>
                      </a:cubicBezTo>
                      <a:cubicBezTo>
                        <a:pt x="45" y="231"/>
                        <a:pt x="59" y="233"/>
                        <a:pt x="65" y="247"/>
                      </a:cubicBezTo>
                      <a:cubicBezTo>
                        <a:pt x="50" y="252"/>
                        <a:pt x="36" y="256"/>
                        <a:pt x="22" y="262"/>
                      </a:cubicBezTo>
                      <a:cubicBezTo>
                        <a:pt x="8" y="268"/>
                        <a:pt x="0" y="279"/>
                        <a:pt x="3" y="297"/>
                      </a:cubicBezTo>
                      <a:cubicBezTo>
                        <a:pt x="5" y="307"/>
                        <a:pt x="16" y="304"/>
                        <a:pt x="18" y="311"/>
                      </a:cubicBezTo>
                      <a:cubicBezTo>
                        <a:pt x="24" y="336"/>
                        <a:pt x="43" y="335"/>
                        <a:pt x="60" y="333"/>
                      </a:cubicBezTo>
                      <a:cubicBezTo>
                        <a:pt x="75" y="332"/>
                        <a:pt x="89" y="334"/>
                        <a:pt x="104" y="336"/>
                      </a:cubicBezTo>
                      <a:cubicBezTo>
                        <a:pt x="93" y="336"/>
                        <a:pt x="86" y="346"/>
                        <a:pt x="76" y="347"/>
                      </a:cubicBezTo>
                      <a:cubicBezTo>
                        <a:pt x="55" y="348"/>
                        <a:pt x="33" y="373"/>
                        <a:pt x="31" y="396"/>
                      </a:cubicBezTo>
                      <a:cubicBezTo>
                        <a:pt x="30" y="410"/>
                        <a:pt x="39" y="418"/>
                        <a:pt x="42" y="429"/>
                      </a:cubicBezTo>
                      <a:cubicBezTo>
                        <a:pt x="50" y="451"/>
                        <a:pt x="61" y="464"/>
                        <a:pt x="83" y="462"/>
                      </a:cubicBezTo>
                      <a:cubicBezTo>
                        <a:pt x="94" y="460"/>
                        <a:pt x="100" y="466"/>
                        <a:pt x="98" y="478"/>
                      </a:cubicBezTo>
                      <a:cubicBezTo>
                        <a:pt x="97" y="489"/>
                        <a:pt x="102" y="493"/>
                        <a:pt x="112" y="491"/>
                      </a:cubicBezTo>
                      <a:cubicBezTo>
                        <a:pt x="130" y="488"/>
                        <a:pt x="147" y="488"/>
                        <a:pt x="164" y="498"/>
                      </a:cubicBezTo>
                      <a:cubicBezTo>
                        <a:pt x="155" y="507"/>
                        <a:pt x="147" y="516"/>
                        <a:pt x="136" y="524"/>
                      </a:cubicBezTo>
                      <a:cubicBezTo>
                        <a:pt x="123" y="533"/>
                        <a:pt x="109" y="540"/>
                        <a:pt x="96" y="548"/>
                      </a:cubicBezTo>
                      <a:cubicBezTo>
                        <a:pt x="87" y="554"/>
                        <a:pt x="81" y="565"/>
                        <a:pt x="85" y="575"/>
                      </a:cubicBezTo>
                      <a:cubicBezTo>
                        <a:pt x="90" y="586"/>
                        <a:pt x="100" y="581"/>
                        <a:pt x="109" y="577"/>
                      </a:cubicBezTo>
                      <a:cubicBezTo>
                        <a:pt x="119" y="573"/>
                        <a:pt x="129" y="571"/>
                        <a:pt x="139" y="568"/>
                      </a:cubicBezTo>
                      <a:cubicBezTo>
                        <a:pt x="149" y="565"/>
                        <a:pt x="162" y="565"/>
                        <a:pt x="167" y="558"/>
                      </a:cubicBezTo>
                      <a:cubicBezTo>
                        <a:pt x="180" y="542"/>
                        <a:pt x="199" y="539"/>
                        <a:pt x="212" y="525"/>
                      </a:cubicBezTo>
                      <a:cubicBezTo>
                        <a:pt x="216" y="520"/>
                        <a:pt x="220" y="515"/>
                        <a:pt x="226" y="525"/>
                      </a:cubicBezTo>
                      <a:cubicBezTo>
                        <a:pt x="232" y="535"/>
                        <a:pt x="270" y="524"/>
                        <a:pt x="273" y="512"/>
                      </a:cubicBezTo>
                      <a:cubicBezTo>
                        <a:pt x="274" y="507"/>
                        <a:pt x="275" y="498"/>
                        <a:pt x="270" y="497"/>
                      </a:cubicBezTo>
                      <a:cubicBezTo>
                        <a:pt x="247" y="491"/>
                        <a:pt x="260" y="474"/>
                        <a:pt x="259" y="461"/>
                      </a:cubicBezTo>
                      <a:cubicBezTo>
                        <a:pt x="268" y="481"/>
                        <a:pt x="283" y="475"/>
                        <a:pt x="295" y="473"/>
                      </a:cubicBezTo>
                      <a:cubicBezTo>
                        <a:pt x="305" y="471"/>
                        <a:pt x="314" y="459"/>
                        <a:pt x="323" y="459"/>
                      </a:cubicBezTo>
                      <a:cubicBezTo>
                        <a:pt x="341" y="459"/>
                        <a:pt x="347" y="449"/>
                        <a:pt x="345" y="430"/>
                      </a:cubicBezTo>
                      <a:cubicBezTo>
                        <a:pt x="372" y="446"/>
                        <a:pt x="398" y="453"/>
                        <a:pt x="427" y="455"/>
                      </a:cubicBezTo>
                      <a:cubicBezTo>
                        <a:pt x="444" y="455"/>
                        <a:pt x="465" y="460"/>
                        <a:pt x="481" y="475"/>
                      </a:cubicBezTo>
                      <a:cubicBezTo>
                        <a:pt x="500" y="494"/>
                        <a:pt x="522" y="505"/>
                        <a:pt x="550" y="500"/>
                      </a:cubicBezTo>
                      <a:cubicBezTo>
                        <a:pt x="556" y="499"/>
                        <a:pt x="560" y="502"/>
                        <a:pt x="563" y="509"/>
                      </a:cubicBezTo>
                      <a:cubicBezTo>
                        <a:pt x="569" y="529"/>
                        <a:pt x="591" y="539"/>
                        <a:pt x="591" y="562"/>
                      </a:cubicBezTo>
                      <a:cubicBezTo>
                        <a:pt x="618" y="560"/>
                        <a:pt x="609" y="592"/>
                        <a:pt x="624" y="602"/>
                      </a:cubicBezTo>
                      <a:cubicBezTo>
                        <a:pt x="628" y="605"/>
                        <a:pt x="625" y="613"/>
                        <a:pt x="632" y="616"/>
                      </a:cubicBezTo>
                      <a:cubicBezTo>
                        <a:pt x="656" y="629"/>
                        <a:pt x="662" y="643"/>
                        <a:pt x="658" y="671"/>
                      </a:cubicBezTo>
                      <a:cubicBezTo>
                        <a:pt x="656" y="684"/>
                        <a:pt x="662" y="693"/>
                        <a:pt x="670" y="698"/>
                      </a:cubicBezTo>
                      <a:cubicBezTo>
                        <a:pt x="694" y="712"/>
                        <a:pt x="713" y="726"/>
                        <a:pt x="720" y="758"/>
                      </a:cubicBezTo>
                      <a:cubicBezTo>
                        <a:pt x="723" y="774"/>
                        <a:pt x="729" y="791"/>
                        <a:pt x="724" y="805"/>
                      </a:cubicBezTo>
                      <a:cubicBezTo>
                        <a:pt x="712" y="842"/>
                        <a:pt x="720" y="877"/>
                        <a:pt x="722" y="913"/>
                      </a:cubicBezTo>
                      <a:cubicBezTo>
                        <a:pt x="723" y="925"/>
                        <a:pt x="726" y="942"/>
                        <a:pt x="734" y="951"/>
                      </a:cubicBezTo>
                      <a:cubicBezTo>
                        <a:pt x="747" y="966"/>
                        <a:pt x="754" y="983"/>
                        <a:pt x="763" y="1000"/>
                      </a:cubicBezTo>
                      <a:cubicBezTo>
                        <a:pt x="771" y="1015"/>
                        <a:pt x="778" y="1036"/>
                        <a:pt x="801" y="1040"/>
                      </a:cubicBezTo>
                      <a:cubicBezTo>
                        <a:pt x="821" y="1043"/>
                        <a:pt x="835" y="1058"/>
                        <a:pt x="843" y="1079"/>
                      </a:cubicBezTo>
                      <a:cubicBezTo>
                        <a:pt x="851" y="1102"/>
                        <a:pt x="857" y="1125"/>
                        <a:pt x="878" y="1139"/>
                      </a:cubicBezTo>
                      <a:cubicBezTo>
                        <a:pt x="881" y="1141"/>
                        <a:pt x="882" y="1143"/>
                        <a:pt x="881" y="1149"/>
                      </a:cubicBezTo>
                      <a:cubicBezTo>
                        <a:pt x="876" y="1166"/>
                        <a:pt x="885" y="1176"/>
                        <a:pt x="900" y="1181"/>
                      </a:cubicBezTo>
                      <a:cubicBezTo>
                        <a:pt x="912" y="1186"/>
                        <a:pt x="925" y="1193"/>
                        <a:pt x="923" y="1211"/>
                      </a:cubicBezTo>
                      <a:cubicBezTo>
                        <a:pt x="923" y="1219"/>
                        <a:pt x="928" y="1222"/>
                        <a:pt x="932" y="1226"/>
                      </a:cubicBezTo>
                      <a:cubicBezTo>
                        <a:pt x="942" y="1234"/>
                        <a:pt x="952" y="1241"/>
                        <a:pt x="964" y="1244"/>
                      </a:cubicBezTo>
                      <a:cubicBezTo>
                        <a:pt x="968" y="1245"/>
                        <a:pt x="971" y="1251"/>
                        <a:pt x="976" y="1246"/>
                      </a:cubicBezTo>
                      <a:cubicBezTo>
                        <a:pt x="980" y="1241"/>
                        <a:pt x="979" y="1236"/>
                        <a:pt x="976" y="1231"/>
                      </a:cubicBezTo>
                      <a:cubicBezTo>
                        <a:pt x="967" y="1217"/>
                        <a:pt x="961" y="1201"/>
                        <a:pt x="955" y="1185"/>
                      </a:cubicBezTo>
                      <a:cubicBezTo>
                        <a:pt x="963" y="1183"/>
                        <a:pt x="968" y="1186"/>
                        <a:pt x="967" y="1195"/>
                      </a:cubicBezTo>
                      <a:cubicBezTo>
                        <a:pt x="967" y="1200"/>
                        <a:pt x="966" y="1206"/>
                        <a:pt x="971" y="1208"/>
                      </a:cubicBezTo>
                      <a:cubicBezTo>
                        <a:pt x="989" y="1215"/>
                        <a:pt x="996" y="1234"/>
                        <a:pt x="1009" y="1245"/>
                      </a:cubicBezTo>
                      <a:cubicBezTo>
                        <a:pt x="1026" y="1259"/>
                        <a:pt x="1034" y="1276"/>
                        <a:pt x="1031" y="1298"/>
                      </a:cubicBezTo>
                      <a:cubicBezTo>
                        <a:pt x="1029" y="1309"/>
                        <a:pt x="1032" y="1319"/>
                        <a:pt x="1042" y="1325"/>
                      </a:cubicBezTo>
                      <a:cubicBezTo>
                        <a:pt x="1080" y="1352"/>
                        <a:pt x="1122" y="1372"/>
                        <a:pt x="1165" y="1387"/>
                      </a:cubicBezTo>
                      <a:cubicBezTo>
                        <a:pt x="1180" y="1393"/>
                        <a:pt x="1195" y="1397"/>
                        <a:pt x="1210" y="1389"/>
                      </a:cubicBezTo>
                      <a:cubicBezTo>
                        <a:pt x="1222" y="1383"/>
                        <a:pt x="1231" y="1388"/>
                        <a:pt x="1239" y="1398"/>
                      </a:cubicBezTo>
                      <a:cubicBezTo>
                        <a:pt x="1259" y="1425"/>
                        <a:pt x="1289" y="1429"/>
                        <a:pt x="1317" y="1436"/>
                      </a:cubicBezTo>
                      <a:cubicBezTo>
                        <a:pt x="1321" y="1437"/>
                        <a:pt x="1325" y="1438"/>
                        <a:pt x="1329" y="1441"/>
                      </a:cubicBezTo>
                      <a:cubicBezTo>
                        <a:pt x="1353" y="1459"/>
                        <a:pt x="1352" y="1503"/>
                        <a:pt x="1388" y="1507"/>
                      </a:cubicBezTo>
                      <a:cubicBezTo>
                        <a:pt x="1389" y="1507"/>
                        <a:pt x="1390" y="1509"/>
                        <a:pt x="1390" y="1510"/>
                      </a:cubicBezTo>
                      <a:cubicBezTo>
                        <a:pt x="1390" y="1524"/>
                        <a:pt x="1402" y="1524"/>
                        <a:pt x="1408" y="1524"/>
                      </a:cubicBezTo>
                      <a:cubicBezTo>
                        <a:pt x="1420" y="1524"/>
                        <a:pt x="1428" y="1530"/>
                        <a:pt x="1436" y="1537"/>
                      </a:cubicBezTo>
                      <a:cubicBezTo>
                        <a:pt x="1451" y="1549"/>
                        <a:pt x="1466" y="1543"/>
                        <a:pt x="1473" y="1525"/>
                      </a:cubicBezTo>
                      <a:cubicBezTo>
                        <a:pt x="1474" y="1521"/>
                        <a:pt x="1472" y="1510"/>
                        <a:pt x="1482" y="1514"/>
                      </a:cubicBezTo>
                      <a:cubicBezTo>
                        <a:pt x="1484" y="1511"/>
                        <a:pt x="1485" y="1507"/>
                        <a:pt x="1487" y="1504"/>
                      </a:cubicBezTo>
                      <a:cubicBezTo>
                        <a:pt x="1482" y="1492"/>
                        <a:pt x="1471" y="1485"/>
                        <a:pt x="1462" y="1489"/>
                      </a:cubicBezTo>
                      <a:cubicBezTo>
                        <a:pt x="1446" y="1495"/>
                        <a:pt x="1435" y="1492"/>
                        <a:pt x="1425" y="1479"/>
                      </a:cubicBezTo>
                      <a:cubicBezTo>
                        <a:pt x="1415" y="1467"/>
                        <a:pt x="1409" y="1455"/>
                        <a:pt x="1415" y="1438"/>
                      </a:cubicBezTo>
                      <a:cubicBezTo>
                        <a:pt x="1417" y="1432"/>
                        <a:pt x="1417" y="1426"/>
                        <a:pt x="1418" y="1420"/>
                      </a:cubicBezTo>
                      <a:cubicBezTo>
                        <a:pt x="1426" y="1386"/>
                        <a:pt x="1409" y="1364"/>
                        <a:pt x="1376" y="1364"/>
                      </a:cubicBezTo>
                      <a:cubicBezTo>
                        <a:pt x="1362" y="1364"/>
                        <a:pt x="1347" y="1367"/>
                        <a:pt x="1333" y="1368"/>
                      </a:cubicBezTo>
                      <a:cubicBezTo>
                        <a:pt x="1328" y="1368"/>
                        <a:pt x="1324" y="1369"/>
                        <a:pt x="1324" y="1361"/>
                      </a:cubicBezTo>
                      <a:cubicBezTo>
                        <a:pt x="1323" y="1355"/>
                        <a:pt x="1322" y="1351"/>
                        <a:pt x="1328" y="1349"/>
                      </a:cubicBezTo>
                      <a:cubicBezTo>
                        <a:pt x="1340" y="1344"/>
                        <a:pt x="1345" y="1333"/>
                        <a:pt x="1347" y="1320"/>
                      </a:cubicBezTo>
                      <a:cubicBezTo>
                        <a:pt x="1348" y="1313"/>
                        <a:pt x="1351" y="1307"/>
                        <a:pt x="1355" y="1302"/>
                      </a:cubicBezTo>
                      <a:cubicBezTo>
                        <a:pt x="1363" y="1293"/>
                        <a:pt x="1362" y="1266"/>
                        <a:pt x="1354" y="1263"/>
                      </a:cubicBezTo>
                      <a:cubicBezTo>
                        <a:pt x="1334" y="1257"/>
                        <a:pt x="1314" y="1264"/>
                        <a:pt x="1294" y="1266"/>
                      </a:cubicBezTo>
                      <a:cubicBezTo>
                        <a:pt x="1284" y="1267"/>
                        <a:pt x="1284" y="1280"/>
                        <a:pt x="1281" y="1287"/>
                      </a:cubicBezTo>
                      <a:cubicBezTo>
                        <a:pt x="1266" y="1318"/>
                        <a:pt x="1256" y="1322"/>
                        <a:pt x="1225" y="1318"/>
                      </a:cubicBezTo>
                      <a:cubicBezTo>
                        <a:pt x="1211" y="1316"/>
                        <a:pt x="1204" y="1310"/>
                        <a:pt x="1201" y="1297"/>
                      </a:cubicBezTo>
                      <a:cubicBezTo>
                        <a:pt x="1200" y="1291"/>
                        <a:pt x="1195" y="1288"/>
                        <a:pt x="1192" y="1284"/>
                      </a:cubicBezTo>
                      <a:cubicBezTo>
                        <a:pt x="1177" y="1266"/>
                        <a:pt x="1171" y="1232"/>
                        <a:pt x="1183" y="1212"/>
                      </a:cubicBezTo>
                      <a:cubicBezTo>
                        <a:pt x="1190" y="1200"/>
                        <a:pt x="1192" y="1188"/>
                        <a:pt x="1187" y="1178"/>
                      </a:cubicBezTo>
                      <a:cubicBezTo>
                        <a:pt x="1182" y="1166"/>
                        <a:pt x="1189" y="1158"/>
                        <a:pt x="1195" y="1156"/>
                      </a:cubicBezTo>
                      <a:cubicBezTo>
                        <a:pt x="1209" y="1152"/>
                        <a:pt x="1220" y="1142"/>
                        <a:pt x="1232" y="1134"/>
                      </a:cubicBezTo>
                      <a:cubicBezTo>
                        <a:pt x="1244" y="1126"/>
                        <a:pt x="1255" y="1133"/>
                        <a:pt x="1266" y="1135"/>
                      </a:cubicBezTo>
                      <a:cubicBezTo>
                        <a:pt x="1297" y="1141"/>
                        <a:pt x="1298" y="1142"/>
                        <a:pt x="1317" y="1119"/>
                      </a:cubicBezTo>
                      <a:cubicBezTo>
                        <a:pt x="1319" y="1118"/>
                        <a:pt x="1321" y="1117"/>
                        <a:pt x="1323" y="1117"/>
                      </a:cubicBezTo>
                      <a:cubicBezTo>
                        <a:pt x="1336" y="1118"/>
                        <a:pt x="1351" y="1113"/>
                        <a:pt x="1362" y="1123"/>
                      </a:cubicBezTo>
                      <a:cubicBezTo>
                        <a:pt x="1370" y="1130"/>
                        <a:pt x="1378" y="1131"/>
                        <a:pt x="1386" y="1129"/>
                      </a:cubicBezTo>
                      <a:cubicBezTo>
                        <a:pt x="1401" y="1126"/>
                        <a:pt x="1407" y="1135"/>
                        <a:pt x="1407" y="1148"/>
                      </a:cubicBezTo>
                      <a:cubicBezTo>
                        <a:pt x="1406" y="1173"/>
                        <a:pt x="1420" y="1190"/>
                        <a:pt x="1431" y="1208"/>
                      </a:cubicBezTo>
                      <a:cubicBezTo>
                        <a:pt x="1439" y="1221"/>
                        <a:pt x="1452" y="1216"/>
                        <a:pt x="1462" y="1214"/>
                      </a:cubicBezTo>
                      <a:cubicBezTo>
                        <a:pt x="1471" y="1213"/>
                        <a:pt x="1470" y="1202"/>
                        <a:pt x="1471" y="1193"/>
                      </a:cubicBezTo>
                      <a:cubicBezTo>
                        <a:pt x="1473" y="1165"/>
                        <a:pt x="1467" y="1140"/>
                        <a:pt x="1454" y="1115"/>
                      </a:cubicBezTo>
                      <a:cubicBezTo>
                        <a:pt x="1448" y="1104"/>
                        <a:pt x="1449" y="1092"/>
                        <a:pt x="1457" y="1085"/>
                      </a:cubicBezTo>
                      <a:cubicBezTo>
                        <a:pt x="1476" y="1066"/>
                        <a:pt x="1495" y="1048"/>
                        <a:pt x="1517" y="1033"/>
                      </a:cubicBezTo>
                      <a:cubicBezTo>
                        <a:pt x="1539" y="1017"/>
                        <a:pt x="1547" y="1006"/>
                        <a:pt x="1540" y="981"/>
                      </a:cubicBezTo>
                      <a:cubicBezTo>
                        <a:pt x="1538" y="973"/>
                        <a:pt x="1540" y="970"/>
                        <a:pt x="1545" y="964"/>
                      </a:cubicBezTo>
                      <a:cubicBezTo>
                        <a:pt x="1554" y="951"/>
                        <a:pt x="1567" y="937"/>
                        <a:pt x="1568" y="923"/>
                      </a:cubicBezTo>
                      <a:cubicBezTo>
                        <a:pt x="1570" y="900"/>
                        <a:pt x="1583" y="898"/>
                        <a:pt x="1598" y="896"/>
                      </a:cubicBezTo>
                      <a:cubicBezTo>
                        <a:pt x="1624" y="893"/>
                        <a:pt x="1629" y="887"/>
                        <a:pt x="1628" y="858"/>
                      </a:cubicBezTo>
                      <a:cubicBezTo>
                        <a:pt x="1627" y="851"/>
                        <a:pt x="1631" y="849"/>
                        <a:pt x="1634" y="847"/>
                      </a:cubicBezTo>
                      <a:cubicBezTo>
                        <a:pt x="1646" y="835"/>
                        <a:pt x="1661" y="828"/>
                        <a:pt x="1676" y="824"/>
                      </a:cubicBezTo>
                      <a:cubicBezTo>
                        <a:pt x="1679" y="823"/>
                        <a:pt x="1684" y="822"/>
                        <a:pt x="1685" y="829"/>
                      </a:cubicBezTo>
                      <a:cubicBezTo>
                        <a:pt x="1686" y="853"/>
                        <a:pt x="1703" y="847"/>
                        <a:pt x="1713" y="841"/>
                      </a:cubicBezTo>
                      <a:cubicBezTo>
                        <a:pt x="1732" y="829"/>
                        <a:pt x="1752" y="820"/>
                        <a:pt x="1773" y="814"/>
                      </a:cubicBezTo>
                      <a:cubicBezTo>
                        <a:pt x="1781" y="812"/>
                        <a:pt x="1786" y="803"/>
                        <a:pt x="1784" y="794"/>
                      </a:cubicBezTo>
                      <a:cubicBezTo>
                        <a:pt x="1782" y="785"/>
                        <a:pt x="1777" y="778"/>
                        <a:pt x="1767" y="781"/>
                      </a:cubicBezTo>
                      <a:cubicBezTo>
                        <a:pt x="1761" y="782"/>
                        <a:pt x="1756" y="778"/>
                        <a:pt x="1750" y="776"/>
                      </a:cubicBezTo>
                      <a:cubicBezTo>
                        <a:pt x="1724" y="769"/>
                        <a:pt x="1721" y="763"/>
                        <a:pt x="1731" y="737"/>
                      </a:cubicBezTo>
                      <a:cubicBezTo>
                        <a:pt x="1737" y="721"/>
                        <a:pt x="1731" y="705"/>
                        <a:pt x="1715" y="696"/>
                      </a:cubicBezTo>
                      <a:cubicBezTo>
                        <a:pt x="1752" y="690"/>
                        <a:pt x="1793" y="720"/>
                        <a:pt x="1825" y="678"/>
                      </a:cubicBezTo>
                      <a:cubicBezTo>
                        <a:pt x="1821" y="699"/>
                        <a:pt x="1815" y="716"/>
                        <a:pt x="1805" y="732"/>
                      </a:cubicBezTo>
                      <a:cubicBezTo>
                        <a:pt x="1801" y="737"/>
                        <a:pt x="1798" y="743"/>
                        <a:pt x="1803" y="751"/>
                      </a:cubicBezTo>
                      <a:cubicBezTo>
                        <a:pt x="1808" y="758"/>
                        <a:pt x="1816" y="757"/>
                        <a:pt x="1819" y="755"/>
                      </a:cubicBezTo>
                      <a:cubicBezTo>
                        <a:pt x="1842" y="739"/>
                        <a:pt x="1864" y="770"/>
                        <a:pt x="1887" y="756"/>
                      </a:cubicBezTo>
                      <a:cubicBezTo>
                        <a:pt x="1888" y="755"/>
                        <a:pt x="1892" y="762"/>
                        <a:pt x="1895" y="763"/>
                      </a:cubicBezTo>
                      <a:cubicBezTo>
                        <a:pt x="1899" y="765"/>
                        <a:pt x="1903" y="771"/>
                        <a:pt x="1907" y="766"/>
                      </a:cubicBezTo>
                      <a:cubicBezTo>
                        <a:pt x="1911" y="762"/>
                        <a:pt x="1914" y="751"/>
                        <a:pt x="1914" y="750"/>
                      </a:cubicBezTo>
                      <a:cubicBezTo>
                        <a:pt x="1902" y="744"/>
                        <a:pt x="1907" y="731"/>
                        <a:pt x="1906" y="722"/>
                      </a:cubicBezTo>
                      <a:close/>
                      <a:moveTo>
                        <a:pt x="955" y="1182"/>
                      </a:moveTo>
                      <a:cubicBezTo>
                        <a:pt x="955" y="1183"/>
                        <a:pt x="955" y="1184"/>
                        <a:pt x="955" y="1185"/>
                      </a:cubicBezTo>
                      <a:cubicBezTo>
                        <a:pt x="954" y="1184"/>
                        <a:pt x="953" y="1184"/>
                        <a:pt x="953" y="1183"/>
                      </a:cubicBezTo>
                      <a:cubicBezTo>
                        <a:pt x="953" y="1183"/>
                        <a:pt x="954" y="1183"/>
                        <a:pt x="955" y="1182"/>
                      </a:cubicBezTo>
                      <a:close/>
                    </a:path>
                  </a:pathLst>
                </a:custGeom>
                <a:solidFill>
                  <a:schemeClr val="accent4"/>
                </a:solidFill>
                <a:ln>
                  <a:noFill/>
                </a:ln>
                <a:effectLst>
                  <a:outerShdw blurRad="190500" dist="127000" dir="2700000" algn="tl" rotWithShape="0">
                    <a:schemeClr val="accent5">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5" name="Freeform 31">
                  <a:extLst>
                    <a:ext uri="{FF2B5EF4-FFF2-40B4-BE49-F238E27FC236}">
                      <a16:creationId xmlns:a16="http://schemas.microsoft.com/office/drawing/2014/main" id="{3A2AF853-86CF-6E07-FEE7-B11D2DE83FD3}"/>
                    </a:ext>
                  </a:extLst>
                </p:cNvPr>
                <p:cNvSpPr>
                  <a:spLocks noEditPoints="1"/>
                </p:cNvSpPr>
                <p:nvPr/>
              </p:nvSpPr>
              <p:spPr bwMode="auto">
                <a:xfrm>
                  <a:off x="5099368" y="886460"/>
                  <a:ext cx="1595438" cy="1279525"/>
                </a:xfrm>
                <a:custGeom>
                  <a:avLst/>
                  <a:gdLst>
                    <a:gd name="T0" fmla="*/ 832 w 1014"/>
                    <a:gd name="T1" fmla="*/ 510 h 813"/>
                    <a:gd name="T2" fmla="*/ 845 w 1014"/>
                    <a:gd name="T3" fmla="*/ 469 h 813"/>
                    <a:gd name="T4" fmla="*/ 789 w 1014"/>
                    <a:gd name="T5" fmla="*/ 412 h 813"/>
                    <a:gd name="T6" fmla="*/ 865 w 1014"/>
                    <a:gd name="T7" fmla="*/ 410 h 813"/>
                    <a:gd name="T8" fmla="*/ 865 w 1014"/>
                    <a:gd name="T9" fmla="*/ 389 h 813"/>
                    <a:gd name="T10" fmla="*/ 877 w 1014"/>
                    <a:gd name="T11" fmla="*/ 378 h 813"/>
                    <a:gd name="T12" fmla="*/ 892 w 1014"/>
                    <a:gd name="T13" fmla="*/ 371 h 813"/>
                    <a:gd name="T14" fmla="*/ 869 w 1014"/>
                    <a:gd name="T15" fmla="*/ 357 h 813"/>
                    <a:gd name="T16" fmla="*/ 889 w 1014"/>
                    <a:gd name="T17" fmla="*/ 332 h 813"/>
                    <a:gd name="T18" fmla="*/ 851 w 1014"/>
                    <a:gd name="T19" fmla="*/ 299 h 813"/>
                    <a:gd name="T20" fmla="*/ 912 w 1014"/>
                    <a:gd name="T21" fmla="*/ 280 h 813"/>
                    <a:gd name="T22" fmla="*/ 874 w 1014"/>
                    <a:gd name="T23" fmla="*/ 258 h 813"/>
                    <a:gd name="T24" fmla="*/ 860 w 1014"/>
                    <a:gd name="T25" fmla="*/ 243 h 813"/>
                    <a:gd name="T26" fmla="*/ 857 w 1014"/>
                    <a:gd name="T27" fmla="*/ 240 h 813"/>
                    <a:gd name="T28" fmla="*/ 889 w 1014"/>
                    <a:gd name="T29" fmla="*/ 194 h 813"/>
                    <a:gd name="T30" fmla="*/ 915 w 1014"/>
                    <a:gd name="T31" fmla="*/ 163 h 813"/>
                    <a:gd name="T32" fmla="*/ 915 w 1014"/>
                    <a:gd name="T33" fmla="*/ 154 h 813"/>
                    <a:gd name="T34" fmla="*/ 951 w 1014"/>
                    <a:gd name="T35" fmla="*/ 133 h 813"/>
                    <a:gd name="T36" fmla="*/ 943 w 1014"/>
                    <a:gd name="T37" fmla="*/ 82 h 813"/>
                    <a:gd name="T38" fmla="*/ 841 w 1014"/>
                    <a:gd name="T39" fmla="*/ 108 h 813"/>
                    <a:gd name="T40" fmla="*/ 845 w 1014"/>
                    <a:gd name="T41" fmla="*/ 80 h 813"/>
                    <a:gd name="T42" fmla="*/ 800 w 1014"/>
                    <a:gd name="T43" fmla="*/ 92 h 813"/>
                    <a:gd name="T44" fmla="*/ 786 w 1014"/>
                    <a:gd name="T45" fmla="*/ 80 h 813"/>
                    <a:gd name="T46" fmla="*/ 835 w 1014"/>
                    <a:gd name="T47" fmla="*/ 69 h 813"/>
                    <a:gd name="T48" fmla="*/ 833 w 1014"/>
                    <a:gd name="T49" fmla="*/ 45 h 813"/>
                    <a:gd name="T50" fmla="*/ 720 w 1014"/>
                    <a:gd name="T51" fmla="*/ 11 h 813"/>
                    <a:gd name="T52" fmla="*/ 567 w 1014"/>
                    <a:gd name="T53" fmla="*/ 34 h 813"/>
                    <a:gd name="T54" fmla="*/ 532 w 1014"/>
                    <a:gd name="T55" fmla="*/ 34 h 813"/>
                    <a:gd name="T56" fmla="*/ 463 w 1014"/>
                    <a:gd name="T57" fmla="*/ 51 h 813"/>
                    <a:gd name="T58" fmla="*/ 471 w 1014"/>
                    <a:gd name="T59" fmla="*/ 86 h 813"/>
                    <a:gd name="T60" fmla="*/ 379 w 1014"/>
                    <a:gd name="T61" fmla="*/ 57 h 813"/>
                    <a:gd name="T62" fmla="*/ 372 w 1014"/>
                    <a:gd name="T63" fmla="*/ 76 h 813"/>
                    <a:gd name="T64" fmla="*/ 312 w 1014"/>
                    <a:gd name="T65" fmla="*/ 65 h 813"/>
                    <a:gd name="T66" fmla="*/ 207 w 1014"/>
                    <a:gd name="T67" fmla="*/ 86 h 813"/>
                    <a:gd name="T68" fmla="*/ 180 w 1014"/>
                    <a:gd name="T69" fmla="*/ 114 h 813"/>
                    <a:gd name="T70" fmla="*/ 112 w 1014"/>
                    <a:gd name="T71" fmla="*/ 140 h 813"/>
                    <a:gd name="T72" fmla="*/ 115 w 1014"/>
                    <a:gd name="T73" fmla="*/ 165 h 813"/>
                    <a:gd name="T74" fmla="*/ 131 w 1014"/>
                    <a:gd name="T75" fmla="*/ 172 h 813"/>
                    <a:gd name="T76" fmla="*/ 44 w 1014"/>
                    <a:gd name="T77" fmla="*/ 215 h 813"/>
                    <a:gd name="T78" fmla="*/ 1 w 1014"/>
                    <a:gd name="T79" fmla="*/ 235 h 813"/>
                    <a:gd name="T80" fmla="*/ 70 w 1014"/>
                    <a:gd name="T81" fmla="*/ 269 h 813"/>
                    <a:gd name="T82" fmla="*/ 29 w 1014"/>
                    <a:gd name="T83" fmla="*/ 278 h 813"/>
                    <a:gd name="T84" fmla="*/ 54 w 1014"/>
                    <a:gd name="T85" fmla="*/ 292 h 813"/>
                    <a:gd name="T86" fmla="*/ 83 w 1014"/>
                    <a:gd name="T87" fmla="*/ 317 h 813"/>
                    <a:gd name="T88" fmla="*/ 247 w 1014"/>
                    <a:gd name="T89" fmla="*/ 346 h 813"/>
                    <a:gd name="T90" fmla="*/ 291 w 1014"/>
                    <a:gd name="T91" fmla="*/ 454 h 813"/>
                    <a:gd name="T92" fmla="*/ 319 w 1014"/>
                    <a:gd name="T93" fmla="*/ 472 h 813"/>
                    <a:gd name="T94" fmla="*/ 354 w 1014"/>
                    <a:gd name="T95" fmla="*/ 491 h 813"/>
                    <a:gd name="T96" fmla="*/ 348 w 1014"/>
                    <a:gd name="T97" fmla="*/ 501 h 813"/>
                    <a:gd name="T98" fmla="*/ 358 w 1014"/>
                    <a:gd name="T99" fmla="*/ 521 h 813"/>
                    <a:gd name="T100" fmla="*/ 340 w 1014"/>
                    <a:gd name="T101" fmla="*/ 569 h 813"/>
                    <a:gd name="T102" fmla="*/ 324 w 1014"/>
                    <a:gd name="T103" fmla="*/ 645 h 813"/>
                    <a:gd name="T104" fmla="*/ 343 w 1014"/>
                    <a:gd name="T105" fmla="*/ 676 h 813"/>
                    <a:gd name="T106" fmla="*/ 406 w 1014"/>
                    <a:gd name="T107" fmla="*/ 780 h 813"/>
                    <a:gd name="T108" fmla="*/ 461 w 1014"/>
                    <a:gd name="T109" fmla="*/ 804 h 813"/>
                    <a:gd name="T110" fmla="*/ 505 w 1014"/>
                    <a:gd name="T111" fmla="*/ 740 h 813"/>
                    <a:gd name="T112" fmla="*/ 560 w 1014"/>
                    <a:gd name="T113" fmla="*/ 659 h 813"/>
                    <a:gd name="T114" fmla="*/ 598 w 1014"/>
                    <a:gd name="T115" fmla="*/ 650 h 813"/>
                    <a:gd name="T116" fmla="*/ 681 w 1014"/>
                    <a:gd name="T117" fmla="*/ 578 h 813"/>
                    <a:gd name="T118" fmla="*/ 794 w 1014"/>
                    <a:gd name="T119" fmla="*/ 550 h 813"/>
                    <a:gd name="T120" fmla="*/ 843 w 1014"/>
                    <a:gd name="T121" fmla="*/ 519 h 813"/>
                    <a:gd name="T122" fmla="*/ 841 w 1014"/>
                    <a:gd name="T123" fmla="*/ 111 h 813"/>
                    <a:gd name="T124" fmla="*/ 841 w 1014"/>
                    <a:gd name="T125" fmla="*/ 109 h 8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14" h="813">
                      <a:moveTo>
                        <a:pt x="843" y="519"/>
                      </a:moveTo>
                      <a:cubicBezTo>
                        <a:pt x="844" y="512"/>
                        <a:pt x="835" y="514"/>
                        <a:pt x="832" y="510"/>
                      </a:cubicBezTo>
                      <a:cubicBezTo>
                        <a:pt x="838" y="504"/>
                        <a:pt x="851" y="514"/>
                        <a:pt x="852" y="503"/>
                      </a:cubicBezTo>
                      <a:cubicBezTo>
                        <a:pt x="853" y="492"/>
                        <a:pt x="851" y="480"/>
                        <a:pt x="845" y="469"/>
                      </a:cubicBezTo>
                      <a:cubicBezTo>
                        <a:pt x="834" y="450"/>
                        <a:pt x="811" y="452"/>
                        <a:pt x="799" y="433"/>
                      </a:cubicBezTo>
                      <a:cubicBezTo>
                        <a:pt x="795" y="426"/>
                        <a:pt x="783" y="419"/>
                        <a:pt x="789" y="412"/>
                      </a:cubicBezTo>
                      <a:cubicBezTo>
                        <a:pt x="795" y="403"/>
                        <a:pt x="807" y="400"/>
                        <a:pt x="818" y="409"/>
                      </a:cubicBezTo>
                      <a:cubicBezTo>
                        <a:pt x="833" y="421"/>
                        <a:pt x="849" y="411"/>
                        <a:pt x="865" y="410"/>
                      </a:cubicBezTo>
                      <a:cubicBezTo>
                        <a:pt x="871" y="410"/>
                        <a:pt x="871" y="402"/>
                        <a:pt x="873" y="397"/>
                      </a:cubicBezTo>
                      <a:cubicBezTo>
                        <a:pt x="875" y="390"/>
                        <a:pt x="869" y="391"/>
                        <a:pt x="865" y="389"/>
                      </a:cubicBezTo>
                      <a:cubicBezTo>
                        <a:pt x="859" y="386"/>
                        <a:pt x="849" y="388"/>
                        <a:pt x="844" y="377"/>
                      </a:cubicBezTo>
                      <a:cubicBezTo>
                        <a:pt x="856" y="379"/>
                        <a:pt x="866" y="370"/>
                        <a:pt x="877" y="378"/>
                      </a:cubicBezTo>
                      <a:cubicBezTo>
                        <a:pt x="881" y="382"/>
                        <a:pt x="885" y="382"/>
                        <a:pt x="889" y="378"/>
                      </a:cubicBezTo>
                      <a:cubicBezTo>
                        <a:pt x="891" y="376"/>
                        <a:pt x="894" y="374"/>
                        <a:pt x="892" y="371"/>
                      </a:cubicBezTo>
                      <a:cubicBezTo>
                        <a:pt x="889" y="365"/>
                        <a:pt x="884" y="368"/>
                        <a:pt x="880" y="368"/>
                      </a:cubicBezTo>
                      <a:cubicBezTo>
                        <a:pt x="872" y="368"/>
                        <a:pt x="869" y="366"/>
                        <a:pt x="869" y="357"/>
                      </a:cubicBezTo>
                      <a:cubicBezTo>
                        <a:pt x="869" y="349"/>
                        <a:pt x="871" y="345"/>
                        <a:pt x="879" y="347"/>
                      </a:cubicBezTo>
                      <a:cubicBezTo>
                        <a:pt x="891" y="349"/>
                        <a:pt x="891" y="339"/>
                        <a:pt x="889" y="332"/>
                      </a:cubicBezTo>
                      <a:cubicBezTo>
                        <a:pt x="885" y="319"/>
                        <a:pt x="879" y="307"/>
                        <a:pt x="865" y="304"/>
                      </a:cubicBezTo>
                      <a:cubicBezTo>
                        <a:pt x="860" y="303"/>
                        <a:pt x="853" y="306"/>
                        <a:pt x="851" y="299"/>
                      </a:cubicBezTo>
                      <a:cubicBezTo>
                        <a:pt x="865" y="280"/>
                        <a:pt x="881" y="282"/>
                        <a:pt x="898" y="290"/>
                      </a:cubicBezTo>
                      <a:cubicBezTo>
                        <a:pt x="907" y="295"/>
                        <a:pt x="910" y="286"/>
                        <a:pt x="912" y="280"/>
                      </a:cubicBezTo>
                      <a:cubicBezTo>
                        <a:pt x="914" y="273"/>
                        <a:pt x="908" y="269"/>
                        <a:pt x="901" y="270"/>
                      </a:cubicBezTo>
                      <a:cubicBezTo>
                        <a:pt x="890" y="272"/>
                        <a:pt x="882" y="266"/>
                        <a:pt x="874" y="258"/>
                      </a:cubicBezTo>
                      <a:cubicBezTo>
                        <a:pt x="880" y="258"/>
                        <a:pt x="886" y="257"/>
                        <a:pt x="892" y="256"/>
                      </a:cubicBezTo>
                      <a:cubicBezTo>
                        <a:pt x="880" y="254"/>
                        <a:pt x="873" y="238"/>
                        <a:pt x="860" y="243"/>
                      </a:cubicBezTo>
                      <a:cubicBezTo>
                        <a:pt x="858" y="245"/>
                        <a:pt x="856" y="246"/>
                        <a:pt x="854" y="247"/>
                      </a:cubicBezTo>
                      <a:cubicBezTo>
                        <a:pt x="853" y="244"/>
                        <a:pt x="853" y="241"/>
                        <a:pt x="857" y="240"/>
                      </a:cubicBezTo>
                      <a:cubicBezTo>
                        <a:pt x="860" y="226"/>
                        <a:pt x="858" y="209"/>
                        <a:pt x="878" y="209"/>
                      </a:cubicBezTo>
                      <a:cubicBezTo>
                        <a:pt x="880" y="209"/>
                        <a:pt x="892" y="202"/>
                        <a:pt x="889" y="194"/>
                      </a:cubicBezTo>
                      <a:cubicBezTo>
                        <a:pt x="882" y="179"/>
                        <a:pt x="889" y="176"/>
                        <a:pt x="901" y="175"/>
                      </a:cubicBezTo>
                      <a:cubicBezTo>
                        <a:pt x="906" y="174"/>
                        <a:pt x="914" y="171"/>
                        <a:pt x="915" y="163"/>
                      </a:cubicBezTo>
                      <a:cubicBezTo>
                        <a:pt x="901" y="163"/>
                        <a:pt x="887" y="163"/>
                        <a:pt x="870" y="163"/>
                      </a:cubicBezTo>
                      <a:cubicBezTo>
                        <a:pt x="885" y="151"/>
                        <a:pt x="901" y="155"/>
                        <a:pt x="915" y="154"/>
                      </a:cubicBezTo>
                      <a:cubicBezTo>
                        <a:pt x="926" y="153"/>
                        <a:pt x="938" y="155"/>
                        <a:pt x="940" y="139"/>
                      </a:cubicBezTo>
                      <a:cubicBezTo>
                        <a:pt x="941" y="131"/>
                        <a:pt x="948" y="134"/>
                        <a:pt x="951" y="133"/>
                      </a:cubicBezTo>
                      <a:cubicBezTo>
                        <a:pt x="973" y="127"/>
                        <a:pt x="988" y="109"/>
                        <a:pt x="1014" y="100"/>
                      </a:cubicBezTo>
                      <a:cubicBezTo>
                        <a:pt x="986" y="90"/>
                        <a:pt x="966" y="83"/>
                        <a:pt x="943" y="82"/>
                      </a:cubicBezTo>
                      <a:cubicBezTo>
                        <a:pt x="926" y="81"/>
                        <a:pt x="916" y="98"/>
                        <a:pt x="905" y="98"/>
                      </a:cubicBezTo>
                      <a:cubicBezTo>
                        <a:pt x="883" y="97"/>
                        <a:pt x="862" y="99"/>
                        <a:pt x="841" y="108"/>
                      </a:cubicBezTo>
                      <a:cubicBezTo>
                        <a:pt x="841" y="106"/>
                        <a:pt x="841" y="103"/>
                        <a:pt x="842" y="102"/>
                      </a:cubicBezTo>
                      <a:cubicBezTo>
                        <a:pt x="847" y="95"/>
                        <a:pt x="851" y="88"/>
                        <a:pt x="845" y="80"/>
                      </a:cubicBezTo>
                      <a:cubicBezTo>
                        <a:pt x="838" y="72"/>
                        <a:pt x="832" y="75"/>
                        <a:pt x="823" y="77"/>
                      </a:cubicBezTo>
                      <a:cubicBezTo>
                        <a:pt x="813" y="79"/>
                        <a:pt x="808" y="88"/>
                        <a:pt x="800" y="92"/>
                      </a:cubicBezTo>
                      <a:cubicBezTo>
                        <a:pt x="797" y="93"/>
                        <a:pt x="794" y="97"/>
                        <a:pt x="791" y="95"/>
                      </a:cubicBezTo>
                      <a:cubicBezTo>
                        <a:pt x="787" y="91"/>
                        <a:pt x="791" y="83"/>
                        <a:pt x="786" y="80"/>
                      </a:cubicBezTo>
                      <a:cubicBezTo>
                        <a:pt x="789" y="78"/>
                        <a:pt x="791" y="76"/>
                        <a:pt x="794" y="75"/>
                      </a:cubicBezTo>
                      <a:cubicBezTo>
                        <a:pt x="808" y="73"/>
                        <a:pt x="821" y="70"/>
                        <a:pt x="835" y="69"/>
                      </a:cubicBezTo>
                      <a:cubicBezTo>
                        <a:pt x="841" y="69"/>
                        <a:pt x="852" y="65"/>
                        <a:pt x="852" y="56"/>
                      </a:cubicBezTo>
                      <a:cubicBezTo>
                        <a:pt x="851" y="47"/>
                        <a:pt x="841" y="44"/>
                        <a:pt x="833" y="45"/>
                      </a:cubicBezTo>
                      <a:cubicBezTo>
                        <a:pt x="822" y="46"/>
                        <a:pt x="807" y="45"/>
                        <a:pt x="801" y="39"/>
                      </a:cubicBezTo>
                      <a:cubicBezTo>
                        <a:pt x="778" y="15"/>
                        <a:pt x="747" y="19"/>
                        <a:pt x="720" y="11"/>
                      </a:cubicBezTo>
                      <a:cubicBezTo>
                        <a:pt x="684" y="0"/>
                        <a:pt x="646" y="6"/>
                        <a:pt x="609" y="12"/>
                      </a:cubicBezTo>
                      <a:cubicBezTo>
                        <a:pt x="595" y="14"/>
                        <a:pt x="569" y="1"/>
                        <a:pt x="567" y="34"/>
                      </a:cubicBezTo>
                      <a:cubicBezTo>
                        <a:pt x="567" y="35"/>
                        <a:pt x="563" y="36"/>
                        <a:pt x="561" y="36"/>
                      </a:cubicBezTo>
                      <a:cubicBezTo>
                        <a:pt x="552" y="35"/>
                        <a:pt x="541" y="39"/>
                        <a:pt x="532" y="34"/>
                      </a:cubicBezTo>
                      <a:cubicBezTo>
                        <a:pt x="514" y="23"/>
                        <a:pt x="495" y="23"/>
                        <a:pt x="474" y="27"/>
                      </a:cubicBezTo>
                      <a:cubicBezTo>
                        <a:pt x="460" y="30"/>
                        <a:pt x="453" y="39"/>
                        <a:pt x="463" y="51"/>
                      </a:cubicBezTo>
                      <a:cubicBezTo>
                        <a:pt x="469" y="60"/>
                        <a:pt x="474" y="66"/>
                        <a:pt x="469" y="77"/>
                      </a:cubicBezTo>
                      <a:cubicBezTo>
                        <a:pt x="468" y="79"/>
                        <a:pt x="470" y="83"/>
                        <a:pt x="471" y="86"/>
                      </a:cubicBezTo>
                      <a:cubicBezTo>
                        <a:pt x="463" y="89"/>
                        <a:pt x="458" y="83"/>
                        <a:pt x="452" y="80"/>
                      </a:cubicBezTo>
                      <a:cubicBezTo>
                        <a:pt x="428" y="70"/>
                        <a:pt x="405" y="59"/>
                        <a:pt x="379" y="57"/>
                      </a:cubicBezTo>
                      <a:cubicBezTo>
                        <a:pt x="374" y="57"/>
                        <a:pt x="367" y="54"/>
                        <a:pt x="366" y="62"/>
                      </a:cubicBezTo>
                      <a:cubicBezTo>
                        <a:pt x="365" y="68"/>
                        <a:pt x="365" y="73"/>
                        <a:pt x="372" y="76"/>
                      </a:cubicBezTo>
                      <a:cubicBezTo>
                        <a:pt x="374" y="76"/>
                        <a:pt x="378" y="79"/>
                        <a:pt x="374" y="85"/>
                      </a:cubicBezTo>
                      <a:cubicBezTo>
                        <a:pt x="354" y="77"/>
                        <a:pt x="329" y="88"/>
                        <a:pt x="312" y="65"/>
                      </a:cubicBezTo>
                      <a:cubicBezTo>
                        <a:pt x="308" y="61"/>
                        <a:pt x="304" y="62"/>
                        <a:pt x="299" y="63"/>
                      </a:cubicBezTo>
                      <a:cubicBezTo>
                        <a:pt x="268" y="69"/>
                        <a:pt x="237" y="73"/>
                        <a:pt x="207" y="86"/>
                      </a:cubicBezTo>
                      <a:cubicBezTo>
                        <a:pt x="198" y="90"/>
                        <a:pt x="194" y="91"/>
                        <a:pt x="195" y="101"/>
                      </a:cubicBezTo>
                      <a:cubicBezTo>
                        <a:pt x="196" y="113"/>
                        <a:pt x="196" y="122"/>
                        <a:pt x="180" y="114"/>
                      </a:cubicBezTo>
                      <a:cubicBezTo>
                        <a:pt x="175" y="111"/>
                        <a:pt x="165" y="111"/>
                        <a:pt x="162" y="114"/>
                      </a:cubicBezTo>
                      <a:cubicBezTo>
                        <a:pt x="147" y="128"/>
                        <a:pt x="127" y="128"/>
                        <a:pt x="112" y="140"/>
                      </a:cubicBezTo>
                      <a:cubicBezTo>
                        <a:pt x="106" y="145"/>
                        <a:pt x="91" y="140"/>
                        <a:pt x="93" y="154"/>
                      </a:cubicBezTo>
                      <a:cubicBezTo>
                        <a:pt x="94" y="169"/>
                        <a:pt x="108" y="160"/>
                        <a:pt x="115" y="165"/>
                      </a:cubicBezTo>
                      <a:cubicBezTo>
                        <a:pt x="118" y="168"/>
                        <a:pt x="121" y="168"/>
                        <a:pt x="124" y="166"/>
                      </a:cubicBezTo>
                      <a:cubicBezTo>
                        <a:pt x="130" y="161"/>
                        <a:pt x="132" y="166"/>
                        <a:pt x="131" y="172"/>
                      </a:cubicBezTo>
                      <a:cubicBezTo>
                        <a:pt x="130" y="183"/>
                        <a:pt x="125" y="198"/>
                        <a:pt x="115" y="197"/>
                      </a:cubicBezTo>
                      <a:cubicBezTo>
                        <a:pt x="88" y="194"/>
                        <a:pt x="66" y="206"/>
                        <a:pt x="44" y="215"/>
                      </a:cubicBezTo>
                      <a:cubicBezTo>
                        <a:pt x="32" y="220"/>
                        <a:pt x="20" y="215"/>
                        <a:pt x="10" y="224"/>
                      </a:cubicBezTo>
                      <a:cubicBezTo>
                        <a:pt x="6" y="227"/>
                        <a:pt x="2" y="231"/>
                        <a:pt x="1" y="235"/>
                      </a:cubicBezTo>
                      <a:cubicBezTo>
                        <a:pt x="0" y="243"/>
                        <a:pt x="8" y="239"/>
                        <a:pt x="11" y="241"/>
                      </a:cubicBezTo>
                      <a:cubicBezTo>
                        <a:pt x="29" y="254"/>
                        <a:pt x="52" y="256"/>
                        <a:pt x="70" y="269"/>
                      </a:cubicBezTo>
                      <a:cubicBezTo>
                        <a:pt x="59" y="270"/>
                        <a:pt x="49" y="270"/>
                        <a:pt x="40" y="271"/>
                      </a:cubicBezTo>
                      <a:cubicBezTo>
                        <a:pt x="36" y="272"/>
                        <a:pt x="29" y="272"/>
                        <a:pt x="29" y="278"/>
                      </a:cubicBezTo>
                      <a:cubicBezTo>
                        <a:pt x="29" y="284"/>
                        <a:pt x="34" y="288"/>
                        <a:pt x="39" y="290"/>
                      </a:cubicBezTo>
                      <a:cubicBezTo>
                        <a:pt x="44" y="292"/>
                        <a:pt x="49" y="290"/>
                        <a:pt x="54" y="292"/>
                      </a:cubicBezTo>
                      <a:cubicBezTo>
                        <a:pt x="59" y="293"/>
                        <a:pt x="65" y="294"/>
                        <a:pt x="66" y="298"/>
                      </a:cubicBezTo>
                      <a:cubicBezTo>
                        <a:pt x="71" y="315"/>
                        <a:pt x="71" y="314"/>
                        <a:pt x="83" y="317"/>
                      </a:cubicBezTo>
                      <a:cubicBezTo>
                        <a:pt x="103" y="322"/>
                        <a:pt x="122" y="317"/>
                        <a:pt x="140" y="313"/>
                      </a:cubicBezTo>
                      <a:cubicBezTo>
                        <a:pt x="180" y="305"/>
                        <a:pt x="217" y="319"/>
                        <a:pt x="247" y="346"/>
                      </a:cubicBezTo>
                      <a:cubicBezTo>
                        <a:pt x="266" y="364"/>
                        <a:pt x="274" y="387"/>
                        <a:pt x="288" y="407"/>
                      </a:cubicBezTo>
                      <a:cubicBezTo>
                        <a:pt x="297" y="421"/>
                        <a:pt x="307" y="437"/>
                        <a:pt x="291" y="454"/>
                      </a:cubicBezTo>
                      <a:cubicBezTo>
                        <a:pt x="289" y="457"/>
                        <a:pt x="278" y="468"/>
                        <a:pt x="292" y="475"/>
                      </a:cubicBezTo>
                      <a:cubicBezTo>
                        <a:pt x="301" y="479"/>
                        <a:pt x="311" y="485"/>
                        <a:pt x="319" y="472"/>
                      </a:cubicBezTo>
                      <a:cubicBezTo>
                        <a:pt x="325" y="461"/>
                        <a:pt x="335" y="469"/>
                        <a:pt x="336" y="472"/>
                      </a:cubicBezTo>
                      <a:cubicBezTo>
                        <a:pt x="338" y="483"/>
                        <a:pt x="348" y="485"/>
                        <a:pt x="354" y="491"/>
                      </a:cubicBezTo>
                      <a:cubicBezTo>
                        <a:pt x="358" y="494"/>
                        <a:pt x="363" y="494"/>
                        <a:pt x="361" y="500"/>
                      </a:cubicBezTo>
                      <a:cubicBezTo>
                        <a:pt x="358" y="507"/>
                        <a:pt x="353" y="504"/>
                        <a:pt x="348" y="501"/>
                      </a:cubicBezTo>
                      <a:cubicBezTo>
                        <a:pt x="336" y="493"/>
                        <a:pt x="323" y="495"/>
                        <a:pt x="306" y="498"/>
                      </a:cubicBezTo>
                      <a:cubicBezTo>
                        <a:pt x="324" y="511"/>
                        <a:pt x="339" y="521"/>
                        <a:pt x="358" y="521"/>
                      </a:cubicBezTo>
                      <a:cubicBezTo>
                        <a:pt x="364" y="521"/>
                        <a:pt x="373" y="526"/>
                        <a:pt x="370" y="530"/>
                      </a:cubicBezTo>
                      <a:cubicBezTo>
                        <a:pt x="359" y="542"/>
                        <a:pt x="371" y="575"/>
                        <a:pt x="340" y="569"/>
                      </a:cubicBezTo>
                      <a:cubicBezTo>
                        <a:pt x="339" y="569"/>
                        <a:pt x="337" y="571"/>
                        <a:pt x="335" y="573"/>
                      </a:cubicBezTo>
                      <a:cubicBezTo>
                        <a:pt x="323" y="584"/>
                        <a:pt x="316" y="631"/>
                        <a:pt x="324" y="645"/>
                      </a:cubicBezTo>
                      <a:cubicBezTo>
                        <a:pt x="326" y="647"/>
                        <a:pt x="328" y="649"/>
                        <a:pt x="330" y="651"/>
                      </a:cubicBezTo>
                      <a:cubicBezTo>
                        <a:pt x="336" y="658"/>
                        <a:pt x="340" y="666"/>
                        <a:pt x="343" y="676"/>
                      </a:cubicBezTo>
                      <a:cubicBezTo>
                        <a:pt x="347" y="688"/>
                        <a:pt x="351" y="703"/>
                        <a:pt x="357" y="713"/>
                      </a:cubicBezTo>
                      <a:cubicBezTo>
                        <a:pt x="372" y="736"/>
                        <a:pt x="387" y="761"/>
                        <a:pt x="406" y="780"/>
                      </a:cubicBezTo>
                      <a:cubicBezTo>
                        <a:pt x="414" y="788"/>
                        <a:pt x="422" y="792"/>
                        <a:pt x="431" y="789"/>
                      </a:cubicBezTo>
                      <a:cubicBezTo>
                        <a:pt x="446" y="783"/>
                        <a:pt x="453" y="794"/>
                        <a:pt x="461" y="804"/>
                      </a:cubicBezTo>
                      <a:cubicBezTo>
                        <a:pt x="465" y="810"/>
                        <a:pt x="492" y="813"/>
                        <a:pt x="496" y="808"/>
                      </a:cubicBezTo>
                      <a:cubicBezTo>
                        <a:pt x="505" y="798"/>
                        <a:pt x="511" y="753"/>
                        <a:pt x="505" y="740"/>
                      </a:cubicBezTo>
                      <a:cubicBezTo>
                        <a:pt x="525" y="733"/>
                        <a:pt x="537" y="717"/>
                        <a:pt x="536" y="694"/>
                      </a:cubicBezTo>
                      <a:cubicBezTo>
                        <a:pt x="535" y="674"/>
                        <a:pt x="547" y="663"/>
                        <a:pt x="560" y="659"/>
                      </a:cubicBezTo>
                      <a:cubicBezTo>
                        <a:pt x="571" y="655"/>
                        <a:pt x="582" y="641"/>
                        <a:pt x="596" y="650"/>
                      </a:cubicBezTo>
                      <a:cubicBezTo>
                        <a:pt x="596" y="651"/>
                        <a:pt x="597" y="650"/>
                        <a:pt x="598" y="650"/>
                      </a:cubicBezTo>
                      <a:cubicBezTo>
                        <a:pt x="625" y="644"/>
                        <a:pt x="647" y="629"/>
                        <a:pt x="658" y="602"/>
                      </a:cubicBezTo>
                      <a:cubicBezTo>
                        <a:pt x="664" y="591"/>
                        <a:pt x="679" y="591"/>
                        <a:pt x="681" y="578"/>
                      </a:cubicBezTo>
                      <a:cubicBezTo>
                        <a:pt x="696" y="596"/>
                        <a:pt x="710" y="578"/>
                        <a:pt x="724" y="575"/>
                      </a:cubicBezTo>
                      <a:cubicBezTo>
                        <a:pt x="748" y="571"/>
                        <a:pt x="774" y="570"/>
                        <a:pt x="794" y="550"/>
                      </a:cubicBezTo>
                      <a:cubicBezTo>
                        <a:pt x="804" y="539"/>
                        <a:pt x="819" y="533"/>
                        <a:pt x="832" y="526"/>
                      </a:cubicBezTo>
                      <a:cubicBezTo>
                        <a:pt x="836" y="524"/>
                        <a:pt x="843" y="525"/>
                        <a:pt x="843" y="519"/>
                      </a:cubicBezTo>
                      <a:close/>
                      <a:moveTo>
                        <a:pt x="841" y="109"/>
                      </a:moveTo>
                      <a:cubicBezTo>
                        <a:pt x="841" y="110"/>
                        <a:pt x="841" y="110"/>
                        <a:pt x="841" y="111"/>
                      </a:cubicBezTo>
                      <a:cubicBezTo>
                        <a:pt x="840" y="111"/>
                        <a:pt x="840" y="111"/>
                        <a:pt x="839" y="110"/>
                      </a:cubicBezTo>
                      <a:cubicBezTo>
                        <a:pt x="839" y="110"/>
                        <a:pt x="840" y="109"/>
                        <a:pt x="841" y="109"/>
                      </a:cubicBezTo>
                      <a:close/>
                    </a:path>
                  </a:pathLst>
                </a:custGeom>
                <a:solidFill>
                  <a:schemeClr val="accent4"/>
                </a:solidFill>
                <a:ln>
                  <a:noFill/>
                </a:ln>
                <a:effectLst>
                  <a:outerShdw blurRad="190500" dist="127000" dir="2700000" algn="tl" rotWithShape="0">
                    <a:schemeClr val="accent5">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6" name="Freeform 32">
                  <a:extLst>
                    <a:ext uri="{FF2B5EF4-FFF2-40B4-BE49-F238E27FC236}">
                      <a16:creationId xmlns:a16="http://schemas.microsoft.com/office/drawing/2014/main" id="{AFEC3CF1-5DBB-C319-73DE-49E445C7EA0B}"/>
                    </a:ext>
                  </a:extLst>
                </p:cNvPr>
                <p:cNvSpPr>
                  <a:spLocks/>
                </p:cNvSpPr>
                <p:nvPr/>
              </p:nvSpPr>
              <p:spPr bwMode="auto">
                <a:xfrm>
                  <a:off x="4485005" y="924560"/>
                  <a:ext cx="928688" cy="468312"/>
                </a:xfrm>
                <a:custGeom>
                  <a:avLst/>
                  <a:gdLst>
                    <a:gd name="T0" fmla="*/ 36 w 591"/>
                    <a:gd name="T1" fmla="*/ 170 h 298"/>
                    <a:gd name="T2" fmla="*/ 41 w 591"/>
                    <a:gd name="T3" fmla="*/ 178 h 298"/>
                    <a:gd name="T4" fmla="*/ 44 w 591"/>
                    <a:gd name="T5" fmla="*/ 190 h 298"/>
                    <a:gd name="T6" fmla="*/ 132 w 591"/>
                    <a:gd name="T7" fmla="*/ 216 h 298"/>
                    <a:gd name="T8" fmla="*/ 138 w 591"/>
                    <a:gd name="T9" fmla="*/ 210 h 298"/>
                    <a:gd name="T10" fmla="*/ 151 w 591"/>
                    <a:gd name="T11" fmla="*/ 200 h 298"/>
                    <a:gd name="T12" fmla="*/ 157 w 591"/>
                    <a:gd name="T13" fmla="*/ 215 h 298"/>
                    <a:gd name="T14" fmla="*/ 147 w 591"/>
                    <a:gd name="T15" fmla="*/ 223 h 298"/>
                    <a:gd name="T16" fmla="*/ 139 w 591"/>
                    <a:gd name="T17" fmla="*/ 237 h 298"/>
                    <a:gd name="T18" fmla="*/ 144 w 591"/>
                    <a:gd name="T19" fmla="*/ 250 h 298"/>
                    <a:gd name="T20" fmla="*/ 122 w 591"/>
                    <a:gd name="T21" fmla="*/ 259 h 298"/>
                    <a:gd name="T22" fmla="*/ 120 w 591"/>
                    <a:gd name="T23" fmla="*/ 275 h 298"/>
                    <a:gd name="T24" fmla="*/ 194 w 591"/>
                    <a:gd name="T25" fmla="*/ 284 h 298"/>
                    <a:gd name="T26" fmla="*/ 225 w 591"/>
                    <a:gd name="T27" fmla="*/ 277 h 298"/>
                    <a:gd name="T28" fmla="*/ 242 w 591"/>
                    <a:gd name="T29" fmla="*/ 276 h 298"/>
                    <a:gd name="T30" fmla="*/ 283 w 591"/>
                    <a:gd name="T31" fmla="*/ 289 h 298"/>
                    <a:gd name="T32" fmla="*/ 304 w 591"/>
                    <a:gd name="T33" fmla="*/ 279 h 298"/>
                    <a:gd name="T34" fmla="*/ 316 w 591"/>
                    <a:gd name="T35" fmla="*/ 263 h 298"/>
                    <a:gd name="T36" fmla="*/ 298 w 591"/>
                    <a:gd name="T37" fmla="*/ 252 h 298"/>
                    <a:gd name="T38" fmla="*/ 317 w 591"/>
                    <a:gd name="T39" fmla="*/ 226 h 298"/>
                    <a:gd name="T40" fmla="*/ 357 w 591"/>
                    <a:gd name="T41" fmla="*/ 201 h 298"/>
                    <a:gd name="T42" fmla="*/ 362 w 591"/>
                    <a:gd name="T43" fmla="*/ 174 h 298"/>
                    <a:gd name="T44" fmla="*/ 365 w 591"/>
                    <a:gd name="T45" fmla="*/ 166 h 298"/>
                    <a:gd name="T46" fmla="*/ 409 w 591"/>
                    <a:gd name="T47" fmla="*/ 156 h 298"/>
                    <a:gd name="T48" fmla="*/ 419 w 591"/>
                    <a:gd name="T49" fmla="*/ 154 h 298"/>
                    <a:gd name="T50" fmla="*/ 474 w 591"/>
                    <a:gd name="T51" fmla="*/ 114 h 298"/>
                    <a:gd name="T52" fmla="*/ 547 w 591"/>
                    <a:gd name="T53" fmla="*/ 68 h 298"/>
                    <a:gd name="T54" fmla="*/ 582 w 591"/>
                    <a:gd name="T55" fmla="*/ 51 h 298"/>
                    <a:gd name="T56" fmla="*/ 591 w 591"/>
                    <a:gd name="T57" fmla="*/ 40 h 298"/>
                    <a:gd name="T58" fmla="*/ 581 w 591"/>
                    <a:gd name="T59" fmla="*/ 33 h 298"/>
                    <a:gd name="T60" fmla="*/ 564 w 591"/>
                    <a:gd name="T61" fmla="*/ 32 h 298"/>
                    <a:gd name="T62" fmla="*/ 519 w 591"/>
                    <a:gd name="T63" fmla="*/ 20 h 298"/>
                    <a:gd name="T64" fmla="*/ 500 w 591"/>
                    <a:gd name="T65" fmla="*/ 17 h 298"/>
                    <a:gd name="T66" fmla="*/ 383 w 591"/>
                    <a:gd name="T67" fmla="*/ 15 h 298"/>
                    <a:gd name="T68" fmla="*/ 378 w 591"/>
                    <a:gd name="T69" fmla="*/ 15 h 298"/>
                    <a:gd name="T70" fmla="*/ 316 w 591"/>
                    <a:gd name="T71" fmla="*/ 11 h 298"/>
                    <a:gd name="T72" fmla="*/ 269 w 591"/>
                    <a:gd name="T73" fmla="*/ 19 h 298"/>
                    <a:gd name="T74" fmla="*/ 233 w 591"/>
                    <a:gd name="T75" fmla="*/ 35 h 298"/>
                    <a:gd name="T76" fmla="*/ 216 w 591"/>
                    <a:gd name="T77" fmla="*/ 39 h 298"/>
                    <a:gd name="T78" fmla="*/ 189 w 591"/>
                    <a:gd name="T79" fmla="*/ 49 h 298"/>
                    <a:gd name="T80" fmla="*/ 179 w 591"/>
                    <a:gd name="T81" fmla="*/ 52 h 298"/>
                    <a:gd name="T82" fmla="*/ 82 w 591"/>
                    <a:gd name="T83" fmla="*/ 69 h 298"/>
                    <a:gd name="T84" fmla="*/ 91 w 591"/>
                    <a:gd name="T85" fmla="*/ 76 h 298"/>
                    <a:gd name="T86" fmla="*/ 106 w 591"/>
                    <a:gd name="T87" fmla="*/ 91 h 298"/>
                    <a:gd name="T88" fmla="*/ 109 w 591"/>
                    <a:gd name="T89" fmla="*/ 100 h 298"/>
                    <a:gd name="T90" fmla="*/ 167 w 591"/>
                    <a:gd name="T91" fmla="*/ 107 h 298"/>
                    <a:gd name="T92" fmla="*/ 170 w 591"/>
                    <a:gd name="T93" fmla="*/ 121 h 298"/>
                    <a:gd name="T94" fmla="*/ 163 w 591"/>
                    <a:gd name="T95" fmla="*/ 138 h 298"/>
                    <a:gd name="T96" fmla="*/ 153 w 591"/>
                    <a:gd name="T97" fmla="*/ 127 h 298"/>
                    <a:gd name="T98" fmla="*/ 144 w 591"/>
                    <a:gd name="T99" fmla="*/ 122 h 298"/>
                    <a:gd name="T100" fmla="*/ 85 w 591"/>
                    <a:gd name="T101" fmla="*/ 90 h 298"/>
                    <a:gd name="T102" fmla="*/ 40 w 591"/>
                    <a:gd name="T103" fmla="*/ 82 h 298"/>
                    <a:gd name="T104" fmla="*/ 5 w 591"/>
                    <a:gd name="T105" fmla="*/ 121 h 298"/>
                    <a:gd name="T106" fmla="*/ 2 w 591"/>
                    <a:gd name="T107" fmla="*/ 133 h 298"/>
                    <a:gd name="T108" fmla="*/ 36 w 591"/>
                    <a:gd name="T109" fmla="*/ 170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91" h="298">
                      <a:moveTo>
                        <a:pt x="36" y="170"/>
                      </a:moveTo>
                      <a:cubicBezTo>
                        <a:pt x="40" y="170"/>
                        <a:pt x="44" y="172"/>
                        <a:pt x="41" y="178"/>
                      </a:cubicBezTo>
                      <a:cubicBezTo>
                        <a:pt x="37" y="184"/>
                        <a:pt x="41" y="186"/>
                        <a:pt x="44" y="190"/>
                      </a:cubicBezTo>
                      <a:cubicBezTo>
                        <a:pt x="68" y="218"/>
                        <a:pt x="100" y="219"/>
                        <a:pt x="132" y="216"/>
                      </a:cubicBezTo>
                      <a:cubicBezTo>
                        <a:pt x="136" y="216"/>
                        <a:pt x="138" y="214"/>
                        <a:pt x="138" y="210"/>
                      </a:cubicBezTo>
                      <a:cubicBezTo>
                        <a:pt x="138" y="200"/>
                        <a:pt x="148" y="205"/>
                        <a:pt x="151" y="200"/>
                      </a:cubicBezTo>
                      <a:cubicBezTo>
                        <a:pt x="153" y="205"/>
                        <a:pt x="156" y="210"/>
                        <a:pt x="157" y="215"/>
                      </a:cubicBezTo>
                      <a:cubicBezTo>
                        <a:pt x="158" y="222"/>
                        <a:pt x="149" y="224"/>
                        <a:pt x="147" y="223"/>
                      </a:cubicBezTo>
                      <a:cubicBezTo>
                        <a:pt x="131" y="220"/>
                        <a:pt x="139" y="231"/>
                        <a:pt x="139" y="237"/>
                      </a:cubicBezTo>
                      <a:cubicBezTo>
                        <a:pt x="140" y="241"/>
                        <a:pt x="147" y="242"/>
                        <a:pt x="144" y="250"/>
                      </a:cubicBezTo>
                      <a:cubicBezTo>
                        <a:pt x="135" y="248"/>
                        <a:pt x="129" y="254"/>
                        <a:pt x="122" y="259"/>
                      </a:cubicBezTo>
                      <a:cubicBezTo>
                        <a:pt x="115" y="264"/>
                        <a:pt x="116" y="273"/>
                        <a:pt x="120" y="275"/>
                      </a:cubicBezTo>
                      <a:cubicBezTo>
                        <a:pt x="144" y="287"/>
                        <a:pt x="170" y="287"/>
                        <a:pt x="194" y="284"/>
                      </a:cubicBezTo>
                      <a:cubicBezTo>
                        <a:pt x="204" y="282"/>
                        <a:pt x="217" y="287"/>
                        <a:pt x="225" y="277"/>
                      </a:cubicBezTo>
                      <a:cubicBezTo>
                        <a:pt x="231" y="269"/>
                        <a:pt x="235" y="272"/>
                        <a:pt x="242" y="276"/>
                      </a:cubicBezTo>
                      <a:cubicBezTo>
                        <a:pt x="255" y="283"/>
                        <a:pt x="265" y="298"/>
                        <a:pt x="283" y="289"/>
                      </a:cubicBezTo>
                      <a:cubicBezTo>
                        <a:pt x="290" y="285"/>
                        <a:pt x="295" y="278"/>
                        <a:pt x="304" y="279"/>
                      </a:cubicBezTo>
                      <a:cubicBezTo>
                        <a:pt x="312" y="280"/>
                        <a:pt x="317" y="272"/>
                        <a:pt x="316" y="263"/>
                      </a:cubicBezTo>
                      <a:cubicBezTo>
                        <a:pt x="315" y="252"/>
                        <a:pt x="308" y="250"/>
                        <a:pt x="298" y="252"/>
                      </a:cubicBezTo>
                      <a:cubicBezTo>
                        <a:pt x="307" y="245"/>
                        <a:pt x="310" y="226"/>
                        <a:pt x="317" y="226"/>
                      </a:cubicBezTo>
                      <a:cubicBezTo>
                        <a:pt x="337" y="226"/>
                        <a:pt x="347" y="220"/>
                        <a:pt x="357" y="201"/>
                      </a:cubicBezTo>
                      <a:cubicBezTo>
                        <a:pt x="362" y="191"/>
                        <a:pt x="355" y="181"/>
                        <a:pt x="362" y="174"/>
                      </a:cubicBezTo>
                      <a:cubicBezTo>
                        <a:pt x="363" y="174"/>
                        <a:pt x="359" y="165"/>
                        <a:pt x="365" y="166"/>
                      </a:cubicBezTo>
                      <a:cubicBezTo>
                        <a:pt x="381" y="169"/>
                        <a:pt x="393" y="153"/>
                        <a:pt x="409" y="156"/>
                      </a:cubicBezTo>
                      <a:cubicBezTo>
                        <a:pt x="412" y="157"/>
                        <a:pt x="417" y="158"/>
                        <a:pt x="419" y="154"/>
                      </a:cubicBezTo>
                      <a:cubicBezTo>
                        <a:pt x="431" y="130"/>
                        <a:pt x="456" y="126"/>
                        <a:pt x="474" y="114"/>
                      </a:cubicBezTo>
                      <a:cubicBezTo>
                        <a:pt x="498" y="98"/>
                        <a:pt x="524" y="85"/>
                        <a:pt x="547" y="68"/>
                      </a:cubicBezTo>
                      <a:cubicBezTo>
                        <a:pt x="558" y="60"/>
                        <a:pt x="570" y="55"/>
                        <a:pt x="582" y="51"/>
                      </a:cubicBezTo>
                      <a:cubicBezTo>
                        <a:pt x="588" y="49"/>
                        <a:pt x="591" y="48"/>
                        <a:pt x="591" y="40"/>
                      </a:cubicBezTo>
                      <a:cubicBezTo>
                        <a:pt x="590" y="33"/>
                        <a:pt x="585" y="33"/>
                        <a:pt x="581" y="33"/>
                      </a:cubicBezTo>
                      <a:cubicBezTo>
                        <a:pt x="575" y="33"/>
                        <a:pt x="565" y="35"/>
                        <a:pt x="564" y="32"/>
                      </a:cubicBezTo>
                      <a:cubicBezTo>
                        <a:pt x="552" y="11"/>
                        <a:pt x="535" y="19"/>
                        <a:pt x="519" y="20"/>
                      </a:cubicBezTo>
                      <a:cubicBezTo>
                        <a:pt x="512" y="21"/>
                        <a:pt x="506" y="18"/>
                        <a:pt x="500" y="17"/>
                      </a:cubicBezTo>
                      <a:cubicBezTo>
                        <a:pt x="461" y="11"/>
                        <a:pt x="422" y="0"/>
                        <a:pt x="383" y="15"/>
                      </a:cubicBezTo>
                      <a:cubicBezTo>
                        <a:pt x="381" y="15"/>
                        <a:pt x="379" y="16"/>
                        <a:pt x="378" y="15"/>
                      </a:cubicBezTo>
                      <a:cubicBezTo>
                        <a:pt x="357" y="2"/>
                        <a:pt x="337" y="9"/>
                        <a:pt x="316" y="11"/>
                      </a:cubicBezTo>
                      <a:cubicBezTo>
                        <a:pt x="299" y="13"/>
                        <a:pt x="283" y="21"/>
                        <a:pt x="269" y="19"/>
                      </a:cubicBezTo>
                      <a:cubicBezTo>
                        <a:pt x="251" y="16"/>
                        <a:pt x="236" y="26"/>
                        <a:pt x="233" y="35"/>
                      </a:cubicBezTo>
                      <a:cubicBezTo>
                        <a:pt x="227" y="52"/>
                        <a:pt x="222" y="40"/>
                        <a:pt x="216" y="39"/>
                      </a:cubicBezTo>
                      <a:cubicBezTo>
                        <a:pt x="205" y="36"/>
                        <a:pt x="191" y="23"/>
                        <a:pt x="189" y="49"/>
                      </a:cubicBezTo>
                      <a:cubicBezTo>
                        <a:pt x="189" y="57"/>
                        <a:pt x="184" y="53"/>
                        <a:pt x="179" y="52"/>
                      </a:cubicBezTo>
                      <a:cubicBezTo>
                        <a:pt x="144" y="41"/>
                        <a:pt x="114" y="59"/>
                        <a:pt x="82" y="69"/>
                      </a:cubicBezTo>
                      <a:cubicBezTo>
                        <a:pt x="84" y="76"/>
                        <a:pt x="88" y="77"/>
                        <a:pt x="91" y="76"/>
                      </a:cubicBezTo>
                      <a:cubicBezTo>
                        <a:pt x="107" y="68"/>
                        <a:pt x="104" y="84"/>
                        <a:pt x="106" y="91"/>
                      </a:cubicBezTo>
                      <a:cubicBezTo>
                        <a:pt x="107" y="94"/>
                        <a:pt x="105" y="99"/>
                        <a:pt x="109" y="100"/>
                      </a:cubicBezTo>
                      <a:cubicBezTo>
                        <a:pt x="128" y="106"/>
                        <a:pt x="146" y="123"/>
                        <a:pt x="167" y="107"/>
                      </a:cubicBezTo>
                      <a:cubicBezTo>
                        <a:pt x="169" y="112"/>
                        <a:pt x="171" y="117"/>
                        <a:pt x="170" y="121"/>
                      </a:cubicBezTo>
                      <a:cubicBezTo>
                        <a:pt x="169" y="127"/>
                        <a:pt x="166" y="132"/>
                        <a:pt x="163" y="138"/>
                      </a:cubicBezTo>
                      <a:cubicBezTo>
                        <a:pt x="159" y="135"/>
                        <a:pt x="153" y="135"/>
                        <a:pt x="153" y="127"/>
                      </a:cubicBezTo>
                      <a:cubicBezTo>
                        <a:pt x="153" y="121"/>
                        <a:pt x="147" y="124"/>
                        <a:pt x="144" y="122"/>
                      </a:cubicBezTo>
                      <a:cubicBezTo>
                        <a:pt x="123" y="114"/>
                        <a:pt x="98" y="116"/>
                        <a:pt x="85" y="90"/>
                      </a:cubicBezTo>
                      <a:cubicBezTo>
                        <a:pt x="80" y="81"/>
                        <a:pt x="45" y="75"/>
                        <a:pt x="40" y="82"/>
                      </a:cubicBezTo>
                      <a:cubicBezTo>
                        <a:pt x="30" y="96"/>
                        <a:pt x="14" y="104"/>
                        <a:pt x="5" y="121"/>
                      </a:cubicBezTo>
                      <a:cubicBezTo>
                        <a:pt x="3" y="125"/>
                        <a:pt x="0" y="127"/>
                        <a:pt x="2" y="133"/>
                      </a:cubicBezTo>
                      <a:cubicBezTo>
                        <a:pt x="6" y="155"/>
                        <a:pt x="16" y="167"/>
                        <a:pt x="36" y="170"/>
                      </a:cubicBezTo>
                      <a:close/>
                    </a:path>
                  </a:pathLst>
                </a:custGeom>
                <a:solidFill>
                  <a:schemeClr val="accent4"/>
                </a:solidFill>
                <a:ln>
                  <a:noFill/>
                </a:ln>
                <a:effectLst>
                  <a:outerShdw blurRad="190500" dist="127000" dir="2700000" algn="tl" rotWithShape="0">
                    <a:schemeClr val="accent5">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7" name="Freeform 33">
                  <a:extLst>
                    <a:ext uri="{FF2B5EF4-FFF2-40B4-BE49-F238E27FC236}">
                      <a16:creationId xmlns:a16="http://schemas.microsoft.com/office/drawing/2014/main" id="{6988A54E-530F-5614-A2C4-D5D3449B17D7}"/>
                    </a:ext>
                  </a:extLst>
                </p:cNvPr>
                <p:cNvSpPr>
                  <a:spLocks/>
                </p:cNvSpPr>
                <p:nvPr/>
              </p:nvSpPr>
              <p:spPr bwMode="auto">
                <a:xfrm>
                  <a:off x="4481830" y="1321435"/>
                  <a:ext cx="450850" cy="165100"/>
                </a:xfrm>
                <a:custGeom>
                  <a:avLst/>
                  <a:gdLst>
                    <a:gd name="T0" fmla="*/ 51 w 287"/>
                    <a:gd name="T1" fmla="*/ 32 h 105"/>
                    <a:gd name="T2" fmla="*/ 75 w 287"/>
                    <a:gd name="T3" fmla="*/ 61 h 105"/>
                    <a:gd name="T4" fmla="*/ 92 w 287"/>
                    <a:gd name="T5" fmla="*/ 88 h 105"/>
                    <a:gd name="T6" fmla="*/ 134 w 287"/>
                    <a:gd name="T7" fmla="*/ 88 h 105"/>
                    <a:gd name="T8" fmla="*/ 211 w 287"/>
                    <a:gd name="T9" fmla="*/ 97 h 105"/>
                    <a:gd name="T10" fmla="*/ 227 w 287"/>
                    <a:gd name="T11" fmla="*/ 91 h 105"/>
                    <a:gd name="T12" fmla="*/ 263 w 287"/>
                    <a:gd name="T13" fmla="*/ 96 h 105"/>
                    <a:gd name="T14" fmla="*/ 285 w 287"/>
                    <a:gd name="T15" fmla="*/ 69 h 105"/>
                    <a:gd name="T16" fmla="*/ 269 w 287"/>
                    <a:gd name="T17" fmla="*/ 54 h 105"/>
                    <a:gd name="T18" fmla="*/ 207 w 287"/>
                    <a:gd name="T19" fmla="*/ 52 h 105"/>
                    <a:gd name="T20" fmla="*/ 109 w 287"/>
                    <a:gd name="T21" fmla="*/ 38 h 105"/>
                    <a:gd name="T22" fmla="*/ 123 w 287"/>
                    <a:gd name="T23" fmla="*/ 35 h 105"/>
                    <a:gd name="T24" fmla="*/ 70 w 287"/>
                    <a:gd name="T25" fmla="*/ 19 h 105"/>
                    <a:gd name="T26" fmla="*/ 61 w 287"/>
                    <a:gd name="T27" fmla="*/ 18 h 105"/>
                    <a:gd name="T28" fmla="*/ 12 w 287"/>
                    <a:gd name="T29" fmla="*/ 3 h 105"/>
                    <a:gd name="T30" fmla="*/ 2 w 287"/>
                    <a:gd name="T31" fmla="*/ 6 h 105"/>
                    <a:gd name="T32" fmla="*/ 6 w 287"/>
                    <a:gd name="T33" fmla="*/ 19 h 105"/>
                    <a:gd name="T34" fmla="*/ 51 w 287"/>
                    <a:gd name="T35" fmla="*/ 32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7" h="105">
                      <a:moveTo>
                        <a:pt x="51" y="32"/>
                      </a:moveTo>
                      <a:cubicBezTo>
                        <a:pt x="67" y="30"/>
                        <a:pt x="77" y="44"/>
                        <a:pt x="75" y="61"/>
                      </a:cubicBezTo>
                      <a:cubicBezTo>
                        <a:pt x="74" y="74"/>
                        <a:pt x="73" y="87"/>
                        <a:pt x="92" y="88"/>
                      </a:cubicBezTo>
                      <a:cubicBezTo>
                        <a:pt x="106" y="89"/>
                        <a:pt x="120" y="100"/>
                        <a:pt x="134" y="88"/>
                      </a:cubicBezTo>
                      <a:cubicBezTo>
                        <a:pt x="159" y="105"/>
                        <a:pt x="186" y="91"/>
                        <a:pt x="211" y="97"/>
                      </a:cubicBezTo>
                      <a:cubicBezTo>
                        <a:pt x="219" y="98"/>
                        <a:pt x="221" y="85"/>
                        <a:pt x="227" y="91"/>
                      </a:cubicBezTo>
                      <a:cubicBezTo>
                        <a:pt x="239" y="101"/>
                        <a:pt x="252" y="96"/>
                        <a:pt x="263" y="96"/>
                      </a:cubicBezTo>
                      <a:cubicBezTo>
                        <a:pt x="277" y="95"/>
                        <a:pt x="284" y="83"/>
                        <a:pt x="285" y="69"/>
                      </a:cubicBezTo>
                      <a:cubicBezTo>
                        <a:pt x="287" y="56"/>
                        <a:pt x="275" y="57"/>
                        <a:pt x="269" y="54"/>
                      </a:cubicBezTo>
                      <a:cubicBezTo>
                        <a:pt x="249" y="46"/>
                        <a:pt x="228" y="47"/>
                        <a:pt x="207" y="52"/>
                      </a:cubicBezTo>
                      <a:cubicBezTo>
                        <a:pt x="173" y="60"/>
                        <a:pt x="139" y="67"/>
                        <a:pt x="109" y="38"/>
                      </a:cubicBezTo>
                      <a:cubicBezTo>
                        <a:pt x="114" y="37"/>
                        <a:pt x="119" y="36"/>
                        <a:pt x="123" y="35"/>
                      </a:cubicBezTo>
                      <a:cubicBezTo>
                        <a:pt x="105" y="30"/>
                        <a:pt x="92" y="6"/>
                        <a:pt x="70" y="19"/>
                      </a:cubicBezTo>
                      <a:cubicBezTo>
                        <a:pt x="68" y="21"/>
                        <a:pt x="63" y="20"/>
                        <a:pt x="61" y="18"/>
                      </a:cubicBezTo>
                      <a:cubicBezTo>
                        <a:pt x="48" y="0"/>
                        <a:pt x="29" y="3"/>
                        <a:pt x="12" y="3"/>
                      </a:cubicBezTo>
                      <a:cubicBezTo>
                        <a:pt x="8" y="3"/>
                        <a:pt x="4" y="0"/>
                        <a:pt x="2" y="6"/>
                      </a:cubicBezTo>
                      <a:cubicBezTo>
                        <a:pt x="0" y="11"/>
                        <a:pt x="3" y="15"/>
                        <a:pt x="6" y="19"/>
                      </a:cubicBezTo>
                      <a:cubicBezTo>
                        <a:pt x="18" y="35"/>
                        <a:pt x="34" y="34"/>
                        <a:pt x="51" y="32"/>
                      </a:cubicBezTo>
                      <a:close/>
                    </a:path>
                  </a:pathLst>
                </a:custGeom>
                <a:solidFill>
                  <a:schemeClr val="accent4"/>
                </a:solidFill>
                <a:ln>
                  <a:noFill/>
                </a:ln>
                <a:effectLst>
                  <a:outerShdw blurRad="190500" dist="127000" dir="2700000" algn="tl" rotWithShape="0">
                    <a:schemeClr val="accent5">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8" name="Freeform 34">
                  <a:extLst>
                    <a:ext uri="{FF2B5EF4-FFF2-40B4-BE49-F238E27FC236}">
                      <a16:creationId xmlns:a16="http://schemas.microsoft.com/office/drawing/2014/main" id="{715712E0-F7C0-0C02-CD68-4E726DE0FAFC}"/>
                    </a:ext>
                  </a:extLst>
                </p:cNvPr>
                <p:cNvSpPr>
                  <a:spLocks/>
                </p:cNvSpPr>
                <p:nvPr/>
              </p:nvSpPr>
              <p:spPr bwMode="auto">
                <a:xfrm>
                  <a:off x="3935730" y="1330960"/>
                  <a:ext cx="327025" cy="152400"/>
                </a:xfrm>
                <a:custGeom>
                  <a:avLst/>
                  <a:gdLst>
                    <a:gd name="T0" fmla="*/ 3 w 208"/>
                    <a:gd name="T1" fmla="*/ 60 h 97"/>
                    <a:gd name="T2" fmla="*/ 11 w 208"/>
                    <a:gd name="T3" fmla="*/ 69 h 97"/>
                    <a:gd name="T4" fmla="*/ 63 w 208"/>
                    <a:gd name="T5" fmla="*/ 69 h 97"/>
                    <a:gd name="T6" fmla="*/ 67 w 208"/>
                    <a:gd name="T7" fmla="*/ 73 h 97"/>
                    <a:gd name="T8" fmla="*/ 55 w 208"/>
                    <a:gd name="T9" fmla="*/ 84 h 97"/>
                    <a:gd name="T10" fmla="*/ 87 w 208"/>
                    <a:gd name="T11" fmla="*/ 93 h 97"/>
                    <a:gd name="T12" fmla="*/ 190 w 208"/>
                    <a:gd name="T13" fmla="*/ 73 h 97"/>
                    <a:gd name="T14" fmla="*/ 204 w 208"/>
                    <a:gd name="T15" fmla="*/ 53 h 97"/>
                    <a:gd name="T16" fmla="*/ 202 w 208"/>
                    <a:gd name="T17" fmla="*/ 36 h 97"/>
                    <a:gd name="T18" fmla="*/ 183 w 208"/>
                    <a:gd name="T19" fmla="*/ 35 h 97"/>
                    <a:gd name="T20" fmla="*/ 163 w 208"/>
                    <a:gd name="T21" fmla="*/ 29 h 97"/>
                    <a:gd name="T22" fmla="*/ 154 w 208"/>
                    <a:gd name="T23" fmla="*/ 11 h 97"/>
                    <a:gd name="T24" fmla="*/ 138 w 208"/>
                    <a:gd name="T25" fmla="*/ 9 h 97"/>
                    <a:gd name="T26" fmla="*/ 126 w 208"/>
                    <a:gd name="T27" fmla="*/ 28 h 97"/>
                    <a:gd name="T28" fmla="*/ 132 w 208"/>
                    <a:gd name="T29" fmla="*/ 51 h 97"/>
                    <a:gd name="T30" fmla="*/ 108 w 208"/>
                    <a:gd name="T31" fmla="*/ 44 h 97"/>
                    <a:gd name="T32" fmla="*/ 51 w 208"/>
                    <a:gd name="T33" fmla="*/ 14 h 97"/>
                    <a:gd name="T34" fmla="*/ 46 w 208"/>
                    <a:gd name="T35" fmla="*/ 16 h 97"/>
                    <a:gd name="T36" fmla="*/ 3 w 208"/>
                    <a:gd name="T37" fmla="*/ 6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8" h="97">
                      <a:moveTo>
                        <a:pt x="3" y="60"/>
                      </a:moveTo>
                      <a:cubicBezTo>
                        <a:pt x="0" y="65"/>
                        <a:pt x="6" y="69"/>
                        <a:pt x="11" y="69"/>
                      </a:cubicBezTo>
                      <a:cubicBezTo>
                        <a:pt x="28" y="69"/>
                        <a:pt x="45" y="77"/>
                        <a:pt x="63" y="69"/>
                      </a:cubicBezTo>
                      <a:cubicBezTo>
                        <a:pt x="63" y="69"/>
                        <a:pt x="65" y="72"/>
                        <a:pt x="67" y="73"/>
                      </a:cubicBezTo>
                      <a:cubicBezTo>
                        <a:pt x="63" y="77"/>
                        <a:pt x="59" y="80"/>
                        <a:pt x="55" y="84"/>
                      </a:cubicBezTo>
                      <a:cubicBezTo>
                        <a:pt x="64" y="94"/>
                        <a:pt x="76" y="97"/>
                        <a:pt x="87" y="93"/>
                      </a:cubicBezTo>
                      <a:cubicBezTo>
                        <a:pt x="121" y="82"/>
                        <a:pt x="154" y="69"/>
                        <a:pt x="190" y="73"/>
                      </a:cubicBezTo>
                      <a:cubicBezTo>
                        <a:pt x="202" y="74"/>
                        <a:pt x="200" y="60"/>
                        <a:pt x="204" y="53"/>
                      </a:cubicBezTo>
                      <a:cubicBezTo>
                        <a:pt x="207" y="49"/>
                        <a:pt x="208" y="39"/>
                        <a:pt x="202" y="36"/>
                      </a:cubicBezTo>
                      <a:cubicBezTo>
                        <a:pt x="197" y="34"/>
                        <a:pt x="191" y="27"/>
                        <a:pt x="183" y="35"/>
                      </a:cubicBezTo>
                      <a:cubicBezTo>
                        <a:pt x="175" y="42"/>
                        <a:pt x="168" y="36"/>
                        <a:pt x="163" y="29"/>
                      </a:cubicBezTo>
                      <a:cubicBezTo>
                        <a:pt x="160" y="24"/>
                        <a:pt x="157" y="17"/>
                        <a:pt x="154" y="11"/>
                      </a:cubicBezTo>
                      <a:cubicBezTo>
                        <a:pt x="150" y="0"/>
                        <a:pt x="140" y="3"/>
                        <a:pt x="138" y="9"/>
                      </a:cubicBezTo>
                      <a:cubicBezTo>
                        <a:pt x="134" y="16"/>
                        <a:pt x="115" y="15"/>
                        <a:pt x="126" y="28"/>
                      </a:cubicBezTo>
                      <a:cubicBezTo>
                        <a:pt x="134" y="36"/>
                        <a:pt x="130" y="43"/>
                        <a:pt x="132" y="51"/>
                      </a:cubicBezTo>
                      <a:cubicBezTo>
                        <a:pt x="124" y="50"/>
                        <a:pt x="116" y="56"/>
                        <a:pt x="108" y="44"/>
                      </a:cubicBezTo>
                      <a:cubicBezTo>
                        <a:pt x="95" y="24"/>
                        <a:pt x="67" y="31"/>
                        <a:pt x="51" y="14"/>
                      </a:cubicBezTo>
                      <a:cubicBezTo>
                        <a:pt x="50" y="13"/>
                        <a:pt x="47" y="16"/>
                        <a:pt x="46" y="16"/>
                      </a:cubicBezTo>
                      <a:cubicBezTo>
                        <a:pt x="22" y="20"/>
                        <a:pt x="16" y="44"/>
                        <a:pt x="3" y="60"/>
                      </a:cubicBezTo>
                      <a:close/>
                    </a:path>
                  </a:pathLst>
                </a:custGeom>
                <a:solidFill>
                  <a:schemeClr val="accent4"/>
                </a:solidFill>
                <a:ln>
                  <a:noFill/>
                </a:ln>
                <a:effectLst>
                  <a:outerShdw blurRad="190500" dist="127000" dir="2700000" algn="tl" rotWithShape="0">
                    <a:schemeClr val="accent5">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9" name="Freeform 35">
                  <a:extLst>
                    <a:ext uri="{FF2B5EF4-FFF2-40B4-BE49-F238E27FC236}">
                      <a16:creationId xmlns:a16="http://schemas.microsoft.com/office/drawing/2014/main" id="{E6A65AAB-17F9-470F-6EBA-C62376ECD8AA}"/>
                    </a:ext>
                  </a:extLst>
                </p:cNvPr>
                <p:cNvSpPr>
                  <a:spLocks/>
                </p:cNvSpPr>
                <p:nvPr/>
              </p:nvSpPr>
              <p:spPr bwMode="auto">
                <a:xfrm>
                  <a:off x="6353493" y="1872297"/>
                  <a:ext cx="273050" cy="144462"/>
                </a:xfrm>
                <a:custGeom>
                  <a:avLst/>
                  <a:gdLst>
                    <a:gd name="T0" fmla="*/ 166 w 173"/>
                    <a:gd name="T1" fmla="*/ 28 h 92"/>
                    <a:gd name="T2" fmla="*/ 138 w 173"/>
                    <a:gd name="T3" fmla="*/ 6 h 92"/>
                    <a:gd name="T4" fmla="*/ 130 w 173"/>
                    <a:gd name="T5" fmla="*/ 2 h 92"/>
                    <a:gd name="T6" fmla="*/ 75 w 173"/>
                    <a:gd name="T7" fmla="*/ 22 h 92"/>
                    <a:gd name="T8" fmla="*/ 70 w 173"/>
                    <a:gd name="T9" fmla="*/ 18 h 92"/>
                    <a:gd name="T10" fmla="*/ 63 w 173"/>
                    <a:gd name="T11" fmla="*/ 23 h 92"/>
                    <a:gd name="T12" fmla="*/ 48 w 173"/>
                    <a:gd name="T13" fmla="*/ 34 h 92"/>
                    <a:gd name="T14" fmla="*/ 43 w 173"/>
                    <a:gd name="T15" fmla="*/ 20 h 92"/>
                    <a:gd name="T16" fmla="*/ 22 w 173"/>
                    <a:gd name="T17" fmla="*/ 3 h 92"/>
                    <a:gd name="T18" fmla="*/ 0 w 173"/>
                    <a:gd name="T19" fmla="*/ 30 h 92"/>
                    <a:gd name="T20" fmla="*/ 22 w 173"/>
                    <a:gd name="T21" fmla="*/ 27 h 92"/>
                    <a:gd name="T22" fmla="*/ 33 w 173"/>
                    <a:gd name="T23" fmla="*/ 36 h 92"/>
                    <a:gd name="T24" fmla="*/ 24 w 173"/>
                    <a:gd name="T25" fmla="*/ 44 h 92"/>
                    <a:gd name="T26" fmla="*/ 7 w 173"/>
                    <a:gd name="T27" fmla="*/ 52 h 92"/>
                    <a:gd name="T28" fmla="*/ 35 w 173"/>
                    <a:gd name="T29" fmla="*/ 62 h 92"/>
                    <a:gd name="T30" fmla="*/ 27 w 173"/>
                    <a:gd name="T31" fmla="*/ 78 h 92"/>
                    <a:gd name="T32" fmla="*/ 67 w 173"/>
                    <a:gd name="T33" fmla="*/ 85 h 92"/>
                    <a:gd name="T34" fmla="*/ 99 w 173"/>
                    <a:gd name="T35" fmla="*/ 85 h 92"/>
                    <a:gd name="T36" fmla="*/ 141 w 173"/>
                    <a:gd name="T37" fmla="*/ 67 h 92"/>
                    <a:gd name="T38" fmla="*/ 168 w 173"/>
                    <a:gd name="T39" fmla="*/ 42 h 92"/>
                    <a:gd name="T40" fmla="*/ 166 w 173"/>
                    <a:gd name="T41" fmla="*/ 28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3" h="92">
                      <a:moveTo>
                        <a:pt x="166" y="28"/>
                      </a:moveTo>
                      <a:cubicBezTo>
                        <a:pt x="155" y="24"/>
                        <a:pt x="150" y="10"/>
                        <a:pt x="138" y="6"/>
                      </a:cubicBezTo>
                      <a:cubicBezTo>
                        <a:pt x="135" y="5"/>
                        <a:pt x="132" y="0"/>
                        <a:pt x="130" y="2"/>
                      </a:cubicBezTo>
                      <a:cubicBezTo>
                        <a:pt x="117" y="27"/>
                        <a:pt x="89" y="2"/>
                        <a:pt x="75" y="22"/>
                      </a:cubicBezTo>
                      <a:cubicBezTo>
                        <a:pt x="75" y="22"/>
                        <a:pt x="72" y="20"/>
                        <a:pt x="70" y="18"/>
                      </a:cubicBezTo>
                      <a:cubicBezTo>
                        <a:pt x="62" y="10"/>
                        <a:pt x="65" y="17"/>
                        <a:pt x="63" y="23"/>
                      </a:cubicBezTo>
                      <a:cubicBezTo>
                        <a:pt x="62" y="28"/>
                        <a:pt x="53" y="34"/>
                        <a:pt x="48" y="34"/>
                      </a:cubicBezTo>
                      <a:cubicBezTo>
                        <a:pt x="44" y="35"/>
                        <a:pt x="45" y="25"/>
                        <a:pt x="43" y="20"/>
                      </a:cubicBezTo>
                      <a:cubicBezTo>
                        <a:pt x="40" y="11"/>
                        <a:pt x="32" y="4"/>
                        <a:pt x="22" y="3"/>
                      </a:cubicBezTo>
                      <a:cubicBezTo>
                        <a:pt x="22" y="20"/>
                        <a:pt x="2" y="16"/>
                        <a:pt x="0" y="30"/>
                      </a:cubicBezTo>
                      <a:cubicBezTo>
                        <a:pt x="8" y="35"/>
                        <a:pt x="14" y="26"/>
                        <a:pt x="22" y="27"/>
                      </a:cubicBezTo>
                      <a:cubicBezTo>
                        <a:pt x="28" y="28"/>
                        <a:pt x="33" y="27"/>
                        <a:pt x="33" y="36"/>
                      </a:cubicBezTo>
                      <a:cubicBezTo>
                        <a:pt x="32" y="42"/>
                        <a:pt x="30" y="44"/>
                        <a:pt x="24" y="44"/>
                      </a:cubicBezTo>
                      <a:cubicBezTo>
                        <a:pt x="18" y="44"/>
                        <a:pt x="12" y="45"/>
                        <a:pt x="7" y="52"/>
                      </a:cubicBezTo>
                      <a:cubicBezTo>
                        <a:pt x="18" y="54"/>
                        <a:pt x="29" y="49"/>
                        <a:pt x="35" y="62"/>
                      </a:cubicBezTo>
                      <a:cubicBezTo>
                        <a:pt x="40" y="72"/>
                        <a:pt x="28" y="71"/>
                        <a:pt x="27" y="78"/>
                      </a:cubicBezTo>
                      <a:cubicBezTo>
                        <a:pt x="41" y="79"/>
                        <a:pt x="54" y="75"/>
                        <a:pt x="67" y="85"/>
                      </a:cubicBezTo>
                      <a:cubicBezTo>
                        <a:pt x="75" y="90"/>
                        <a:pt x="88" y="92"/>
                        <a:pt x="99" y="85"/>
                      </a:cubicBezTo>
                      <a:cubicBezTo>
                        <a:pt x="112" y="77"/>
                        <a:pt x="126" y="69"/>
                        <a:pt x="141" y="67"/>
                      </a:cubicBezTo>
                      <a:cubicBezTo>
                        <a:pt x="156" y="64"/>
                        <a:pt x="161" y="52"/>
                        <a:pt x="168" y="42"/>
                      </a:cubicBezTo>
                      <a:cubicBezTo>
                        <a:pt x="173" y="36"/>
                        <a:pt x="172" y="31"/>
                        <a:pt x="166" y="28"/>
                      </a:cubicBezTo>
                      <a:close/>
                    </a:path>
                  </a:pathLst>
                </a:custGeom>
                <a:solidFill>
                  <a:schemeClr val="accent4"/>
                </a:solidFill>
                <a:ln>
                  <a:noFill/>
                </a:ln>
                <a:effectLst>
                  <a:outerShdw blurRad="190500" dist="127000" dir="2700000" algn="tl" rotWithShape="0">
                    <a:schemeClr val="accent5">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0" name="Freeform 36">
                  <a:extLst>
                    <a:ext uri="{FF2B5EF4-FFF2-40B4-BE49-F238E27FC236}">
                      <a16:creationId xmlns:a16="http://schemas.microsoft.com/office/drawing/2014/main" id="{6BCA0DC2-F06C-E9CC-2BFA-CBD6341BD102}"/>
                    </a:ext>
                  </a:extLst>
                </p:cNvPr>
                <p:cNvSpPr>
                  <a:spLocks/>
                </p:cNvSpPr>
                <p:nvPr/>
              </p:nvSpPr>
              <p:spPr bwMode="auto">
                <a:xfrm>
                  <a:off x="4335780" y="1494472"/>
                  <a:ext cx="169863" cy="157162"/>
                </a:xfrm>
                <a:custGeom>
                  <a:avLst/>
                  <a:gdLst>
                    <a:gd name="T0" fmla="*/ 77 w 107"/>
                    <a:gd name="T1" fmla="*/ 4 h 100"/>
                    <a:gd name="T2" fmla="*/ 33 w 107"/>
                    <a:gd name="T3" fmla="*/ 3 h 100"/>
                    <a:gd name="T4" fmla="*/ 14 w 107"/>
                    <a:gd name="T5" fmla="*/ 17 h 100"/>
                    <a:gd name="T6" fmla="*/ 27 w 107"/>
                    <a:gd name="T7" fmla="*/ 37 h 100"/>
                    <a:gd name="T8" fmla="*/ 21 w 107"/>
                    <a:gd name="T9" fmla="*/ 37 h 100"/>
                    <a:gd name="T10" fmla="*/ 2 w 107"/>
                    <a:gd name="T11" fmla="*/ 40 h 100"/>
                    <a:gd name="T12" fmla="*/ 15 w 107"/>
                    <a:gd name="T13" fmla="*/ 65 h 100"/>
                    <a:gd name="T14" fmla="*/ 45 w 107"/>
                    <a:gd name="T15" fmla="*/ 89 h 100"/>
                    <a:gd name="T16" fmla="*/ 67 w 107"/>
                    <a:gd name="T17" fmla="*/ 95 h 100"/>
                    <a:gd name="T18" fmla="*/ 94 w 107"/>
                    <a:gd name="T19" fmla="*/ 79 h 100"/>
                    <a:gd name="T20" fmla="*/ 93 w 107"/>
                    <a:gd name="T21" fmla="*/ 41 h 100"/>
                    <a:gd name="T22" fmla="*/ 90 w 107"/>
                    <a:gd name="T23" fmla="*/ 23 h 100"/>
                    <a:gd name="T24" fmla="*/ 77 w 107"/>
                    <a:gd name="T25" fmla="*/ 4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7" h="100">
                      <a:moveTo>
                        <a:pt x="77" y="4"/>
                      </a:moveTo>
                      <a:cubicBezTo>
                        <a:pt x="62" y="7"/>
                        <a:pt x="48" y="3"/>
                        <a:pt x="33" y="3"/>
                      </a:cubicBezTo>
                      <a:cubicBezTo>
                        <a:pt x="23" y="3"/>
                        <a:pt x="17" y="7"/>
                        <a:pt x="14" y="17"/>
                      </a:cubicBezTo>
                      <a:cubicBezTo>
                        <a:pt x="11" y="29"/>
                        <a:pt x="18" y="33"/>
                        <a:pt x="27" y="37"/>
                      </a:cubicBezTo>
                      <a:cubicBezTo>
                        <a:pt x="25" y="37"/>
                        <a:pt x="23" y="37"/>
                        <a:pt x="21" y="37"/>
                      </a:cubicBezTo>
                      <a:cubicBezTo>
                        <a:pt x="15" y="40"/>
                        <a:pt x="6" y="24"/>
                        <a:pt x="2" y="40"/>
                      </a:cubicBezTo>
                      <a:cubicBezTo>
                        <a:pt x="0" y="51"/>
                        <a:pt x="1" y="60"/>
                        <a:pt x="15" y="65"/>
                      </a:cubicBezTo>
                      <a:cubicBezTo>
                        <a:pt x="26" y="68"/>
                        <a:pt x="38" y="77"/>
                        <a:pt x="45" y="89"/>
                      </a:cubicBezTo>
                      <a:cubicBezTo>
                        <a:pt x="50" y="99"/>
                        <a:pt x="61" y="100"/>
                        <a:pt x="67" y="95"/>
                      </a:cubicBezTo>
                      <a:cubicBezTo>
                        <a:pt x="76" y="88"/>
                        <a:pt x="85" y="85"/>
                        <a:pt x="94" y="79"/>
                      </a:cubicBezTo>
                      <a:cubicBezTo>
                        <a:pt x="107" y="72"/>
                        <a:pt x="106" y="50"/>
                        <a:pt x="93" y="41"/>
                      </a:cubicBezTo>
                      <a:cubicBezTo>
                        <a:pt x="86" y="36"/>
                        <a:pt x="86" y="30"/>
                        <a:pt x="90" y="23"/>
                      </a:cubicBezTo>
                      <a:cubicBezTo>
                        <a:pt x="99" y="6"/>
                        <a:pt x="91" y="0"/>
                        <a:pt x="77" y="4"/>
                      </a:cubicBezTo>
                      <a:close/>
                    </a:path>
                  </a:pathLst>
                </a:custGeom>
                <a:solidFill>
                  <a:schemeClr val="accent4"/>
                </a:solidFill>
                <a:ln>
                  <a:noFill/>
                </a:ln>
                <a:effectLst>
                  <a:outerShdw blurRad="190500" dist="127000" dir="2700000" algn="tl" rotWithShape="0">
                    <a:schemeClr val="accent5">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1" name="Freeform 37">
                  <a:extLst>
                    <a:ext uri="{FF2B5EF4-FFF2-40B4-BE49-F238E27FC236}">
                      <a16:creationId xmlns:a16="http://schemas.microsoft.com/office/drawing/2014/main" id="{51BB9726-6274-7208-1F3A-99C586EF8BD0}"/>
                    </a:ext>
                  </a:extLst>
                </p:cNvPr>
                <p:cNvSpPr>
                  <a:spLocks/>
                </p:cNvSpPr>
                <p:nvPr/>
              </p:nvSpPr>
              <p:spPr bwMode="auto">
                <a:xfrm>
                  <a:off x="4794568" y="3407409"/>
                  <a:ext cx="277813" cy="134937"/>
                </a:xfrm>
                <a:custGeom>
                  <a:avLst/>
                  <a:gdLst>
                    <a:gd name="T0" fmla="*/ 169 w 177"/>
                    <a:gd name="T1" fmla="*/ 53 h 86"/>
                    <a:gd name="T2" fmla="*/ 57 w 177"/>
                    <a:gd name="T3" fmla="*/ 4 h 86"/>
                    <a:gd name="T4" fmla="*/ 3 w 177"/>
                    <a:gd name="T5" fmla="*/ 26 h 86"/>
                    <a:gd name="T6" fmla="*/ 2 w 177"/>
                    <a:gd name="T7" fmla="*/ 36 h 86"/>
                    <a:gd name="T8" fmla="*/ 11 w 177"/>
                    <a:gd name="T9" fmla="*/ 35 h 86"/>
                    <a:gd name="T10" fmla="*/ 34 w 177"/>
                    <a:gd name="T11" fmla="*/ 27 h 86"/>
                    <a:gd name="T12" fmla="*/ 90 w 177"/>
                    <a:gd name="T13" fmla="*/ 41 h 86"/>
                    <a:gd name="T14" fmla="*/ 117 w 177"/>
                    <a:gd name="T15" fmla="*/ 58 h 86"/>
                    <a:gd name="T16" fmla="*/ 140 w 177"/>
                    <a:gd name="T17" fmla="*/ 74 h 86"/>
                    <a:gd name="T18" fmla="*/ 168 w 177"/>
                    <a:gd name="T19" fmla="*/ 71 h 86"/>
                    <a:gd name="T20" fmla="*/ 177 w 177"/>
                    <a:gd name="T21" fmla="*/ 64 h 86"/>
                    <a:gd name="T22" fmla="*/ 169 w 177"/>
                    <a:gd name="T23" fmla="*/ 5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7" h="86">
                      <a:moveTo>
                        <a:pt x="169" y="53"/>
                      </a:moveTo>
                      <a:cubicBezTo>
                        <a:pt x="131" y="38"/>
                        <a:pt x="97" y="12"/>
                        <a:pt x="57" y="4"/>
                      </a:cubicBezTo>
                      <a:cubicBezTo>
                        <a:pt x="38" y="0"/>
                        <a:pt x="12" y="10"/>
                        <a:pt x="3" y="26"/>
                      </a:cubicBezTo>
                      <a:cubicBezTo>
                        <a:pt x="1" y="29"/>
                        <a:pt x="0" y="32"/>
                        <a:pt x="2" y="36"/>
                      </a:cubicBezTo>
                      <a:cubicBezTo>
                        <a:pt x="4" y="40"/>
                        <a:pt x="8" y="36"/>
                        <a:pt x="11" y="35"/>
                      </a:cubicBezTo>
                      <a:cubicBezTo>
                        <a:pt x="19" y="33"/>
                        <a:pt x="24" y="24"/>
                        <a:pt x="34" y="27"/>
                      </a:cubicBezTo>
                      <a:cubicBezTo>
                        <a:pt x="53" y="32"/>
                        <a:pt x="71" y="36"/>
                        <a:pt x="90" y="41"/>
                      </a:cubicBezTo>
                      <a:cubicBezTo>
                        <a:pt x="101" y="43"/>
                        <a:pt x="104" y="59"/>
                        <a:pt x="117" y="58"/>
                      </a:cubicBezTo>
                      <a:cubicBezTo>
                        <a:pt x="112" y="86"/>
                        <a:pt x="133" y="68"/>
                        <a:pt x="140" y="74"/>
                      </a:cubicBezTo>
                      <a:cubicBezTo>
                        <a:pt x="150" y="72"/>
                        <a:pt x="159" y="76"/>
                        <a:pt x="168" y="71"/>
                      </a:cubicBezTo>
                      <a:cubicBezTo>
                        <a:pt x="171" y="68"/>
                        <a:pt x="174" y="66"/>
                        <a:pt x="177" y="64"/>
                      </a:cubicBezTo>
                      <a:cubicBezTo>
                        <a:pt x="174" y="60"/>
                        <a:pt x="172" y="54"/>
                        <a:pt x="169" y="53"/>
                      </a:cubicBezTo>
                      <a:close/>
                    </a:path>
                  </a:pathLst>
                </a:custGeom>
                <a:solidFill>
                  <a:schemeClr val="accent4"/>
                </a:solidFill>
                <a:ln>
                  <a:noFill/>
                </a:ln>
                <a:effectLst>
                  <a:outerShdw blurRad="190500" dist="127000" dir="2700000" algn="tl" rotWithShape="0">
                    <a:schemeClr val="accent5">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2" name="Freeform 38">
                  <a:extLst>
                    <a:ext uri="{FF2B5EF4-FFF2-40B4-BE49-F238E27FC236}">
                      <a16:creationId xmlns:a16="http://schemas.microsoft.com/office/drawing/2014/main" id="{466C2FE4-9079-3896-EF88-A94F0FBE931D}"/>
                    </a:ext>
                  </a:extLst>
                </p:cNvPr>
                <p:cNvSpPr>
                  <a:spLocks/>
                </p:cNvSpPr>
                <p:nvPr/>
              </p:nvSpPr>
              <p:spPr bwMode="auto">
                <a:xfrm>
                  <a:off x="4251643" y="1170622"/>
                  <a:ext cx="180975" cy="114300"/>
                </a:xfrm>
                <a:custGeom>
                  <a:avLst/>
                  <a:gdLst>
                    <a:gd name="T0" fmla="*/ 5 w 115"/>
                    <a:gd name="T1" fmla="*/ 24 h 73"/>
                    <a:gd name="T2" fmla="*/ 12 w 115"/>
                    <a:gd name="T3" fmla="*/ 37 h 73"/>
                    <a:gd name="T4" fmla="*/ 32 w 115"/>
                    <a:gd name="T5" fmla="*/ 57 h 73"/>
                    <a:gd name="T6" fmla="*/ 75 w 115"/>
                    <a:gd name="T7" fmla="*/ 64 h 73"/>
                    <a:gd name="T8" fmla="*/ 95 w 115"/>
                    <a:gd name="T9" fmla="*/ 73 h 73"/>
                    <a:gd name="T10" fmla="*/ 107 w 115"/>
                    <a:gd name="T11" fmla="*/ 52 h 73"/>
                    <a:gd name="T12" fmla="*/ 83 w 115"/>
                    <a:gd name="T13" fmla="*/ 29 h 73"/>
                    <a:gd name="T14" fmla="*/ 54 w 115"/>
                    <a:gd name="T15" fmla="*/ 18 h 73"/>
                    <a:gd name="T16" fmla="*/ 10 w 115"/>
                    <a:gd name="T17" fmla="*/ 9 h 73"/>
                    <a:gd name="T18" fmla="*/ 1 w 115"/>
                    <a:gd name="T19" fmla="*/ 13 h 73"/>
                    <a:gd name="T20" fmla="*/ 5 w 115"/>
                    <a:gd name="T21" fmla="*/ 24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5" h="73">
                      <a:moveTo>
                        <a:pt x="5" y="24"/>
                      </a:moveTo>
                      <a:cubicBezTo>
                        <a:pt x="10" y="27"/>
                        <a:pt x="13" y="29"/>
                        <a:pt x="12" y="37"/>
                      </a:cubicBezTo>
                      <a:cubicBezTo>
                        <a:pt x="8" y="57"/>
                        <a:pt x="13" y="61"/>
                        <a:pt x="32" y="57"/>
                      </a:cubicBezTo>
                      <a:cubicBezTo>
                        <a:pt x="47" y="53"/>
                        <a:pt x="64" y="51"/>
                        <a:pt x="75" y="64"/>
                      </a:cubicBezTo>
                      <a:cubicBezTo>
                        <a:pt x="81" y="72"/>
                        <a:pt x="87" y="73"/>
                        <a:pt x="95" y="73"/>
                      </a:cubicBezTo>
                      <a:cubicBezTo>
                        <a:pt x="115" y="73"/>
                        <a:pt x="115" y="72"/>
                        <a:pt x="107" y="52"/>
                      </a:cubicBezTo>
                      <a:cubicBezTo>
                        <a:pt x="101" y="41"/>
                        <a:pt x="100" y="29"/>
                        <a:pt x="83" y="29"/>
                      </a:cubicBezTo>
                      <a:cubicBezTo>
                        <a:pt x="74" y="28"/>
                        <a:pt x="57" y="21"/>
                        <a:pt x="54" y="18"/>
                      </a:cubicBezTo>
                      <a:cubicBezTo>
                        <a:pt x="41" y="0"/>
                        <a:pt x="25" y="9"/>
                        <a:pt x="10" y="9"/>
                      </a:cubicBezTo>
                      <a:cubicBezTo>
                        <a:pt x="7" y="9"/>
                        <a:pt x="2" y="7"/>
                        <a:pt x="1" y="13"/>
                      </a:cubicBezTo>
                      <a:cubicBezTo>
                        <a:pt x="0" y="18"/>
                        <a:pt x="1" y="22"/>
                        <a:pt x="5" y="24"/>
                      </a:cubicBezTo>
                      <a:close/>
                    </a:path>
                  </a:pathLst>
                </a:custGeom>
                <a:solidFill>
                  <a:schemeClr val="accent4"/>
                </a:solidFill>
                <a:ln>
                  <a:noFill/>
                </a:ln>
                <a:effectLst>
                  <a:outerShdw blurRad="190500" dist="127000" dir="2700000" algn="tl" rotWithShape="0">
                    <a:schemeClr val="accent5">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3" name="Freeform 39">
                  <a:extLst>
                    <a:ext uri="{FF2B5EF4-FFF2-40B4-BE49-F238E27FC236}">
                      <a16:creationId xmlns:a16="http://schemas.microsoft.com/office/drawing/2014/main" id="{B760DEF7-2D2C-CE96-7397-54DABF56D228}"/>
                    </a:ext>
                  </a:extLst>
                </p:cNvPr>
                <p:cNvSpPr>
                  <a:spLocks/>
                </p:cNvSpPr>
                <p:nvPr/>
              </p:nvSpPr>
              <p:spPr bwMode="auto">
                <a:xfrm>
                  <a:off x="4337368" y="1334135"/>
                  <a:ext cx="139700" cy="119062"/>
                </a:xfrm>
                <a:custGeom>
                  <a:avLst/>
                  <a:gdLst>
                    <a:gd name="T0" fmla="*/ 38 w 88"/>
                    <a:gd name="T1" fmla="*/ 8 h 76"/>
                    <a:gd name="T2" fmla="*/ 6 w 88"/>
                    <a:gd name="T3" fmla="*/ 37 h 76"/>
                    <a:gd name="T4" fmla="*/ 19 w 88"/>
                    <a:gd name="T5" fmla="*/ 50 h 76"/>
                    <a:gd name="T6" fmla="*/ 28 w 88"/>
                    <a:gd name="T7" fmla="*/ 63 h 76"/>
                    <a:gd name="T8" fmla="*/ 41 w 88"/>
                    <a:gd name="T9" fmla="*/ 76 h 76"/>
                    <a:gd name="T10" fmla="*/ 60 w 88"/>
                    <a:gd name="T11" fmla="*/ 71 h 76"/>
                    <a:gd name="T12" fmla="*/ 83 w 88"/>
                    <a:gd name="T13" fmla="*/ 55 h 76"/>
                    <a:gd name="T14" fmla="*/ 76 w 88"/>
                    <a:gd name="T15" fmla="*/ 10 h 76"/>
                    <a:gd name="T16" fmla="*/ 59 w 88"/>
                    <a:gd name="T17" fmla="*/ 4 h 76"/>
                    <a:gd name="T18" fmla="*/ 38 w 88"/>
                    <a:gd name="T19" fmla="*/ 8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76">
                      <a:moveTo>
                        <a:pt x="38" y="8"/>
                      </a:moveTo>
                      <a:cubicBezTo>
                        <a:pt x="27" y="15"/>
                        <a:pt x="3" y="6"/>
                        <a:pt x="6" y="37"/>
                      </a:cubicBezTo>
                      <a:cubicBezTo>
                        <a:pt x="0" y="49"/>
                        <a:pt x="8" y="51"/>
                        <a:pt x="19" y="50"/>
                      </a:cubicBezTo>
                      <a:cubicBezTo>
                        <a:pt x="30" y="49"/>
                        <a:pt x="29" y="57"/>
                        <a:pt x="28" y="63"/>
                      </a:cubicBezTo>
                      <a:cubicBezTo>
                        <a:pt x="27" y="74"/>
                        <a:pt x="33" y="75"/>
                        <a:pt x="41" y="76"/>
                      </a:cubicBezTo>
                      <a:cubicBezTo>
                        <a:pt x="48" y="76"/>
                        <a:pt x="54" y="70"/>
                        <a:pt x="60" y="71"/>
                      </a:cubicBezTo>
                      <a:cubicBezTo>
                        <a:pt x="73" y="74"/>
                        <a:pt x="81" y="65"/>
                        <a:pt x="83" y="55"/>
                      </a:cubicBezTo>
                      <a:cubicBezTo>
                        <a:pt x="86" y="40"/>
                        <a:pt x="88" y="23"/>
                        <a:pt x="76" y="10"/>
                      </a:cubicBezTo>
                      <a:cubicBezTo>
                        <a:pt x="72" y="6"/>
                        <a:pt x="65" y="0"/>
                        <a:pt x="59" y="4"/>
                      </a:cubicBezTo>
                      <a:cubicBezTo>
                        <a:pt x="52" y="8"/>
                        <a:pt x="44" y="4"/>
                        <a:pt x="38" y="8"/>
                      </a:cubicBezTo>
                      <a:close/>
                    </a:path>
                  </a:pathLst>
                </a:custGeom>
                <a:solidFill>
                  <a:schemeClr val="accent4"/>
                </a:solidFill>
                <a:ln>
                  <a:noFill/>
                </a:ln>
                <a:effectLst>
                  <a:outerShdw blurRad="190500" dist="127000" dir="2700000" algn="tl" rotWithShape="0">
                    <a:schemeClr val="accent5">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4" name="Freeform 40">
                  <a:extLst>
                    <a:ext uri="{FF2B5EF4-FFF2-40B4-BE49-F238E27FC236}">
                      <a16:creationId xmlns:a16="http://schemas.microsoft.com/office/drawing/2014/main" id="{46096721-2FAC-696B-B44C-976B676E6A0D}"/>
                    </a:ext>
                  </a:extLst>
                </p:cNvPr>
                <p:cNvSpPr>
                  <a:spLocks/>
                </p:cNvSpPr>
                <p:nvPr/>
              </p:nvSpPr>
              <p:spPr bwMode="auto">
                <a:xfrm>
                  <a:off x="3807143" y="1296035"/>
                  <a:ext cx="185738" cy="103187"/>
                </a:xfrm>
                <a:custGeom>
                  <a:avLst/>
                  <a:gdLst>
                    <a:gd name="T0" fmla="*/ 11 w 118"/>
                    <a:gd name="T1" fmla="*/ 61 h 66"/>
                    <a:gd name="T2" fmla="*/ 34 w 118"/>
                    <a:gd name="T3" fmla="*/ 58 h 66"/>
                    <a:gd name="T4" fmla="*/ 69 w 118"/>
                    <a:gd name="T5" fmla="*/ 39 h 66"/>
                    <a:gd name="T6" fmla="*/ 75 w 118"/>
                    <a:gd name="T7" fmla="*/ 32 h 66"/>
                    <a:gd name="T8" fmla="*/ 80 w 118"/>
                    <a:gd name="T9" fmla="*/ 40 h 66"/>
                    <a:gd name="T10" fmla="*/ 95 w 118"/>
                    <a:gd name="T11" fmla="*/ 45 h 66"/>
                    <a:gd name="T12" fmla="*/ 110 w 118"/>
                    <a:gd name="T13" fmla="*/ 14 h 66"/>
                    <a:gd name="T14" fmla="*/ 113 w 118"/>
                    <a:gd name="T15" fmla="*/ 5 h 66"/>
                    <a:gd name="T16" fmla="*/ 102 w 118"/>
                    <a:gd name="T17" fmla="*/ 2 h 66"/>
                    <a:gd name="T18" fmla="*/ 71 w 118"/>
                    <a:gd name="T19" fmla="*/ 5 h 66"/>
                    <a:gd name="T20" fmla="*/ 59 w 118"/>
                    <a:gd name="T21" fmla="*/ 11 h 66"/>
                    <a:gd name="T22" fmla="*/ 6 w 118"/>
                    <a:gd name="T23" fmla="*/ 44 h 66"/>
                    <a:gd name="T24" fmla="*/ 2 w 118"/>
                    <a:gd name="T25" fmla="*/ 52 h 66"/>
                    <a:gd name="T26" fmla="*/ 11 w 118"/>
                    <a:gd name="T27" fmla="*/ 6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8" h="66">
                      <a:moveTo>
                        <a:pt x="11" y="61"/>
                      </a:moveTo>
                      <a:cubicBezTo>
                        <a:pt x="19" y="61"/>
                        <a:pt x="28" y="56"/>
                        <a:pt x="34" y="58"/>
                      </a:cubicBezTo>
                      <a:cubicBezTo>
                        <a:pt x="53" y="66"/>
                        <a:pt x="61" y="54"/>
                        <a:pt x="69" y="39"/>
                      </a:cubicBezTo>
                      <a:cubicBezTo>
                        <a:pt x="70" y="36"/>
                        <a:pt x="72" y="32"/>
                        <a:pt x="75" y="32"/>
                      </a:cubicBezTo>
                      <a:cubicBezTo>
                        <a:pt x="81" y="30"/>
                        <a:pt x="79" y="37"/>
                        <a:pt x="80" y="40"/>
                      </a:cubicBezTo>
                      <a:cubicBezTo>
                        <a:pt x="83" y="49"/>
                        <a:pt x="88" y="47"/>
                        <a:pt x="95" y="45"/>
                      </a:cubicBezTo>
                      <a:cubicBezTo>
                        <a:pt x="114" y="41"/>
                        <a:pt x="107" y="25"/>
                        <a:pt x="110" y="14"/>
                      </a:cubicBezTo>
                      <a:cubicBezTo>
                        <a:pt x="111" y="11"/>
                        <a:pt x="118" y="10"/>
                        <a:pt x="113" y="5"/>
                      </a:cubicBezTo>
                      <a:cubicBezTo>
                        <a:pt x="109" y="1"/>
                        <a:pt x="103" y="0"/>
                        <a:pt x="102" y="2"/>
                      </a:cubicBezTo>
                      <a:cubicBezTo>
                        <a:pt x="93" y="14"/>
                        <a:pt x="83" y="6"/>
                        <a:pt x="71" y="5"/>
                      </a:cubicBezTo>
                      <a:cubicBezTo>
                        <a:pt x="67" y="4"/>
                        <a:pt x="63" y="8"/>
                        <a:pt x="59" y="11"/>
                      </a:cubicBezTo>
                      <a:cubicBezTo>
                        <a:pt x="41" y="21"/>
                        <a:pt x="27" y="38"/>
                        <a:pt x="6" y="44"/>
                      </a:cubicBezTo>
                      <a:cubicBezTo>
                        <a:pt x="3" y="45"/>
                        <a:pt x="0" y="48"/>
                        <a:pt x="2" y="52"/>
                      </a:cubicBezTo>
                      <a:cubicBezTo>
                        <a:pt x="4" y="55"/>
                        <a:pt x="4" y="61"/>
                        <a:pt x="11" y="61"/>
                      </a:cubicBezTo>
                      <a:close/>
                    </a:path>
                  </a:pathLst>
                </a:custGeom>
                <a:solidFill>
                  <a:schemeClr val="accent4"/>
                </a:solidFill>
                <a:ln>
                  <a:noFill/>
                </a:ln>
                <a:effectLst>
                  <a:outerShdw blurRad="190500" dist="127000" dir="2700000" algn="tl" rotWithShape="0">
                    <a:schemeClr val="accent5">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5" name="Freeform 41">
                  <a:extLst>
                    <a:ext uri="{FF2B5EF4-FFF2-40B4-BE49-F238E27FC236}">
                      <a16:creationId xmlns:a16="http://schemas.microsoft.com/office/drawing/2014/main" id="{DBEC2B2D-0EF8-AE06-2516-6A78277721B8}"/>
                    </a:ext>
                  </a:extLst>
                </p:cNvPr>
                <p:cNvSpPr>
                  <a:spLocks/>
                </p:cNvSpPr>
                <p:nvPr/>
              </p:nvSpPr>
              <p:spPr bwMode="auto">
                <a:xfrm>
                  <a:off x="5062855" y="3502659"/>
                  <a:ext cx="161925" cy="88900"/>
                </a:xfrm>
                <a:custGeom>
                  <a:avLst/>
                  <a:gdLst>
                    <a:gd name="T0" fmla="*/ 95 w 103"/>
                    <a:gd name="T1" fmla="*/ 25 h 56"/>
                    <a:gd name="T2" fmla="*/ 35 w 103"/>
                    <a:gd name="T3" fmla="*/ 8 h 56"/>
                    <a:gd name="T4" fmla="*/ 21 w 103"/>
                    <a:gd name="T5" fmla="*/ 7 h 56"/>
                    <a:gd name="T6" fmla="*/ 27 w 103"/>
                    <a:gd name="T7" fmla="*/ 23 h 56"/>
                    <a:gd name="T8" fmla="*/ 29 w 103"/>
                    <a:gd name="T9" fmla="*/ 33 h 56"/>
                    <a:gd name="T10" fmla="*/ 23 w 103"/>
                    <a:gd name="T11" fmla="*/ 26 h 56"/>
                    <a:gd name="T12" fmla="*/ 0 w 103"/>
                    <a:gd name="T13" fmla="*/ 34 h 56"/>
                    <a:gd name="T14" fmla="*/ 51 w 103"/>
                    <a:gd name="T15" fmla="*/ 50 h 56"/>
                    <a:gd name="T16" fmla="*/ 92 w 103"/>
                    <a:gd name="T17" fmla="*/ 38 h 56"/>
                    <a:gd name="T18" fmla="*/ 102 w 103"/>
                    <a:gd name="T19" fmla="*/ 34 h 56"/>
                    <a:gd name="T20" fmla="*/ 95 w 103"/>
                    <a:gd name="T21" fmla="*/ 25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3" h="56">
                      <a:moveTo>
                        <a:pt x="95" y="25"/>
                      </a:moveTo>
                      <a:cubicBezTo>
                        <a:pt x="77" y="10"/>
                        <a:pt x="57" y="6"/>
                        <a:pt x="35" y="8"/>
                      </a:cubicBezTo>
                      <a:cubicBezTo>
                        <a:pt x="30" y="8"/>
                        <a:pt x="25" y="0"/>
                        <a:pt x="21" y="7"/>
                      </a:cubicBezTo>
                      <a:cubicBezTo>
                        <a:pt x="16" y="15"/>
                        <a:pt x="27" y="17"/>
                        <a:pt x="27" y="23"/>
                      </a:cubicBezTo>
                      <a:cubicBezTo>
                        <a:pt x="27" y="27"/>
                        <a:pt x="33" y="30"/>
                        <a:pt x="29" y="33"/>
                      </a:cubicBezTo>
                      <a:cubicBezTo>
                        <a:pt x="23" y="36"/>
                        <a:pt x="24" y="29"/>
                        <a:pt x="23" y="26"/>
                      </a:cubicBezTo>
                      <a:cubicBezTo>
                        <a:pt x="14" y="25"/>
                        <a:pt x="6" y="25"/>
                        <a:pt x="0" y="34"/>
                      </a:cubicBezTo>
                      <a:cubicBezTo>
                        <a:pt x="13" y="56"/>
                        <a:pt x="38" y="32"/>
                        <a:pt x="51" y="50"/>
                      </a:cubicBezTo>
                      <a:cubicBezTo>
                        <a:pt x="61" y="33"/>
                        <a:pt x="78" y="40"/>
                        <a:pt x="92" y="38"/>
                      </a:cubicBezTo>
                      <a:cubicBezTo>
                        <a:pt x="96" y="38"/>
                        <a:pt x="101" y="40"/>
                        <a:pt x="102" y="34"/>
                      </a:cubicBezTo>
                      <a:cubicBezTo>
                        <a:pt x="103" y="29"/>
                        <a:pt x="99" y="28"/>
                        <a:pt x="95" y="25"/>
                      </a:cubicBezTo>
                      <a:close/>
                    </a:path>
                  </a:pathLst>
                </a:custGeom>
                <a:solidFill>
                  <a:schemeClr val="accent4"/>
                </a:solidFill>
                <a:ln>
                  <a:noFill/>
                </a:ln>
                <a:effectLst>
                  <a:outerShdw blurRad="190500" dist="127000" dir="2700000" algn="tl" rotWithShape="0">
                    <a:schemeClr val="accent5">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Freeform 42">
                  <a:extLst>
                    <a:ext uri="{FF2B5EF4-FFF2-40B4-BE49-F238E27FC236}">
                      <a16:creationId xmlns:a16="http://schemas.microsoft.com/office/drawing/2014/main" id="{BDBA1F07-D64C-230D-2A06-A108F5920D70}"/>
                    </a:ext>
                  </a:extLst>
                </p:cNvPr>
                <p:cNvSpPr>
                  <a:spLocks/>
                </p:cNvSpPr>
                <p:nvPr/>
              </p:nvSpPr>
              <p:spPr bwMode="auto">
                <a:xfrm>
                  <a:off x="4050030" y="1213485"/>
                  <a:ext cx="120650" cy="107950"/>
                </a:xfrm>
                <a:custGeom>
                  <a:avLst/>
                  <a:gdLst>
                    <a:gd name="T0" fmla="*/ 10 w 77"/>
                    <a:gd name="T1" fmla="*/ 56 h 68"/>
                    <a:gd name="T2" fmla="*/ 54 w 77"/>
                    <a:gd name="T3" fmla="*/ 41 h 68"/>
                    <a:gd name="T4" fmla="*/ 66 w 77"/>
                    <a:gd name="T5" fmla="*/ 27 h 68"/>
                    <a:gd name="T6" fmla="*/ 66 w 77"/>
                    <a:gd name="T7" fmla="*/ 9 h 68"/>
                    <a:gd name="T8" fmla="*/ 12 w 77"/>
                    <a:gd name="T9" fmla="*/ 12 h 68"/>
                    <a:gd name="T10" fmla="*/ 7 w 77"/>
                    <a:gd name="T11" fmla="*/ 22 h 68"/>
                    <a:gd name="T12" fmla="*/ 16 w 77"/>
                    <a:gd name="T13" fmla="*/ 28 h 68"/>
                    <a:gd name="T14" fmla="*/ 52 w 77"/>
                    <a:gd name="T15" fmla="*/ 27 h 68"/>
                    <a:gd name="T16" fmla="*/ 53 w 77"/>
                    <a:gd name="T17" fmla="*/ 30 h 68"/>
                    <a:gd name="T18" fmla="*/ 14 w 77"/>
                    <a:gd name="T19" fmla="*/ 36 h 68"/>
                    <a:gd name="T20" fmla="*/ 2 w 77"/>
                    <a:gd name="T21" fmla="*/ 42 h 68"/>
                    <a:gd name="T22" fmla="*/ 10 w 77"/>
                    <a:gd name="T23" fmla="*/ 56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68">
                      <a:moveTo>
                        <a:pt x="10" y="56"/>
                      </a:moveTo>
                      <a:cubicBezTo>
                        <a:pt x="24" y="68"/>
                        <a:pt x="46" y="59"/>
                        <a:pt x="54" y="41"/>
                      </a:cubicBezTo>
                      <a:cubicBezTo>
                        <a:pt x="56" y="36"/>
                        <a:pt x="58" y="29"/>
                        <a:pt x="66" y="27"/>
                      </a:cubicBezTo>
                      <a:cubicBezTo>
                        <a:pt x="75" y="24"/>
                        <a:pt x="77" y="16"/>
                        <a:pt x="66" y="9"/>
                      </a:cubicBezTo>
                      <a:cubicBezTo>
                        <a:pt x="50" y="0"/>
                        <a:pt x="26" y="0"/>
                        <a:pt x="12" y="12"/>
                      </a:cubicBezTo>
                      <a:cubicBezTo>
                        <a:pt x="10" y="14"/>
                        <a:pt x="7" y="19"/>
                        <a:pt x="7" y="22"/>
                      </a:cubicBezTo>
                      <a:cubicBezTo>
                        <a:pt x="7" y="26"/>
                        <a:pt x="11" y="28"/>
                        <a:pt x="16" y="28"/>
                      </a:cubicBezTo>
                      <a:cubicBezTo>
                        <a:pt x="28" y="27"/>
                        <a:pt x="40" y="27"/>
                        <a:pt x="52" y="27"/>
                      </a:cubicBezTo>
                      <a:cubicBezTo>
                        <a:pt x="53" y="28"/>
                        <a:pt x="53" y="29"/>
                        <a:pt x="53" y="30"/>
                      </a:cubicBezTo>
                      <a:cubicBezTo>
                        <a:pt x="40" y="32"/>
                        <a:pt x="27" y="35"/>
                        <a:pt x="14" y="36"/>
                      </a:cubicBezTo>
                      <a:cubicBezTo>
                        <a:pt x="9" y="37"/>
                        <a:pt x="4" y="37"/>
                        <a:pt x="2" y="42"/>
                      </a:cubicBezTo>
                      <a:cubicBezTo>
                        <a:pt x="0" y="49"/>
                        <a:pt x="6" y="52"/>
                        <a:pt x="10" y="56"/>
                      </a:cubicBezTo>
                      <a:close/>
                    </a:path>
                  </a:pathLst>
                </a:custGeom>
                <a:solidFill>
                  <a:schemeClr val="accent4"/>
                </a:solidFill>
                <a:ln>
                  <a:noFill/>
                </a:ln>
                <a:effectLst>
                  <a:outerShdw blurRad="190500" dist="127000" dir="2700000" algn="tl" rotWithShape="0">
                    <a:schemeClr val="accent5">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7" name="Freeform 43">
                  <a:extLst>
                    <a:ext uri="{FF2B5EF4-FFF2-40B4-BE49-F238E27FC236}">
                      <a16:creationId xmlns:a16="http://schemas.microsoft.com/office/drawing/2014/main" id="{936A8A7C-B09D-0B1B-1808-391AA732782E}"/>
                    </a:ext>
                  </a:extLst>
                </p:cNvPr>
                <p:cNvSpPr>
                  <a:spLocks/>
                </p:cNvSpPr>
                <p:nvPr/>
              </p:nvSpPr>
              <p:spPr bwMode="auto">
                <a:xfrm>
                  <a:off x="4489768" y="1405572"/>
                  <a:ext cx="80963" cy="61912"/>
                </a:xfrm>
                <a:custGeom>
                  <a:avLst/>
                  <a:gdLst>
                    <a:gd name="T0" fmla="*/ 2 w 52"/>
                    <a:gd name="T1" fmla="*/ 20 h 39"/>
                    <a:gd name="T2" fmla="*/ 32 w 52"/>
                    <a:gd name="T3" fmla="*/ 37 h 39"/>
                    <a:gd name="T4" fmla="*/ 52 w 52"/>
                    <a:gd name="T5" fmla="*/ 22 h 39"/>
                    <a:gd name="T6" fmla="*/ 30 w 52"/>
                    <a:gd name="T7" fmla="*/ 1 h 39"/>
                    <a:gd name="T8" fmla="*/ 2 w 52"/>
                    <a:gd name="T9" fmla="*/ 20 h 39"/>
                  </a:gdLst>
                  <a:ahLst/>
                  <a:cxnLst>
                    <a:cxn ang="0">
                      <a:pos x="T0" y="T1"/>
                    </a:cxn>
                    <a:cxn ang="0">
                      <a:pos x="T2" y="T3"/>
                    </a:cxn>
                    <a:cxn ang="0">
                      <a:pos x="T4" y="T5"/>
                    </a:cxn>
                    <a:cxn ang="0">
                      <a:pos x="T6" y="T7"/>
                    </a:cxn>
                    <a:cxn ang="0">
                      <a:pos x="T8" y="T9"/>
                    </a:cxn>
                  </a:cxnLst>
                  <a:rect l="0" t="0" r="r" b="b"/>
                  <a:pathLst>
                    <a:path w="52" h="39">
                      <a:moveTo>
                        <a:pt x="2" y="20"/>
                      </a:moveTo>
                      <a:cubicBezTo>
                        <a:pt x="4" y="35"/>
                        <a:pt x="24" y="33"/>
                        <a:pt x="32" y="37"/>
                      </a:cubicBezTo>
                      <a:cubicBezTo>
                        <a:pt x="48" y="39"/>
                        <a:pt x="52" y="33"/>
                        <a:pt x="52" y="22"/>
                      </a:cubicBezTo>
                      <a:cubicBezTo>
                        <a:pt x="51" y="6"/>
                        <a:pt x="38" y="1"/>
                        <a:pt x="30" y="1"/>
                      </a:cubicBezTo>
                      <a:cubicBezTo>
                        <a:pt x="18" y="0"/>
                        <a:pt x="0" y="8"/>
                        <a:pt x="2" y="20"/>
                      </a:cubicBezTo>
                      <a:close/>
                    </a:path>
                  </a:pathLst>
                </a:custGeom>
                <a:solidFill>
                  <a:schemeClr val="accent4"/>
                </a:solidFill>
                <a:ln>
                  <a:noFill/>
                </a:ln>
                <a:effectLst>
                  <a:outerShdw blurRad="190500" dist="127000" dir="2700000" algn="tl" rotWithShape="0">
                    <a:schemeClr val="accent5">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8" name="Freeform 44">
                  <a:extLst>
                    <a:ext uri="{FF2B5EF4-FFF2-40B4-BE49-F238E27FC236}">
                      <a16:creationId xmlns:a16="http://schemas.microsoft.com/office/drawing/2014/main" id="{4C7055A5-C809-F8FD-AEFB-3E3DCDE17D14}"/>
                    </a:ext>
                  </a:extLst>
                </p:cNvPr>
                <p:cNvSpPr>
                  <a:spLocks/>
                </p:cNvSpPr>
                <p:nvPr/>
              </p:nvSpPr>
              <p:spPr bwMode="auto">
                <a:xfrm>
                  <a:off x="5050155" y="1786572"/>
                  <a:ext cx="0" cy="0"/>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path>
                  </a:pathLst>
                </a:custGeom>
                <a:solidFill>
                  <a:schemeClr val="accent4"/>
                </a:solidFill>
                <a:ln>
                  <a:noFill/>
                </a:ln>
                <a:effectLst>
                  <a:outerShdw blurRad="190500" dist="127000" dir="2700000" algn="tl" rotWithShape="0">
                    <a:schemeClr val="accent5">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9" name="Freeform 45">
                  <a:extLst>
                    <a:ext uri="{FF2B5EF4-FFF2-40B4-BE49-F238E27FC236}">
                      <a16:creationId xmlns:a16="http://schemas.microsoft.com/office/drawing/2014/main" id="{041208CA-3B90-67F7-E42D-110A6EB7F120}"/>
                    </a:ext>
                  </a:extLst>
                </p:cNvPr>
                <p:cNvSpPr>
                  <a:spLocks/>
                </p:cNvSpPr>
                <p:nvPr/>
              </p:nvSpPr>
              <p:spPr bwMode="auto">
                <a:xfrm>
                  <a:off x="4986655" y="1786572"/>
                  <a:ext cx="73025" cy="63500"/>
                </a:xfrm>
                <a:custGeom>
                  <a:avLst/>
                  <a:gdLst>
                    <a:gd name="T0" fmla="*/ 1 w 47"/>
                    <a:gd name="T1" fmla="*/ 23 h 40"/>
                    <a:gd name="T2" fmla="*/ 24 w 47"/>
                    <a:gd name="T3" fmla="*/ 38 h 40"/>
                    <a:gd name="T4" fmla="*/ 41 w 47"/>
                    <a:gd name="T5" fmla="*/ 0 h 40"/>
                    <a:gd name="T6" fmla="*/ 19 w 47"/>
                    <a:gd name="T7" fmla="*/ 0 h 40"/>
                    <a:gd name="T8" fmla="*/ 1 w 47"/>
                    <a:gd name="T9" fmla="*/ 23 h 40"/>
                  </a:gdLst>
                  <a:ahLst/>
                  <a:cxnLst>
                    <a:cxn ang="0">
                      <a:pos x="T0" y="T1"/>
                    </a:cxn>
                    <a:cxn ang="0">
                      <a:pos x="T2" y="T3"/>
                    </a:cxn>
                    <a:cxn ang="0">
                      <a:pos x="T4" y="T5"/>
                    </a:cxn>
                    <a:cxn ang="0">
                      <a:pos x="T6" y="T7"/>
                    </a:cxn>
                    <a:cxn ang="0">
                      <a:pos x="T8" y="T9"/>
                    </a:cxn>
                  </a:cxnLst>
                  <a:rect l="0" t="0" r="r" b="b"/>
                  <a:pathLst>
                    <a:path w="47" h="40">
                      <a:moveTo>
                        <a:pt x="1" y="23"/>
                      </a:moveTo>
                      <a:cubicBezTo>
                        <a:pt x="2" y="35"/>
                        <a:pt x="12" y="40"/>
                        <a:pt x="24" y="38"/>
                      </a:cubicBezTo>
                      <a:cubicBezTo>
                        <a:pt x="47" y="34"/>
                        <a:pt x="40" y="15"/>
                        <a:pt x="41" y="0"/>
                      </a:cubicBezTo>
                      <a:cubicBezTo>
                        <a:pt x="34" y="0"/>
                        <a:pt x="27" y="0"/>
                        <a:pt x="19" y="0"/>
                      </a:cubicBezTo>
                      <a:cubicBezTo>
                        <a:pt x="5" y="0"/>
                        <a:pt x="0" y="12"/>
                        <a:pt x="1" y="23"/>
                      </a:cubicBezTo>
                      <a:close/>
                    </a:path>
                  </a:pathLst>
                </a:custGeom>
                <a:solidFill>
                  <a:schemeClr val="accent4"/>
                </a:solidFill>
                <a:ln>
                  <a:noFill/>
                </a:ln>
                <a:effectLst>
                  <a:outerShdw blurRad="190500" dist="127000" dir="2700000" algn="tl" rotWithShape="0">
                    <a:schemeClr val="accent5">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0" name="Freeform 46">
                  <a:extLst>
                    <a:ext uri="{FF2B5EF4-FFF2-40B4-BE49-F238E27FC236}">
                      <a16:creationId xmlns:a16="http://schemas.microsoft.com/office/drawing/2014/main" id="{B2EBBE48-DA78-5339-997F-87CA9615EF7F}"/>
                    </a:ext>
                  </a:extLst>
                </p:cNvPr>
                <p:cNvSpPr>
                  <a:spLocks/>
                </p:cNvSpPr>
                <p:nvPr/>
              </p:nvSpPr>
              <p:spPr bwMode="auto">
                <a:xfrm>
                  <a:off x="3530918" y="2389822"/>
                  <a:ext cx="41275" cy="42862"/>
                </a:xfrm>
                <a:custGeom>
                  <a:avLst/>
                  <a:gdLst>
                    <a:gd name="T0" fmla="*/ 6 w 26"/>
                    <a:gd name="T1" fmla="*/ 1 h 27"/>
                    <a:gd name="T2" fmla="*/ 2 w 26"/>
                    <a:gd name="T3" fmla="*/ 9 h 27"/>
                    <a:gd name="T4" fmla="*/ 16 w 26"/>
                    <a:gd name="T5" fmla="*/ 27 h 27"/>
                    <a:gd name="T6" fmla="*/ 25 w 26"/>
                    <a:gd name="T7" fmla="*/ 15 h 27"/>
                    <a:gd name="T8" fmla="*/ 6 w 26"/>
                    <a:gd name="T9" fmla="*/ 1 h 27"/>
                  </a:gdLst>
                  <a:ahLst/>
                  <a:cxnLst>
                    <a:cxn ang="0">
                      <a:pos x="T0" y="T1"/>
                    </a:cxn>
                    <a:cxn ang="0">
                      <a:pos x="T2" y="T3"/>
                    </a:cxn>
                    <a:cxn ang="0">
                      <a:pos x="T4" y="T5"/>
                    </a:cxn>
                    <a:cxn ang="0">
                      <a:pos x="T6" y="T7"/>
                    </a:cxn>
                    <a:cxn ang="0">
                      <a:pos x="T8" y="T9"/>
                    </a:cxn>
                  </a:cxnLst>
                  <a:rect l="0" t="0" r="r" b="b"/>
                  <a:pathLst>
                    <a:path w="26" h="27">
                      <a:moveTo>
                        <a:pt x="6" y="1"/>
                      </a:moveTo>
                      <a:cubicBezTo>
                        <a:pt x="3" y="0"/>
                        <a:pt x="0" y="6"/>
                        <a:pt x="2" y="9"/>
                      </a:cubicBezTo>
                      <a:cubicBezTo>
                        <a:pt x="6" y="15"/>
                        <a:pt x="7" y="25"/>
                        <a:pt x="16" y="27"/>
                      </a:cubicBezTo>
                      <a:cubicBezTo>
                        <a:pt x="23" y="26"/>
                        <a:pt x="26" y="17"/>
                        <a:pt x="25" y="15"/>
                      </a:cubicBezTo>
                      <a:cubicBezTo>
                        <a:pt x="23" y="5"/>
                        <a:pt x="14" y="4"/>
                        <a:pt x="6" y="1"/>
                      </a:cubicBezTo>
                      <a:close/>
                    </a:path>
                  </a:pathLst>
                </a:custGeom>
                <a:solidFill>
                  <a:schemeClr val="accent4"/>
                </a:solidFill>
                <a:ln>
                  <a:noFill/>
                </a:ln>
                <a:effectLst>
                  <a:outerShdw blurRad="190500" dist="127000" dir="2700000" algn="tl" rotWithShape="0">
                    <a:schemeClr val="accent5">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1" name="Freeform 47">
                  <a:extLst>
                    <a:ext uri="{FF2B5EF4-FFF2-40B4-BE49-F238E27FC236}">
                      <a16:creationId xmlns:a16="http://schemas.microsoft.com/office/drawing/2014/main" id="{2746574A-893F-3A12-4157-F48500D824DC}"/>
                    </a:ext>
                  </a:extLst>
                </p:cNvPr>
                <p:cNvSpPr>
                  <a:spLocks/>
                </p:cNvSpPr>
                <p:nvPr/>
              </p:nvSpPr>
              <p:spPr bwMode="auto">
                <a:xfrm>
                  <a:off x="5250180" y="3555047"/>
                  <a:ext cx="44450" cy="23812"/>
                </a:xfrm>
                <a:custGeom>
                  <a:avLst/>
                  <a:gdLst>
                    <a:gd name="T0" fmla="*/ 1 w 28"/>
                    <a:gd name="T1" fmla="*/ 3 h 15"/>
                    <a:gd name="T2" fmla="*/ 0 w 28"/>
                    <a:gd name="T3" fmla="*/ 8 h 15"/>
                    <a:gd name="T4" fmla="*/ 25 w 28"/>
                    <a:gd name="T5" fmla="*/ 9 h 15"/>
                    <a:gd name="T6" fmla="*/ 25 w 28"/>
                    <a:gd name="T7" fmla="*/ 3 h 15"/>
                    <a:gd name="T8" fmla="*/ 1 w 28"/>
                    <a:gd name="T9" fmla="*/ 3 h 15"/>
                  </a:gdLst>
                  <a:ahLst/>
                  <a:cxnLst>
                    <a:cxn ang="0">
                      <a:pos x="T0" y="T1"/>
                    </a:cxn>
                    <a:cxn ang="0">
                      <a:pos x="T2" y="T3"/>
                    </a:cxn>
                    <a:cxn ang="0">
                      <a:pos x="T4" y="T5"/>
                    </a:cxn>
                    <a:cxn ang="0">
                      <a:pos x="T6" y="T7"/>
                    </a:cxn>
                    <a:cxn ang="0">
                      <a:pos x="T8" y="T9"/>
                    </a:cxn>
                  </a:cxnLst>
                  <a:rect l="0" t="0" r="r" b="b"/>
                  <a:pathLst>
                    <a:path w="28" h="15">
                      <a:moveTo>
                        <a:pt x="1" y="3"/>
                      </a:moveTo>
                      <a:cubicBezTo>
                        <a:pt x="1" y="3"/>
                        <a:pt x="1" y="4"/>
                        <a:pt x="0" y="8"/>
                      </a:cubicBezTo>
                      <a:cubicBezTo>
                        <a:pt x="8" y="8"/>
                        <a:pt x="16" y="15"/>
                        <a:pt x="25" y="9"/>
                      </a:cubicBezTo>
                      <a:cubicBezTo>
                        <a:pt x="27" y="8"/>
                        <a:pt x="28" y="3"/>
                        <a:pt x="25" y="3"/>
                      </a:cubicBezTo>
                      <a:cubicBezTo>
                        <a:pt x="17" y="0"/>
                        <a:pt x="9" y="0"/>
                        <a:pt x="1" y="3"/>
                      </a:cubicBezTo>
                      <a:close/>
                    </a:path>
                  </a:pathLst>
                </a:custGeom>
                <a:solidFill>
                  <a:schemeClr val="accent4"/>
                </a:solidFill>
                <a:ln>
                  <a:noFill/>
                </a:ln>
                <a:effectLst>
                  <a:outerShdw blurRad="190500" dist="127000" dir="2700000" algn="tl" rotWithShape="0">
                    <a:schemeClr val="accent5">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80" name="Group 79">
                <a:extLst>
                  <a:ext uri="{FF2B5EF4-FFF2-40B4-BE49-F238E27FC236}">
                    <a16:creationId xmlns:a16="http://schemas.microsoft.com/office/drawing/2014/main" id="{6D18C847-7291-69F0-270E-0CD7728D9E59}"/>
                  </a:ext>
                </a:extLst>
              </p:cNvPr>
              <p:cNvGrpSpPr/>
              <p:nvPr/>
            </p:nvGrpSpPr>
            <p:grpSpPr>
              <a:xfrm>
                <a:off x="9917430" y="4148772"/>
                <a:ext cx="1695451" cy="1317624"/>
                <a:chOff x="9917430" y="4148772"/>
                <a:chExt cx="1695451" cy="1317624"/>
              </a:xfrm>
              <a:grpFill/>
            </p:grpSpPr>
            <p:sp>
              <p:nvSpPr>
                <p:cNvPr id="93" name="Freeform 48">
                  <a:extLst>
                    <a:ext uri="{FF2B5EF4-FFF2-40B4-BE49-F238E27FC236}">
                      <a16:creationId xmlns:a16="http://schemas.microsoft.com/office/drawing/2014/main" id="{88D9548D-8C21-B917-20CD-6AE6A146D823}"/>
                    </a:ext>
                  </a:extLst>
                </p:cNvPr>
                <p:cNvSpPr>
                  <a:spLocks/>
                </p:cNvSpPr>
                <p:nvPr/>
              </p:nvSpPr>
              <p:spPr bwMode="auto">
                <a:xfrm>
                  <a:off x="9917430" y="4369434"/>
                  <a:ext cx="1049338" cy="836612"/>
                </a:xfrm>
                <a:custGeom>
                  <a:avLst/>
                  <a:gdLst>
                    <a:gd name="T0" fmla="*/ 613 w 667"/>
                    <a:gd name="T1" fmla="*/ 212 h 532"/>
                    <a:gd name="T2" fmla="*/ 594 w 667"/>
                    <a:gd name="T3" fmla="*/ 192 h 532"/>
                    <a:gd name="T4" fmla="*/ 559 w 667"/>
                    <a:gd name="T5" fmla="*/ 156 h 532"/>
                    <a:gd name="T6" fmla="*/ 540 w 667"/>
                    <a:gd name="T7" fmla="*/ 127 h 532"/>
                    <a:gd name="T8" fmla="*/ 525 w 667"/>
                    <a:gd name="T9" fmla="*/ 76 h 532"/>
                    <a:gd name="T10" fmla="*/ 512 w 667"/>
                    <a:gd name="T11" fmla="*/ 65 h 532"/>
                    <a:gd name="T12" fmla="*/ 500 w 667"/>
                    <a:gd name="T13" fmla="*/ 52 h 532"/>
                    <a:gd name="T14" fmla="*/ 479 w 667"/>
                    <a:gd name="T15" fmla="*/ 0 h 532"/>
                    <a:gd name="T16" fmla="*/ 467 w 667"/>
                    <a:gd name="T17" fmla="*/ 69 h 532"/>
                    <a:gd name="T18" fmla="*/ 455 w 667"/>
                    <a:gd name="T19" fmla="*/ 117 h 532"/>
                    <a:gd name="T20" fmla="*/ 437 w 667"/>
                    <a:gd name="T21" fmla="*/ 122 h 532"/>
                    <a:gd name="T22" fmla="*/ 383 w 667"/>
                    <a:gd name="T23" fmla="*/ 90 h 532"/>
                    <a:gd name="T24" fmla="*/ 371 w 667"/>
                    <a:gd name="T25" fmla="*/ 58 h 532"/>
                    <a:gd name="T26" fmla="*/ 384 w 667"/>
                    <a:gd name="T27" fmla="*/ 37 h 532"/>
                    <a:gd name="T28" fmla="*/ 384 w 667"/>
                    <a:gd name="T29" fmla="*/ 26 h 532"/>
                    <a:gd name="T30" fmla="*/ 314 w 667"/>
                    <a:gd name="T31" fmla="*/ 11 h 532"/>
                    <a:gd name="T32" fmla="*/ 307 w 667"/>
                    <a:gd name="T33" fmla="*/ 29 h 532"/>
                    <a:gd name="T34" fmla="*/ 266 w 667"/>
                    <a:gd name="T35" fmla="*/ 62 h 532"/>
                    <a:gd name="T36" fmla="*/ 262 w 667"/>
                    <a:gd name="T37" fmla="*/ 75 h 532"/>
                    <a:gd name="T38" fmla="*/ 243 w 667"/>
                    <a:gd name="T39" fmla="*/ 71 h 532"/>
                    <a:gd name="T40" fmla="*/ 195 w 667"/>
                    <a:gd name="T41" fmla="*/ 77 h 532"/>
                    <a:gd name="T42" fmla="*/ 172 w 667"/>
                    <a:gd name="T43" fmla="*/ 102 h 532"/>
                    <a:gd name="T44" fmla="*/ 158 w 667"/>
                    <a:gd name="T45" fmla="*/ 108 h 532"/>
                    <a:gd name="T46" fmla="*/ 147 w 667"/>
                    <a:gd name="T47" fmla="*/ 119 h 532"/>
                    <a:gd name="T48" fmla="*/ 100 w 667"/>
                    <a:gd name="T49" fmla="*/ 169 h 532"/>
                    <a:gd name="T50" fmla="*/ 30 w 667"/>
                    <a:gd name="T51" fmla="*/ 195 h 532"/>
                    <a:gd name="T52" fmla="*/ 5 w 667"/>
                    <a:gd name="T53" fmla="*/ 212 h 532"/>
                    <a:gd name="T54" fmla="*/ 2 w 667"/>
                    <a:gd name="T55" fmla="*/ 241 h 532"/>
                    <a:gd name="T56" fmla="*/ 8 w 667"/>
                    <a:gd name="T57" fmla="*/ 295 h 532"/>
                    <a:gd name="T58" fmla="*/ 38 w 667"/>
                    <a:gd name="T59" fmla="*/ 388 h 532"/>
                    <a:gd name="T60" fmla="*/ 32 w 667"/>
                    <a:gd name="T61" fmla="*/ 421 h 532"/>
                    <a:gd name="T62" fmla="*/ 32 w 667"/>
                    <a:gd name="T63" fmla="*/ 437 h 532"/>
                    <a:gd name="T64" fmla="*/ 83 w 667"/>
                    <a:gd name="T65" fmla="*/ 447 h 532"/>
                    <a:gd name="T66" fmla="*/ 155 w 667"/>
                    <a:gd name="T67" fmla="*/ 429 h 532"/>
                    <a:gd name="T68" fmla="*/ 174 w 667"/>
                    <a:gd name="T69" fmla="*/ 421 h 532"/>
                    <a:gd name="T70" fmla="*/ 197 w 667"/>
                    <a:gd name="T71" fmla="*/ 403 h 532"/>
                    <a:gd name="T72" fmla="*/ 245 w 667"/>
                    <a:gd name="T73" fmla="*/ 391 h 532"/>
                    <a:gd name="T74" fmla="*/ 323 w 667"/>
                    <a:gd name="T75" fmla="*/ 390 h 532"/>
                    <a:gd name="T76" fmla="*/ 353 w 667"/>
                    <a:gd name="T77" fmla="*/ 419 h 532"/>
                    <a:gd name="T78" fmla="*/ 370 w 667"/>
                    <a:gd name="T79" fmla="*/ 449 h 532"/>
                    <a:gd name="T80" fmla="*/ 406 w 667"/>
                    <a:gd name="T81" fmla="*/ 409 h 532"/>
                    <a:gd name="T82" fmla="*/ 391 w 667"/>
                    <a:gd name="T83" fmla="*/ 454 h 532"/>
                    <a:gd name="T84" fmla="*/ 411 w 667"/>
                    <a:gd name="T85" fmla="*/ 436 h 532"/>
                    <a:gd name="T86" fmla="*/ 436 w 667"/>
                    <a:gd name="T87" fmla="*/ 477 h 532"/>
                    <a:gd name="T88" fmla="*/ 437 w 667"/>
                    <a:gd name="T89" fmla="*/ 485 h 532"/>
                    <a:gd name="T90" fmla="*/ 490 w 667"/>
                    <a:gd name="T91" fmla="*/ 523 h 532"/>
                    <a:gd name="T92" fmla="*/ 513 w 667"/>
                    <a:gd name="T93" fmla="*/ 516 h 532"/>
                    <a:gd name="T94" fmla="*/ 524 w 667"/>
                    <a:gd name="T95" fmla="*/ 514 h 532"/>
                    <a:gd name="T96" fmla="*/ 563 w 667"/>
                    <a:gd name="T97" fmla="*/ 515 h 532"/>
                    <a:gd name="T98" fmla="*/ 588 w 667"/>
                    <a:gd name="T99" fmla="*/ 505 h 532"/>
                    <a:gd name="T100" fmla="*/ 604 w 667"/>
                    <a:gd name="T101" fmla="*/ 490 h 532"/>
                    <a:gd name="T102" fmla="*/ 637 w 667"/>
                    <a:gd name="T103" fmla="*/ 409 h 532"/>
                    <a:gd name="T104" fmla="*/ 663 w 667"/>
                    <a:gd name="T105" fmla="*/ 321 h 532"/>
                    <a:gd name="T106" fmla="*/ 617 w 667"/>
                    <a:gd name="T107" fmla="*/ 214 h 532"/>
                    <a:gd name="T108" fmla="*/ 613 w 667"/>
                    <a:gd name="T109" fmla="*/ 212 h 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67" h="532">
                      <a:moveTo>
                        <a:pt x="613" y="212"/>
                      </a:moveTo>
                      <a:cubicBezTo>
                        <a:pt x="599" y="214"/>
                        <a:pt x="599" y="201"/>
                        <a:pt x="594" y="192"/>
                      </a:cubicBezTo>
                      <a:cubicBezTo>
                        <a:pt x="586" y="176"/>
                        <a:pt x="576" y="162"/>
                        <a:pt x="559" y="156"/>
                      </a:cubicBezTo>
                      <a:cubicBezTo>
                        <a:pt x="545" y="151"/>
                        <a:pt x="541" y="141"/>
                        <a:pt x="540" y="127"/>
                      </a:cubicBezTo>
                      <a:cubicBezTo>
                        <a:pt x="539" y="109"/>
                        <a:pt x="525" y="95"/>
                        <a:pt x="525" y="76"/>
                      </a:cubicBezTo>
                      <a:cubicBezTo>
                        <a:pt x="525" y="72"/>
                        <a:pt x="516" y="64"/>
                        <a:pt x="512" y="65"/>
                      </a:cubicBezTo>
                      <a:cubicBezTo>
                        <a:pt x="501" y="68"/>
                        <a:pt x="501" y="60"/>
                        <a:pt x="500" y="52"/>
                      </a:cubicBezTo>
                      <a:cubicBezTo>
                        <a:pt x="498" y="33"/>
                        <a:pt x="488" y="18"/>
                        <a:pt x="479" y="0"/>
                      </a:cubicBezTo>
                      <a:cubicBezTo>
                        <a:pt x="470" y="24"/>
                        <a:pt x="465" y="46"/>
                        <a:pt x="467" y="69"/>
                      </a:cubicBezTo>
                      <a:cubicBezTo>
                        <a:pt x="469" y="86"/>
                        <a:pt x="463" y="102"/>
                        <a:pt x="455" y="117"/>
                      </a:cubicBezTo>
                      <a:cubicBezTo>
                        <a:pt x="452" y="123"/>
                        <a:pt x="445" y="129"/>
                        <a:pt x="437" y="122"/>
                      </a:cubicBezTo>
                      <a:cubicBezTo>
                        <a:pt x="421" y="108"/>
                        <a:pt x="400" y="102"/>
                        <a:pt x="383" y="90"/>
                      </a:cubicBezTo>
                      <a:cubicBezTo>
                        <a:pt x="373" y="84"/>
                        <a:pt x="359" y="78"/>
                        <a:pt x="371" y="58"/>
                      </a:cubicBezTo>
                      <a:cubicBezTo>
                        <a:pt x="375" y="52"/>
                        <a:pt x="381" y="45"/>
                        <a:pt x="384" y="37"/>
                      </a:cubicBezTo>
                      <a:cubicBezTo>
                        <a:pt x="386" y="33"/>
                        <a:pt x="390" y="25"/>
                        <a:pt x="384" y="26"/>
                      </a:cubicBezTo>
                      <a:cubicBezTo>
                        <a:pt x="359" y="31"/>
                        <a:pt x="338" y="19"/>
                        <a:pt x="314" y="11"/>
                      </a:cubicBezTo>
                      <a:cubicBezTo>
                        <a:pt x="319" y="23"/>
                        <a:pt x="320" y="29"/>
                        <a:pt x="307" y="29"/>
                      </a:cubicBezTo>
                      <a:cubicBezTo>
                        <a:pt x="288" y="29"/>
                        <a:pt x="271" y="44"/>
                        <a:pt x="266" y="62"/>
                      </a:cubicBezTo>
                      <a:cubicBezTo>
                        <a:pt x="265" y="66"/>
                        <a:pt x="277" y="77"/>
                        <a:pt x="262" y="75"/>
                      </a:cubicBezTo>
                      <a:cubicBezTo>
                        <a:pt x="256" y="74"/>
                        <a:pt x="249" y="77"/>
                        <a:pt x="243" y="71"/>
                      </a:cubicBezTo>
                      <a:cubicBezTo>
                        <a:pt x="225" y="54"/>
                        <a:pt x="214" y="59"/>
                        <a:pt x="195" y="77"/>
                      </a:cubicBezTo>
                      <a:cubicBezTo>
                        <a:pt x="186" y="85"/>
                        <a:pt x="188" y="103"/>
                        <a:pt x="172" y="102"/>
                      </a:cubicBezTo>
                      <a:cubicBezTo>
                        <a:pt x="172" y="115"/>
                        <a:pt x="170" y="120"/>
                        <a:pt x="158" y="108"/>
                      </a:cubicBezTo>
                      <a:cubicBezTo>
                        <a:pt x="155" y="105"/>
                        <a:pt x="148" y="113"/>
                        <a:pt x="147" y="119"/>
                      </a:cubicBezTo>
                      <a:cubicBezTo>
                        <a:pt x="144" y="150"/>
                        <a:pt x="126" y="162"/>
                        <a:pt x="100" y="169"/>
                      </a:cubicBezTo>
                      <a:cubicBezTo>
                        <a:pt x="76" y="176"/>
                        <a:pt x="50" y="177"/>
                        <a:pt x="30" y="195"/>
                      </a:cubicBezTo>
                      <a:cubicBezTo>
                        <a:pt x="22" y="202"/>
                        <a:pt x="17" y="212"/>
                        <a:pt x="5" y="212"/>
                      </a:cubicBezTo>
                      <a:cubicBezTo>
                        <a:pt x="11" y="223"/>
                        <a:pt x="0" y="233"/>
                        <a:pt x="2" y="241"/>
                      </a:cubicBezTo>
                      <a:cubicBezTo>
                        <a:pt x="5" y="259"/>
                        <a:pt x="4" y="280"/>
                        <a:pt x="8" y="295"/>
                      </a:cubicBezTo>
                      <a:cubicBezTo>
                        <a:pt x="18" y="326"/>
                        <a:pt x="26" y="358"/>
                        <a:pt x="38" y="388"/>
                      </a:cubicBezTo>
                      <a:cubicBezTo>
                        <a:pt x="42" y="398"/>
                        <a:pt x="44" y="412"/>
                        <a:pt x="32" y="421"/>
                      </a:cubicBezTo>
                      <a:cubicBezTo>
                        <a:pt x="25" y="426"/>
                        <a:pt x="26" y="432"/>
                        <a:pt x="32" y="437"/>
                      </a:cubicBezTo>
                      <a:cubicBezTo>
                        <a:pt x="43" y="449"/>
                        <a:pt x="71" y="457"/>
                        <a:pt x="83" y="447"/>
                      </a:cubicBezTo>
                      <a:cubicBezTo>
                        <a:pt x="105" y="429"/>
                        <a:pt x="129" y="426"/>
                        <a:pt x="155" y="429"/>
                      </a:cubicBezTo>
                      <a:cubicBezTo>
                        <a:pt x="163" y="429"/>
                        <a:pt x="170" y="430"/>
                        <a:pt x="174" y="421"/>
                      </a:cubicBezTo>
                      <a:cubicBezTo>
                        <a:pt x="179" y="410"/>
                        <a:pt x="188" y="408"/>
                        <a:pt x="197" y="403"/>
                      </a:cubicBezTo>
                      <a:cubicBezTo>
                        <a:pt x="212" y="393"/>
                        <a:pt x="229" y="399"/>
                        <a:pt x="245" y="391"/>
                      </a:cubicBezTo>
                      <a:cubicBezTo>
                        <a:pt x="270" y="377"/>
                        <a:pt x="296" y="384"/>
                        <a:pt x="323" y="390"/>
                      </a:cubicBezTo>
                      <a:cubicBezTo>
                        <a:pt x="339" y="395"/>
                        <a:pt x="344" y="409"/>
                        <a:pt x="353" y="419"/>
                      </a:cubicBezTo>
                      <a:cubicBezTo>
                        <a:pt x="361" y="427"/>
                        <a:pt x="362" y="439"/>
                        <a:pt x="370" y="449"/>
                      </a:cubicBezTo>
                      <a:cubicBezTo>
                        <a:pt x="377" y="431"/>
                        <a:pt x="393" y="424"/>
                        <a:pt x="406" y="409"/>
                      </a:cubicBezTo>
                      <a:cubicBezTo>
                        <a:pt x="403" y="427"/>
                        <a:pt x="401" y="441"/>
                        <a:pt x="391" y="454"/>
                      </a:cubicBezTo>
                      <a:cubicBezTo>
                        <a:pt x="403" y="450"/>
                        <a:pt x="403" y="450"/>
                        <a:pt x="411" y="436"/>
                      </a:cubicBezTo>
                      <a:cubicBezTo>
                        <a:pt x="408" y="458"/>
                        <a:pt x="427" y="463"/>
                        <a:pt x="436" y="477"/>
                      </a:cubicBezTo>
                      <a:cubicBezTo>
                        <a:pt x="437" y="479"/>
                        <a:pt x="437" y="482"/>
                        <a:pt x="437" y="485"/>
                      </a:cubicBezTo>
                      <a:cubicBezTo>
                        <a:pt x="441" y="520"/>
                        <a:pt x="472" y="512"/>
                        <a:pt x="490" y="523"/>
                      </a:cubicBezTo>
                      <a:cubicBezTo>
                        <a:pt x="501" y="530"/>
                        <a:pt x="506" y="521"/>
                        <a:pt x="513" y="516"/>
                      </a:cubicBezTo>
                      <a:cubicBezTo>
                        <a:pt x="516" y="514"/>
                        <a:pt x="518" y="504"/>
                        <a:pt x="524" y="514"/>
                      </a:cubicBezTo>
                      <a:cubicBezTo>
                        <a:pt x="536" y="532"/>
                        <a:pt x="550" y="527"/>
                        <a:pt x="563" y="515"/>
                      </a:cubicBezTo>
                      <a:cubicBezTo>
                        <a:pt x="570" y="508"/>
                        <a:pt x="579" y="505"/>
                        <a:pt x="588" y="505"/>
                      </a:cubicBezTo>
                      <a:cubicBezTo>
                        <a:pt x="598" y="506"/>
                        <a:pt x="602" y="502"/>
                        <a:pt x="604" y="490"/>
                      </a:cubicBezTo>
                      <a:cubicBezTo>
                        <a:pt x="610" y="461"/>
                        <a:pt x="619" y="431"/>
                        <a:pt x="637" y="409"/>
                      </a:cubicBezTo>
                      <a:cubicBezTo>
                        <a:pt x="659" y="383"/>
                        <a:pt x="660" y="351"/>
                        <a:pt x="663" y="321"/>
                      </a:cubicBezTo>
                      <a:cubicBezTo>
                        <a:pt x="667" y="277"/>
                        <a:pt x="635" y="249"/>
                        <a:pt x="617" y="214"/>
                      </a:cubicBezTo>
                      <a:cubicBezTo>
                        <a:pt x="616" y="213"/>
                        <a:pt x="614" y="212"/>
                        <a:pt x="613" y="212"/>
                      </a:cubicBezTo>
                      <a:close/>
                    </a:path>
                  </a:pathLst>
                </a:custGeom>
                <a:solidFill>
                  <a:schemeClr val="accent4"/>
                </a:solidFill>
                <a:ln>
                  <a:noFill/>
                </a:ln>
                <a:effectLst>
                  <a:outerShdw blurRad="190500" dist="127000" dir="2700000" algn="tl" rotWithShape="0">
                    <a:schemeClr val="accent5">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4" name="Freeform 49">
                  <a:extLst>
                    <a:ext uri="{FF2B5EF4-FFF2-40B4-BE49-F238E27FC236}">
                      <a16:creationId xmlns:a16="http://schemas.microsoft.com/office/drawing/2014/main" id="{A24FF152-3649-A3B8-1293-DCC21D2C5874}"/>
                    </a:ext>
                  </a:extLst>
                </p:cNvPr>
                <p:cNvSpPr>
                  <a:spLocks/>
                </p:cNvSpPr>
                <p:nvPr/>
              </p:nvSpPr>
              <p:spPr bwMode="auto">
                <a:xfrm>
                  <a:off x="10630218" y="4148772"/>
                  <a:ext cx="260350" cy="214312"/>
                </a:xfrm>
                <a:custGeom>
                  <a:avLst/>
                  <a:gdLst>
                    <a:gd name="T0" fmla="*/ 28 w 165"/>
                    <a:gd name="T1" fmla="*/ 113 h 136"/>
                    <a:gd name="T2" fmla="*/ 40 w 165"/>
                    <a:gd name="T3" fmla="*/ 102 h 136"/>
                    <a:gd name="T4" fmla="*/ 44 w 165"/>
                    <a:gd name="T5" fmla="*/ 96 h 136"/>
                    <a:gd name="T6" fmla="*/ 93 w 165"/>
                    <a:gd name="T7" fmla="*/ 103 h 136"/>
                    <a:gd name="T8" fmla="*/ 165 w 165"/>
                    <a:gd name="T9" fmla="*/ 135 h 136"/>
                    <a:gd name="T10" fmla="*/ 130 w 165"/>
                    <a:gd name="T11" fmla="*/ 108 h 136"/>
                    <a:gd name="T12" fmla="*/ 102 w 165"/>
                    <a:gd name="T13" fmla="*/ 75 h 136"/>
                    <a:gd name="T14" fmla="*/ 117 w 165"/>
                    <a:gd name="T15" fmla="*/ 66 h 136"/>
                    <a:gd name="T16" fmla="*/ 113 w 165"/>
                    <a:gd name="T17" fmla="*/ 60 h 136"/>
                    <a:gd name="T18" fmla="*/ 71 w 165"/>
                    <a:gd name="T19" fmla="*/ 29 h 136"/>
                    <a:gd name="T20" fmla="*/ 5 w 165"/>
                    <a:gd name="T21" fmla="*/ 0 h 136"/>
                    <a:gd name="T22" fmla="*/ 2 w 165"/>
                    <a:gd name="T23" fmla="*/ 109 h 136"/>
                    <a:gd name="T24" fmla="*/ 28 w 165"/>
                    <a:gd name="T25" fmla="*/ 113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5" h="136">
                      <a:moveTo>
                        <a:pt x="28" y="113"/>
                      </a:moveTo>
                      <a:cubicBezTo>
                        <a:pt x="34" y="114"/>
                        <a:pt x="47" y="118"/>
                        <a:pt x="40" y="102"/>
                      </a:cubicBezTo>
                      <a:cubicBezTo>
                        <a:pt x="38" y="99"/>
                        <a:pt x="42" y="98"/>
                        <a:pt x="44" y="96"/>
                      </a:cubicBezTo>
                      <a:cubicBezTo>
                        <a:pt x="59" y="81"/>
                        <a:pt x="79" y="84"/>
                        <a:pt x="93" y="103"/>
                      </a:cubicBezTo>
                      <a:cubicBezTo>
                        <a:pt x="113" y="129"/>
                        <a:pt x="128" y="136"/>
                        <a:pt x="165" y="135"/>
                      </a:cubicBezTo>
                      <a:cubicBezTo>
                        <a:pt x="150" y="128"/>
                        <a:pt x="142" y="116"/>
                        <a:pt x="130" y="108"/>
                      </a:cubicBezTo>
                      <a:cubicBezTo>
                        <a:pt x="118" y="100"/>
                        <a:pt x="111" y="86"/>
                        <a:pt x="102" y="75"/>
                      </a:cubicBezTo>
                      <a:cubicBezTo>
                        <a:pt x="106" y="67"/>
                        <a:pt x="116" y="75"/>
                        <a:pt x="117" y="66"/>
                      </a:cubicBezTo>
                      <a:cubicBezTo>
                        <a:pt x="117" y="64"/>
                        <a:pt x="115" y="60"/>
                        <a:pt x="113" y="60"/>
                      </a:cubicBezTo>
                      <a:cubicBezTo>
                        <a:pt x="95" y="55"/>
                        <a:pt x="84" y="41"/>
                        <a:pt x="71" y="29"/>
                      </a:cubicBezTo>
                      <a:cubicBezTo>
                        <a:pt x="53" y="12"/>
                        <a:pt x="28" y="7"/>
                        <a:pt x="5" y="0"/>
                      </a:cubicBezTo>
                      <a:cubicBezTo>
                        <a:pt x="0" y="36"/>
                        <a:pt x="6" y="73"/>
                        <a:pt x="2" y="109"/>
                      </a:cubicBezTo>
                      <a:cubicBezTo>
                        <a:pt x="10" y="119"/>
                        <a:pt x="20" y="112"/>
                        <a:pt x="28" y="113"/>
                      </a:cubicBezTo>
                      <a:close/>
                    </a:path>
                  </a:pathLst>
                </a:custGeom>
                <a:solidFill>
                  <a:schemeClr val="accent4"/>
                </a:solidFill>
                <a:ln>
                  <a:noFill/>
                </a:ln>
                <a:effectLst>
                  <a:outerShdw blurRad="190500" dist="127000" dir="2700000" algn="tl" rotWithShape="0">
                    <a:schemeClr val="accent5">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5" name="Freeform 50">
                  <a:extLst>
                    <a:ext uri="{FF2B5EF4-FFF2-40B4-BE49-F238E27FC236}">
                      <a16:creationId xmlns:a16="http://schemas.microsoft.com/office/drawing/2014/main" id="{F5D2F1FE-8D60-3BF8-6D13-3EA659618409}"/>
                    </a:ext>
                  </a:extLst>
                </p:cNvPr>
                <p:cNvSpPr>
                  <a:spLocks/>
                </p:cNvSpPr>
                <p:nvPr/>
              </p:nvSpPr>
              <p:spPr bwMode="auto">
                <a:xfrm>
                  <a:off x="11298555" y="5252084"/>
                  <a:ext cx="204788" cy="214312"/>
                </a:xfrm>
                <a:custGeom>
                  <a:avLst/>
                  <a:gdLst>
                    <a:gd name="T0" fmla="*/ 112 w 130"/>
                    <a:gd name="T1" fmla="*/ 16 h 136"/>
                    <a:gd name="T2" fmla="*/ 108 w 130"/>
                    <a:gd name="T3" fmla="*/ 9 h 136"/>
                    <a:gd name="T4" fmla="*/ 94 w 130"/>
                    <a:gd name="T5" fmla="*/ 12 h 136"/>
                    <a:gd name="T6" fmla="*/ 43 w 130"/>
                    <a:gd name="T7" fmla="*/ 71 h 136"/>
                    <a:gd name="T8" fmla="*/ 21 w 130"/>
                    <a:gd name="T9" fmla="*/ 89 h 136"/>
                    <a:gd name="T10" fmla="*/ 26 w 130"/>
                    <a:gd name="T11" fmla="*/ 125 h 136"/>
                    <a:gd name="T12" fmla="*/ 63 w 130"/>
                    <a:gd name="T13" fmla="*/ 116 h 136"/>
                    <a:gd name="T14" fmla="*/ 75 w 130"/>
                    <a:gd name="T15" fmla="*/ 95 h 136"/>
                    <a:gd name="T16" fmla="*/ 102 w 130"/>
                    <a:gd name="T17" fmla="*/ 68 h 136"/>
                    <a:gd name="T18" fmla="*/ 117 w 130"/>
                    <a:gd name="T19" fmla="*/ 41 h 136"/>
                    <a:gd name="T20" fmla="*/ 112 w 130"/>
                    <a:gd name="T21" fmla="*/ 16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0" h="136">
                      <a:moveTo>
                        <a:pt x="112" y="16"/>
                      </a:moveTo>
                      <a:cubicBezTo>
                        <a:pt x="111" y="15"/>
                        <a:pt x="110" y="11"/>
                        <a:pt x="108" y="9"/>
                      </a:cubicBezTo>
                      <a:cubicBezTo>
                        <a:pt x="102" y="0"/>
                        <a:pt x="97" y="3"/>
                        <a:pt x="94" y="12"/>
                      </a:cubicBezTo>
                      <a:cubicBezTo>
                        <a:pt x="84" y="39"/>
                        <a:pt x="67" y="58"/>
                        <a:pt x="43" y="71"/>
                      </a:cubicBezTo>
                      <a:cubicBezTo>
                        <a:pt x="34" y="76"/>
                        <a:pt x="28" y="82"/>
                        <a:pt x="21" y="89"/>
                      </a:cubicBezTo>
                      <a:cubicBezTo>
                        <a:pt x="0" y="113"/>
                        <a:pt x="0" y="111"/>
                        <a:pt x="26" y="125"/>
                      </a:cubicBezTo>
                      <a:cubicBezTo>
                        <a:pt x="43" y="136"/>
                        <a:pt x="53" y="129"/>
                        <a:pt x="63" y="116"/>
                      </a:cubicBezTo>
                      <a:cubicBezTo>
                        <a:pt x="68" y="110"/>
                        <a:pt x="74" y="102"/>
                        <a:pt x="75" y="95"/>
                      </a:cubicBezTo>
                      <a:cubicBezTo>
                        <a:pt x="78" y="78"/>
                        <a:pt x="90" y="73"/>
                        <a:pt x="102" y="68"/>
                      </a:cubicBezTo>
                      <a:cubicBezTo>
                        <a:pt x="104" y="57"/>
                        <a:pt x="111" y="49"/>
                        <a:pt x="117" y="41"/>
                      </a:cubicBezTo>
                      <a:cubicBezTo>
                        <a:pt x="130" y="23"/>
                        <a:pt x="130" y="23"/>
                        <a:pt x="112" y="16"/>
                      </a:cubicBezTo>
                      <a:close/>
                    </a:path>
                  </a:pathLst>
                </a:custGeom>
                <a:solidFill>
                  <a:schemeClr val="accent4"/>
                </a:solidFill>
                <a:ln>
                  <a:noFill/>
                </a:ln>
                <a:effectLst>
                  <a:outerShdw blurRad="190500" dist="127000" dir="2700000" algn="tl" rotWithShape="0">
                    <a:schemeClr val="accent5">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6" name="Freeform 51">
                  <a:extLst>
                    <a:ext uri="{FF2B5EF4-FFF2-40B4-BE49-F238E27FC236}">
                      <a16:creationId xmlns:a16="http://schemas.microsoft.com/office/drawing/2014/main" id="{4404C292-B296-4470-DD8C-657601D74711}"/>
                    </a:ext>
                  </a:extLst>
                </p:cNvPr>
                <p:cNvSpPr>
                  <a:spLocks/>
                </p:cNvSpPr>
                <p:nvPr/>
              </p:nvSpPr>
              <p:spPr bwMode="auto">
                <a:xfrm>
                  <a:off x="11458893" y="5358447"/>
                  <a:ext cx="1588" cy="0"/>
                </a:xfrm>
                <a:custGeom>
                  <a:avLst/>
                  <a:gdLst>
                    <a:gd name="T0" fmla="*/ 1 w 1"/>
                    <a:gd name="T1" fmla="*/ 1 w 1"/>
                    <a:gd name="T2" fmla="*/ 0 w 1"/>
                    <a:gd name="T3" fmla="*/ 1 w 1"/>
                  </a:gdLst>
                  <a:ahLst/>
                  <a:cxnLst>
                    <a:cxn ang="0">
                      <a:pos x="T0" y="0"/>
                    </a:cxn>
                    <a:cxn ang="0">
                      <a:pos x="T1" y="0"/>
                    </a:cxn>
                    <a:cxn ang="0">
                      <a:pos x="T2" y="0"/>
                    </a:cxn>
                    <a:cxn ang="0">
                      <a:pos x="T3" y="0"/>
                    </a:cxn>
                  </a:cxnLst>
                  <a:rect l="0" t="0" r="r" b="b"/>
                  <a:pathLst>
                    <a:path w="1">
                      <a:moveTo>
                        <a:pt x="1" y="0"/>
                      </a:moveTo>
                      <a:cubicBezTo>
                        <a:pt x="1" y="0"/>
                        <a:pt x="1" y="0"/>
                        <a:pt x="1" y="0"/>
                      </a:cubicBezTo>
                      <a:cubicBezTo>
                        <a:pt x="1" y="0"/>
                        <a:pt x="1" y="0"/>
                        <a:pt x="0" y="0"/>
                      </a:cubicBezTo>
                      <a:lnTo>
                        <a:pt x="1" y="0"/>
                      </a:lnTo>
                      <a:close/>
                    </a:path>
                  </a:pathLst>
                </a:custGeom>
                <a:solidFill>
                  <a:schemeClr val="accent4"/>
                </a:solidFill>
                <a:ln>
                  <a:noFill/>
                </a:ln>
                <a:effectLst>
                  <a:outerShdw blurRad="190500" dist="127000" dir="2700000" algn="tl" rotWithShape="0">
                    <a:schemeClr val="accent5">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7" name="Freeform 52">
                  <a:extLst>
                    <a:ext uri="{FF2B5EF4-FFF2-40B4-BE49-F238E27FC236}">
                      <a16:creationId xmlns:a16="http://schemas.microsoft.com/office/drawing/2014/main" id="{03AE1725-BA78-FE90-8D47-5163A434DCDD}"/>
                    </a:ext>
                  </a:extLst>
                </p:cNvPr>
                <p:cNvSpPr>
                  <a:spLocks/>
                </p:cNvSpPr>
                <p:nvPr/>
              </p:nvSpPr>
              <p:spPr bwMode="auto">
                <a:xfrm>
                  <a:off x="11493818" y="5139372"/>
                  <a:ext cx="119063" cy="150812"/>
                </a:xfrm>
                <a:custGeom>
                  <a:avLst/>
                  <a:gdLst>
                    <a:gd name="T0" fmla="*/ 70 w 75"/>
                    <a:gd name="T1" fmla="*/ 13 h 96"/>
                    <a:gd name="T2" fmla="*/ 37 w 75"/>
                    <a:gd name="T3" fmla="*/ 14 h 96"/>
                    <a:gd name="T4" fmla="*/ 14 w 75"/>
                    <a:gd name="T5" fmla="*/ 0 h 96"/>
                    <a:gd name="T6" fmla="*/ 0 w 75"/>
                    <a:gd name="T7" fmla="*/ 49 h 96"/>
                    <a:gd name="T8" fmla="*/ 20 w 75"/>
                    <a:gd name="T9" fmla="*/ 76 h 96"/>
                    <a:gd name="T10" fmla="*/ 19 w 75"/>
                    <a:gd name="T11" fmla="*/ 91 h 96"/>
                    <a:gd name="T12" fmla="*/ 35 w 75"/>
                    <a:gd name="T13" fmla="*/ 83 h 96"/>
                    <a:gd name="T14" fmla="*/ 69 w 75"/>
                    <a:gd name="T15" fmla="*/ 32 h 96"/>
                    <a:gd name="T16" fmla="*/ 70 w 75"/>
                    <a:gd name="T17" fmla="*/ 13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96">
                      <a:moveTo>
                        <a:pt x="70" y="13"/>
                      </a:moveTo>
                      <a:cubicBezTo>
                        <a:pt x="59" y="24"/>
                        <a:pt x="44" y="24"/>
                        <a:pt x="37" y="14"/>
                      </a:cubicBezTo>
                      <a:cubicBezTo>
                        <a:pt x="30" y="4"/>
                        <a:pt x="24" y="0"/>
                        <a:pt x="14" y="0"/>
                      </a:cubicBezTo>
                      <a:cubicBezTo>
                        <a:pt x="16" y="18"/>
                        <a:pt x="18" y="37"/>
                        <a:pt x="0" y="49"/>
                      </a:cubicBezTo>
                      <a:cubicBezTo>
                        <a:pt x="6" y="60"/>
                        <a:pt x="26" y="56"/>
                        <a:pt x="20" y="76"/>
                      </a:cubicBezTo>
                      <a:cubicBezTo>
                        <a:pt x="19" y="81"/>
                        <a:pt x="9" y="85"/>
                        <a:pt x="19" y="91"/>
                      </a:cubicBezTo>
                      <a:cubicBezTo>
                        <a:pt x="27" y="96"/>
                        <a:pt x="31" y="88"/>
                        <a:pt x="35" y="83"/>
                      </a:cubicBezTo>
                      <a:cubicBezTo>
                        <a:pt x="48" y="67"/>
                        <a:pt x="50" y="43"/>
                        <a:pt x="69" y="32"/>
                      </a:cubicBezTo>
                      <a:cubicBezTo>
                        <a:pt x="74" y="29"/>
                        <a:pt x="75" y="21"/>
                        <a:pt x="70" y="13"/>
                      </a:cubicBezTo>
                      <a:close/>
                    </a:path>
                  </a:pathLst>
                </a:custGeom>
                <a:solidFill>
                  <a:schemeClr val="accent4"/>
                </a:solidFill>
                <a:ln>
                  <a:noFill/>
                </a:ln>
                <a:effectLst>
                  <a:outerShdw blurRad="190500" dist="127000" dir="2700000" algn="tl" rotWithShape="0">
                    <a:schemeClr val="accent5">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8" name="Freeform 53">
                  <a:extLst>
                    <a:ext uri="{FF2B5EF4-FFF2-40B4-BE49-F238E27FC236}">
                      <a16:creationId xmlns:a16="http://schemas.microsoft.com/office/drawing/2014/main" id="{6F908C04-5614-ED0F-3BD4-E460A91E6A03}"/>
                    </a:ext>
                  </a:extLst>
                </p:cNvPr>
                <p:cNvSpPr>
                  <a:spLocks/>
                </p:cNvSpPr>
                <p:nvPr/>
              </p:nvSpPr>
              <p:spPr bwMode="auto">
                <a:xfrm>
                  <a:off x="10725468" y="5245734"/>
                  <a:ext cx="103188" cy="109537"/>
                </a:xfrm>
                <a:custGeom>
                  <a:avLst/>
                  <a:gdLst>
                    <a:gd name="T0" fmla="*/ 50 w 66"/>
                    <a:gd name="T1" fmla="*/ 14 h 70"/>
                    <a:gd name="T2" fmla="*/ 33 w 66"/>
                    <a:gd name="T3" fmla="*/ 19 h 70"/>
                    <a:gd name="T4" fmla="*/ 5 w 66"/>
                    <a:gd name="T5" fmla="*/ 15 h 70"/>
                    <a:gd name="T6" fmla="*/ 16 w 66"/>
                    <a:gd name="T7" fmla="*/ 47 h 70"/>
                    <a:gd name="T8" fmla="*/ 28 w 66"/>
                    <a:gd name="T9" fmla="*/ 63 h 70"/>
                    <a:gd name="T10" fmla="*/ 41 w 66"/>
                    <a:gd name="T11" fmla="*/ 66 h 70"/>
                    <a:gd name="T12" fmla="*/ 62 w 66"/>
                    <a:gd name="T13" fmla="*/ 26 h 70"/>
                    <a:gd name="T14" fmla="*/ 50 w 66"/>
                    <a:gd name="T15" fmla="*/ 14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70">
                      <a:moveTo>
                        <a:pt x="50" y="14"/>
                      </a:moveTo>
                      <a:cubicBezTo>
                        <a:pt x="45" y="16"/>
                        <a:pt x="39" y="17"/>
                        <a:pt x="33" y="19"/>
                      </a:cubicBezTo>
                      <a:cubicBezTo>
                        <a:pt x="23" y="21"/>
                        <a:pt x="13" y="0"/>
                        <a:pt x="5" y="15"/>
                      </a:cubicBezTo>
                      <a:cubicBezTo>
                        <a:pt x="0" y="24"/>
                        <a:pt x="16" y="34"/>
                        <a:pt x="16" y="47"/>
                      </a:cubicBezTo>
                      <a:cubicBezTo>
                        <a:pt x="16" y="52"/>
                        <a:pt x="23" y="57"/>
                        <a:pt x="28" y="63"/>
                      </a:cubicBezTo>
                      <a:cubicBezTo>
                        <a:pt x="31" y="67"/>
                        <a:pt x="37" y="70"/>
                        <a:pt x="41" y="66"/>
                      </a:cubicBezTo>
                      <a:cubicBezTo>
                        <a:pt x="52" y="55"/>
                        <a:pt x="66" y="45"/>
                        <a:pt x="62" y="26"/>
                      </a:cubicBezTo>
                      <a:cubicBezTo>
                        <a:pt x="65" y="12"/>
                        <a:pt x="61" y="9"/>
                        <a:pt x="50" y="14"/>
                      </a:cubicBezTo>
                      <a:close/>
                    </a:path>
                  </a:pathLst>
                </a:custGeom>
                <a:solidFill>
                  <a:schemeClr val="accent4"/>
                </a:solidFill>
                <a:ln>
                  <a:noFill/>
                </a:ln>
                <a:effectLst>
                  <a:outerShdw blurRad="190500" dist="127000" dir="2700000" algn="tl" rotWithShape="0">
                    <a:schemeClr val="accent5">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9" name="Freeform 54">
                  <a:extLst>
                    <a:ext uri="{FF2B5EF4-FFF2-40B4-BE49-F238E27FC236}">
                      <a16:creationId xmlns:a16="http://schemas.microsoft.com/office/drawing/2014/main" id="{8D39B421-C426-FC54-DE92-33FC49267DE4}"/>
                    </a:ext>
                  </a:extLst>
                </p:cNvPr>
                <p:cNvSpPr>
                  <a:spLocks/>
                </p:cNvSpPr>
                <p:nvPr/>
              </p:nvSpPr>
              <p:spPr bwMode="auto">
                <a:xfrm>
                  <a:off x="10830243" y="4188459"/>
                  <a:ext cx="104775" cy="73025"/>
                </a:xfrm>
                <a:custGeom>
                  <a:avLst/>
                  <a:gdLst>
                    <a:gd name="T0" fmla="*/ 61 w 67"/>
                    <a:gd name="T1" fmla="*/ 15 h 47"/>
                    <a:gd name="T2" fmla="*/ 62 w 67"/>
                    <a:gd name="T3" fmla="*/ 4 h 47"/>
                    <a:gd name="T4" fmla="*/ 50 w 67"/>
                    <a:gd name="T5" fmla="*/ 9 h 47"/>
                    <a:gd name="T6" fmla="*/ 25 w 67"/>
                    <a:gd name="T7" fmla="*/ 24 h 47"/>
                    <a:gd name="T8" fmla="*/ 0 w 67"/>
                    <a:gd name="T9" fmla="*/ 25 h 47"/>
                    <a:gd name="T10" fmla="*/ 61 w 67"/>
                    <a:gd name="T11" fmla="*/ 15 h 47"/>
                  </a:gdLst>
                  <a:ahLst/>
                  <a:cxnLst>
                    <a:cxn ang="0">
                      <a:pos x="T0" y="T1"/>
                    </a:cxn>
                    <a:cxn ang="0">
                      <a:pos x="T2" y="T3"/>
                    </a:cxn>
                    <a:cxn ang="0">
                      <a:pos x="T4" y="T5"/>
                    </a:cxn>
                    <a:cxn ang="0">
                      <a:pos x="T6" y="T7"/>
                    </a:cxn>
                    <a:cxn ang="0">
                      <a:pos x="T8" y="T9"/>
                    </a:cxn>
                    <a:cxn ang="0">
                      <a:pos x="T10" y="T11"/>
                    </a:cxn>
                  </a:cxnLst>
                  <a:rect l="0" t="0" r="r" b="b"/>
                  <a:pathLst>
                    <a:path w="67" h="47">
                      <a:moveTo>
                        <a:pt x="61" y="15"/>
                      </a:moveTo>
                      <a:cubicBezTo>
                        <a:pt x="64" y="11"/>
                        <a:pt x="67" y="7"/>
                        <a:pt x="62" y="4"/>
                      </a:cubicBezTo>
                      <a:cubicBezTo>
                        <a:pt x="56" y="0"/>
                        <a:pt x="53" y="2"/>
                        <a:pt x="50" y="9"/>
                      </a:cubicBezTo>
                      <a:cubicBezTo>
                        <a:pt x="46" y="20"/>
                        <a:pt x="38" y="26"/>
                        <a:pt x="25" y="24"/>
                      </a:cubicBezTo>
                      <a:cubicBezTo>
                        <a:pt x="18" y="22"/>
                        <a:pt x="9" y="25"/>
                        <a:pt x="0" y="25"/>
                      </a:cubicBezTo>
                      <a:cubicBezTo>
                        <a:pt x="21" y="47"/>
                        <a:pt x="48" y="36"/>
                        <a:pt x="61" y="15"/>
                      </a:cubicBezTo>
                      <a:close/>
                    </a:path>
                  </a:pathLst>
                </a:custGeom>
                <a:solidFill>
                  <a:schemeClr val="accent4"/>
                </a:solidFill>
                <a:ln>
                  <a:noFill/>
                </a:ln>
                <a:effectLst>
                  <a:outerShdw blurRad="190500" dist="127000" dir="2700000" algn="tl" rotWithShape="0">
                    <a:schemeClr val="accent5">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0" name="Freeform 55">
                  <a:extLst>
                    <a:ext uri="{FF2B5EF4-FFF2-40B4-BE49-F238E27FC236}">
                      <a16:creationId xmlns:a16="http://schemas.microsoft.com/office/drawing/2014/main" id="{4560DF49-E04E-89D6-344B-E4896D545172}"/>
                    </a:ext>
                  </a:extLst>
                </p:cNvPr>
                <p:cNvSpPr>
                  <a:spLocks/>
                </p:cNvSpPr>
                <p:nvPr/>
              </p:nvSpPr>
              <p:spPr bwMode="auto">
                <a:xfrm>
                  <a:off x="11477943" y="5079047"/>
                  <a:ext cx="36513" cy="58737"/>
                </a:xfrm>
                <a:custGeom>
                  <a:avLst/>
                  <a:gdLst>
                    <a:gd name="T0" fmla="*/ 0 w 23"/>
                    <a:gd name="T1" fmla="*/ 0 h 37"/>
                    <a:gd name="T2" fmla="*/ 23 w 23"/>
                    <a:gd name="T3" fmla="*/ 37 h 37"/>
                    <a:gd name="T4" fmla="*/ 0 w 23"/>
                    <a:gd name="T5" fmla="*/ 0 h 37"/>
                  </a:gdLst>
                  <a:ahLst/>
                  <a:cxnLst>
                    <a:cxn ang="0">
                      <a:pos x="T0" y="T1"/>
                    </a:cxn>
                    <a:cxn ang="0">
                      <a:pos x="T2" y="T3"/>
                    </a:cxn>
                    <a:cxn ang="0">
                      <a:pos x="T4" y="T5"/>
                    </a:cxn>
                  </a:cxnLst>
                  <a:rect l="0" t="0" r="r" b="b"/>
                  <a:pathLst>
                    <a:path w="23" h="37">
                      <a:moveTo>
                        <a:pt x="0" y="0"/>
                      </a:moveTo>
                      <a:cubicBezTo>
                        <a:pt x="7" y="13"/>
                        <a:pt x="11" y="28"/>
                        <a:pt x="23" y="37"/>
                      </a:cubicBezTo>
                      <a:cubicBezTo>
                        <a:pt x="21" y="20"/>
                        <a:pt x="19" y="4"/>
                        <a:pt x="0" y="0"/>
                      </a:cubicBezTo>
                      <a:close/>
                    </a:path>
                  </a:pathLst>
                </a:custGeom>
                <a:solidFill>
                  <a:schemeClr val="accent4"/>
                </a:solidFill>
                <a:ln>
                  <a:noFill/>
                </a:ln>
                <a:effectLst>
                  <a:outerShdw blurRad="190500" dist="127000" dir="2700000" algn="tl" rotWithShape="0">
                    <a:schemeClr val="accent5">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1" name="Freeform 56">
                  <a:extLst>
                    <a:ext uri="{FF2B5EF4-FFF2-40B4-BE49-F238E27FC236}">
                      <a16:creationId xmlns:a16="http://schemas.microsoft.com/office/drawing/2014/main" id="{45DC486B-AAB9-4756-E77B-0FDDFC339F44}"/>
                    </a:ext>
                  </a:extLst>
                </p:cNvPr>
                <p:cNvSpPr>
                  <a:spLocks/>
                </p:cNvSpPr>
                <p:nvPr/>
              </p:nvSpPr>
              <p:spPr bwMode="auto">
                <a:xfrm>
                  <a:off x="11514455" y="5137784"/>
                  <a:ext cx="1588" cy="1587"/>
                </a:xfrm>
                <a:custGeom>
                  <a:avLst/>
                  <a:gdLst>
                    <a:gd name="T0" fmla="*/ 0 w 1"/>
                    <a:gd name="T1" fmla="*/ 0 h 1"/>
                    <a:gd name="T2" fmla="*/ 0 w 1"/>
                    <a:gd name="T3" fmla="*/ 1 h 1"/>
                    <a:gd name="T4" fmla="*/ 0 w 1"/>
                    <a:gd name="T5" fmla="*/ 1 h 1"/>
                    <a:gd name="T6" fmla="*/ 1 w 1"/>
                    <a:gd name="T7" fmla="*/ 1 h 1"/>
                    <a:gd name="T8" fmla="*/ 1 w 1"/>
                    <a:gd name="T9" fmla="*/ 0 h 1"/>
                    <a:gd name="T10" fmla="*/ 0 w 1"/>
                    <a:gd name="T11" fmla="*/ 0 h 1"/>
                  </a:gdLst>
                  <a:ahLst/>
                  <a:cxnLst>
                    <a:cxn ang="0">
                      <a:pos x="T0" y="T1"/>
                    </a:cxn>
                    <a:cxn ang="0">
                      <a:pos x="T2" y="T3"/>
                    </a:cxn>
                    <a:cxn ang="0">
                      <a:pos x="T4" y="T5"/>
                    </a:cxn>
                    <a:cxn ang="0">
                      <a:pos x="T6" y="T7"/>
                    </a:cxn>
                    <a:cxn ang="0">
                      <a:pos x="T8" y="T9"/>
                    </a:cxn>
                    <a:cxn ang="0">
                      <a:pos x="T10" y="T11"/>
                    </a:cxn>
                  </a:cxnLst>
                  <a:rect l="0" t="0" r="r" b="b"/>
                  <a:pathLst>
                    <a:path w="1" h="1">
                      <a:moveTo>
                        <a:pt x="0" y="0"/>
                      </a:moveTo>
                      <a:cubicBezTo>
                        <a:pt x="0" y="0"/>
                        <a:pt x="0" y="0"/>
                        <a:pt x="0" y="1"/>
                      </a:cubicBezTo>
                      <a:cubicBezTo>
                        <a:pt x="0" y="1"/>
                        <a:pt x="0" y="1"/>
                        <a:pt x="0" y="1"/>
                      </a:cubicBezTo>
                      <a:cubicBezTo>
                        <a:pt x="0" y="1"/>
                        <a:pt x="0" y="1"/>
                        <a:pt x="1" y="1"/>
                      </a:cubicBezTo>
                      <a:cubicBezTo>
                        <a:pt x="1" y="0"/>
                        <a:pt x="1" y="0"/>
                        <a:pt x="1" y="0"/>
                      </a:cubicBezTo>
                      <a:cubicBezTo>
                        <a:pt x="0" y="0"/>
                        <a:pt x="0" y="0"/>
                        <a:pt x="0" y="0"/>
                      </a:cubicBezTo>
                      <a:close/>
                    </a:path>
                  </a:pathLst>
                </a:custGeom>
                <a:solidFill>
                  <a:schemeClr val="accent4"/>
                </a:solidFill>
                <a:ln>
                  <a:noFill/>
                </a:ln>
                <a:effectLst>
                  <a:outerShdw blurRad="190500" dist="127000" dir="2700000" algn="tl" rotWithShape="0">
                    <a:schemeClr val="accent5">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2" name="Freeform 57">
                  <a:extLst>
                    <a:ext uri="{FF2B5EF4-FFF2-40B4-BE49-F238E27FC236}">
                      <a16:creationId xmlns:a16="http://schemas.microsoft.com/office/drawing/2014/main" id="{AC4C13E5-69B0-E1A1-3AC7-FDE906C3FD43}"/>
                    </a:ext>
                  </a:extLst>
                </p:cNvPr>
                <p:cNvSpPr>
                  <a:spLocks/>
                </p:cNvSpPr>
                <p:nvPr/>
              </p:nvSpPr>
              <p:spPr bwMode="auto">
                <a:xfrm>
                  <a:off x="11460480" y="5356859"/>
                  <a:ext cx="4763" cy="3175"/>
                </a:xfrm>
                <a:custGeom>
                  <a:avLst/>
                  <a:gdLst>
                    <a:gd name="T0" fmla="*/ 3 w 3"/>
                    <a:gd name="T1" fmla="*/ 0 h 2"/>
                    <a:gd name="T2" fmla="*/ 0 w 3"/>
                    <a:gd name="T3" fmla="*/ 1 h 2"/>
                    <a:gd name="T4" fmla="*/ 3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2" y="1"/>
                        <a:pt x="1" y="1"/>
                        <a:pt x="0" y="1"/>
                      </a:cubicBezTo>
                      <a:cubicBezTo>
                        <a:pt x="1" y="1"/>
                        <a:pt x="2" y="2"/>
                        <a:pt x="3" y="2"/>
                      </a:cubicBezTo>
                      <a:cubicBezTo>
                        <a:pt x="3" y="2"/>
                        <a:pt x="3" y="1"/>
                        <a:pt x="3" y="0"/>
                      </a:cubicBezTo>
                      <a:close/>
                    </a:path>
                  </a:pathLst>
                </a:custGeom>
                <a:solidFill>
                  <a:schemeClr val="accent4"/>
                </a:solidFill>
                <a:ln>
                  <a:noFill/>
                </a:ln>
                <a:effectLst>
                  <a:outerShdw blurRad="190500" dist="127000" dir="2700000" algn="tl" rotWithShape="0">
                    <a:schemeClr val="accent5">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3" name="Freeform 58">
                  <a:extLst>
                    <a:ext uri="{FF2B5EF4-FFF2-40B4-BE49-F238E27FC236}">
                      <a16:creationId xmlns:a16="http://schemas.microsoft.com/office/drawing/2014/main" id="{87CB36FF-C675-C7F4-B039-28DA7E150A70}"/>
                    </a:ext>
                  </a:extLst>
                </p:cNvPr>
                <p:cNvSpPr>
                  <a:spLocks/>
                </p:cNvSpPr>
                <p:nvPr/>
              </p:nvSpPr>
              <p:spPr bwMode="auto">
                <a:xfrm>
                  <a:off x="11458893" y="5358447"/>
                  <a:ext cx="1588" cy="0"/>
                </a:xfrm>
                <a:custGeom>
                  <a:avLst/>
                  <a:gdLst>
                    <a:gd name="T0" fmla="*/ 1 w 1"/>
                    <a:gd name="T1" fmla="*/ 0 w 1"/>
                    <a:gd name="T2" fmla="*/ 1 w 1"/>
                    <a:gd name="T3" fmla="*/ 1 w 1"/>
                  </a:gdLst>
                  <a:ahLst/>
                  <a:cxnLst>
                    <a:cxn ang="0">
                      <a:pos x="T0" y="0"/>
                    </a:cxn>
                    <a:cxn ang="0">
                      <a:pos x="T1" y="0"/>
                    </a:cxn>
                    <a:cxn ang="0">
                      <a:pos x="T2" y="0"/>
                    </a:cxn>
                    <a:cxn ang="0">
                      <a:pos x="T3" y="0"/>
                    </a:cxn>
                  </a:cxnLst>
                  <a:rect l="0" t="0" r="r" b="b"/>
                  <a:pathLst>
                    <a:path w="1">
                      <a:moveTo>
                        <a:pt x="1" y="0"/>
                      </a:moveTo>
                      <a:cubicBezTo>
                        <a:pt x="1" y="0"/>
                        <a:pt x="0" y="0"/>
                        <a:pt x="0" y="0"/>
                      </a:cubicBezTo>
                      <a:cubicBezTo>
                        <a:pt x="1" y="0"/>
                        <a:pt x="1" y="0"/>
                        <a:pt x="1" y="0"/>
                      </a:cubicBezTo>
                      <a:cubicBezTo>
                        <a:pt x="1" y="0"/>
                        <a:pt x="1" y="0"/>
                        <a:pt x="1" y="0"/>
                      </a:cubicBezTo>
                      <a:close/>
                    </a:path>
                  </a:pathLst>
                </a:custGeom>
                <a:solidFill>
                  <a:schemeClr val="accent4"/>
                </a:solidFill>
                <a:ln>
                  <a:noFill/>
                </a:ln>
                <a:effectLst>
                  <a:outerShdw blurRad="190500" dist="127000" dir="2700000" algn="tl" rotWithShape="0">
                    <a:schemeClr val="accent5">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81" name="Group 80">
                <a:extLst>
                  <a:ext uri="{FF2B5EF4-FFF2-40B4-BE49-F238E27FC236}">
                    <a16:creationId xmlns:a16="http://schemas.microsoft.com/office/drawing/2014/main" id="{F54CEB89-F4EE-E8ED-4C61-1AB7E6ED3A0A}"/>
                  </a:ext>
                </a:extLst>
              </p:cNvPr>
              <p:cNvGrpSpPr/>
              <p:nvPr/>
            </p:nvGrpSpPr>
            <p:grpSpPr>
              <a:xfrm>
                <a:off x="6720205" y="1108710"/>
                <a:ext cx="2205038" cy="1916112"/>
                <a:chOff x="6720205" y="1108710"/>
                <a:chExt cx="2205038" cy="1916112"/>
              </a:xfrm>
              <a:grpFill/>
            </p:grpSpPr>
            <p:sp>
              <p:nvSpPr>
                <p:cNvPr id="82" name="Freeform 9">
                  <a:extLst>
                    <a:ext uri="{FF2B5EF4-FFF2-40B4-BE49-F238E27FC236}">
                      <a16:creationId xmlns:a16="http://schemas.microsoft.com/office/drawing/2014/main" id="{CE4FC0FC-8891-E9E5-3B8C-AC65B113AC39}"/>
                    </a:ext>
                  </a:extLst>
                </p:cNvPr>
                <p:cNvSpPr>
                  <a:spLocks/>
                </p:cNvSpPr>
                <p:nvPr/>
              </p:nvSpPr>
              <p:spPr bwMode="auto">
                <a:xfrm>
                  <a:off x="8234680" y="268668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chemeClr val="accent4"/>
                </a:solidFill>
                <a:ln>
                  <a:noFill/>
                </a:ln>
                <a:effectLst>
                  <a:outerShdw blurRad="190500" dist="127000" dir="2700000" algn="tl" rotWithShape="0">
                    <a:schemeClr val="accent5">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3" name="Freeform 10">
                  <a:extLst>
                    <a:ext uri="{FF2B5EF4-FFF2-40B4-BE49-F238E27FC236}">
                      <a16:creationId xmlns:a16="http://schemas.microsoft.com/office/drawing/2014/main" id="{814E5D9D-93E8-79BC-3424-2B5EBB108FC3}"/>
                    </a:ext>
                  </a:extLst>
                </p:cNvPr>
                <p:cNvSpPr>
                  <a:spLocks/>
                </p:cNvSpPr>
                <p:nvPr/>
              </p:nvSpPr>
              <p:spPr bwMode="auto">
                <a:xfrm>
                  <a:off x="8920480" y="159924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chemeClr val="accent4"/>
                </a:solidFill>
                <a:ln>
                  <a:noFill/>
                </a:ln>
                <a:effectLst>
                  <a:outerShdw blurRad="190500" dist="127000" dir="2700000" algn="tl" rotWithShape="0">
                    <a:schemeClr val="accent5">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4" name="Freeform 59">
                  <a:extLst>
                    <a:ext uri="{FF2B5EF4-FFF2-40B4-BE49-F238E27FC236}">
                      <a16:creationId xmlns:a16="http://schemas.microsoft.com/office/drawing/2014/main" id="{6C8FEA9B-FC7C-D16C-BF51-3516459224E0}"/>
                    </a:ext>
                  </a:extLst>
                </p:cNvPr>
                <p:cNvSpPr>
                  <a:spLocks/>
                </p:cNvSpPr>
                <p:nvPr/>
              </p:nvSpPr>
              <p:spPr bwMode="auto">
                <a:xfrm>
                  <a:off x="6744018" y="1645285"/>
                  <a:ext cx="1887538" cy="1379537"/>
                </a:xfrm>
                <a:custGeom>
                  <a:avLst/>
                  <a:gdLst>
                    <a:gd name="T0" fmla="*/ 1121 w 1200"/>
                    <a:gd name="T1" fmla="*/ 86 h 876"/>
                    <a:gd name="T2" fmla="*/ 1034 w 1200"/>
                    <a:gd name="T3" fmla="*/ 93 h 876"/>
                    <a:gd name="T4" fmla="*/ 940 w 1200"/>
                    <a:gd name="T5" fmla="*/ 125 h 876"/>
                    <a:gd name="T6" fmla="*/ 882 w 1200"/>
                    <a:gd name="T7" fmla="*/ 86 h 876"/>
                    <a:gd name="T8" fmla="*/ 839 w 1200"/>
                    <a:gd name="T9" fmla="*/ 152 h 876"/>
                    <a:gd name="T10" fmla="*/ 804 w 1200"/>
                    <a:gd name="T11" fmla="*/ 204 h 876"/>
                    <a:gd name="T12" fmla="*/ 766 w 1200"/>
                    <a:gd name="T13" fmla="*/ 205 h 876"/>
                    <a:gd name="T14" fmla="*/ 716 w 1200"/>
                    <a:gd name="T15" fmla="*/ 170 h 876"/>
                    <a:gd name="T16" fmla="*/ 785 w 1200"/>
                    <a:gd name="T17" fmla="*/ 154 h 876"/>
                    <a:gd name="T18" fmla="*/ 701 w 1200"/>
                    <a:gd name="T19" fmla="*/ 64 h 876"/>
                    <a:gd name="T20" fmla="*/ 642 w 1200"/>
                    <a:gd name="T21" fmla="*/ 31 h 876"/>
                    <a:gd name="T22" fmla="*/ 555 w 1200"/>
                    <a:gd name="T23" fmla="*/ 12 h 876"/>
                    <a:gd name="T24" fmla="*/ 404 w 1200"/>
                    <a:gd name="T25" fmla="*/ 107 h 876"/>
                    <a:gd name="T26" fmla="*/ 252 w 1200"/>
                    <a:gd name="T27" fmla="*/ 269 h 876"/>
                    <a:gd name="T28" fmla="*/ 274 w 1200"/>
                    <a:gd name="T29" fmla="*/ 374 h 876"/>
                    <a:gd name="T30" fmla="*/ 365 w 1200"/>
                    <a:gd name="T31" fmla="*/ 435 h 876"/>
                    <a:gd name="T32" fmla="*/ 420 w 1200"/>
                    <a:gd name="T33" fmla="*/ 398 h 876"/>
                    <a:gd name="T34" fmla="*/ 478 w 1200"/>
                    <a:gd name="T35" fmla="*/ 227 h 876"/>
                    <a:gd name="T36" fmla="*/ 566 w 1200"/>
                    <a:gd name="T37" fmla="*/ 191 h 876"/>
                    <a:gd name="T38" fmla="*/ 552 w 1200"/>
                    <a:gd name="T39" fmla="*/ 322 h 876"/>
                    <a:gd name="T40" fmla="*/ 577 w 1200"/>
                    <a:gd name="T41" fmla="*/ 341 h 876"/>
                    <a:gd name="T42" fmla="*/ 525 w 1200"/>
                    <a:gd name="T43" fmla="*/ 397 h 876"/>
                    <a:gd name="T44" fmla="*/ 454 w 1200"/>
                    <a:gd name="T45" fmla="*/ 471 h 876"/>
                    <a:gd name="T46" fmla="*/ 346 w 1200"/>
                    <a:gd name="T47" fmla="*/ 479 h 876"/>
                    <a:gd name="T48" fmla="*/ 312 w 1200"/>
                    <a:gd name="T49" fmla="*/ 408 h 876"/>
                    <a:gd name="T50" fmla="*/ 280 w 1200"/>
                    <a:gd name="T51" fmla="*/ 495 h 876"/>
                    <a:gd name="T52" fmla="*/ 136 w 1200"/>
                    <a:gd name="T53" fmla="*/ 597 h 876"/>
                    <a:gd name="T54" fmla="*/ 131 w 1200"/>
                    <a:gd name="T55" fmla="*/ 656 h 876"/>
                    <a:gd name="T56" fmla="*/ 8 w 1200"/>
                    <a:gd name="T57" fmla="*/ 756 h 876"/>
                    <a:gd name="T58" fmla="*/ 40 w 1200"/>
                    <a:gd name="T59" fmla="*/ 849 h 876"/>
                    <a:gd name="T60" fmla="*/ 142 w 1200"/>
                    <a:gd name="T61" fmla="*/ 810 h 876"/>
                    <a:gd name="T62" fmla="*/ 227 w 1200"/>
                    <a:gd name="T63" fmla="*/ 721 h 876"/>
                    <a:gd name="T64" fmla="*/ 409 w 1200"/>
                    <a:gd name="T65" fmla="*/ 789 h 876"/>
                    <a:gd name="T66" fmla="*/ 362 w 1200"/>
                    <a:gd name="T67" fmla="*/ 719 h 876"/>
                    <a:gd name="T68" fmla="*/ 421 w 1200"/>
                    <a:gd name="T69" fmla="*/ 715 h 876"/>
                    <a:gd name="T70" fmla="*/ 506 w 1200"/>
                    <a:gd name="T71" fmla="*/ 832 h 876"/>
                    <a:gd name="T72" fmla="*/ 529 w 1200"/>
                    <a:gd name="T73" fmla="*/ 782 h 876"/>
                    <a:gd name="T74" fmla="*/ 595 w 1200"/>
                    <a:gd name="T75" fmla="*/ 784 h 876"/>
                    <a:gd name="T76" fmla="*/ 643 w 1200"/>
                    <a:gd name="T77" fmla="*/ 653 h 876"/>
                    <a:gd name="T78" fmla="*/ 720 w 1200"/>
                    <a:gd name="T79" fmla="*/ 673 h 876"/>
                    <a:gd name="T80" fmla="*/ 777 w 1200"/>
                    <a:gd name="T81" fmla="*/ 672 h 876"/>
                    <a:gd name="T82" fmla="*/ 913 w 1200"/>
                    <a:gd name="T83" fmla="*/ 749 h 876"/>
                    <a:gd name="T84" fmla="*/ 947 w 1200"/>
                    <a:gd name="T85" fmla="*/ 661 h 876"/>
                    <a:gd name="T86" fmla="*/ 911 w 1200"/>
                    <a:gd name="T87" fmla="*/ 612 h 876"/>
                    <a:gd name="T88" fmla="*/ 1106 w 1200"/>
                    <a:gd name="T89" fmla="*/ 579 h 876"/>
                    <a:gd name="T90" fmla="*/ 1071 w 1200"/>
                    <a:gd name="T91" fmla="*/ 479 h 876"/>
                    <a:gd name="T92" fmla="*/ 1087 w 1200"/>
                    <a:gd name="T93" fmla="*/ 361 h 876"/>
                    <a:gd name="T94" fmla="*/ 1193 w 1200"/>
                    <a:gd name="T95" fmla="*/ 100 h 8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00" h="876">
                      <a:moveTo>
                        <a:pt x="1193" y="52"/>
                      </a:moveTo>
                      <a:cubicBezTo>
                        <a:pt x="1177" y="44"/>
                        <a:pt x="1161" y="48"/>
                        <a:pt x="1145" y="49"/>
                      </a:cubicBezTo>
                      <a:cubicBezTo>
                        <a:pt x="1155" y="68"/>
                        <a:pt x="1151" y="84"/>
                        <a:pt x="1133" y="90"/>
                      </a:cubicBezTo>
                      <a:cubicBezTo>
                        <a:pt x="1129" y="91"/>
                        <a:pt x="1121" y="92"/>
                        <a:pt x="1121" y="86"/>
                      </a:cubicBezTo>
                      <a:cubicBezTo>
                        <a:pt x="1122" y="64"/>
                        <a:pt x="1108" y="77"/>
                        <a:pt x="1104" y="78"/>
                      </a:cubicBezTo>
                      <a:cubicBezTo>
                        <a:pt x="1094" y="82"/>
                        <a:pt x="1085" y="85"/>
                        <a:pt x="1075" y="82"/>
                      </a:cubicBezTo>
                      <a:cubicBezTo>
                        <a:pt x="1069" y="80"/>
                        <a:pt x="1065" y="83"/>
                        <a:pt x="1061" y="88"/>
                      </a:cubicBezTo>
                      <a:cubicBezTo>
                        <a:pt x="1054" y="99"/>
                        <a:pt x="1043" y="96"/>
                        <a:pt x="1034" y="93"/>
                      </a:cubicBezTo>
                      <a:cubicBezTo>
                        <a:pt x="1023" y="91"/>
                        <a:pt x="1040" y="80"/>
                        <a:pt x="1030" y="73"/>
                      </a:cubicBezTo>
                      <a:cubicBezTo>
                        <a:pt x="1027" y="75"/>
                        <a:pt x="1020" y="77"/>
                        <a:pt x="1019" y="80"/>
                      </a:cubicBezTo>
                      <a:cubicBezTo>
                        <a:pt x="1017" y="93"/>
                        <a:pt x="1011" y="86"/>
                        <a:pt x="1004" y="88"/>
                      </a:cubicBezTo>
                      <a:cubicBezTo>
                        <a:pt x="979" y="92"/>
                        <a:pt x="956" y="105"/>
                        <a:pt x="940" y="125"/>
                      </a:cubicBezTo>
                      <a:cubicBezTo>
                        <a:pt x="932" y="134"/>
                        <a:pt x="926" y="137"/>
                        <a:pt x="916" y="137"/>
                      </a:cubicBezTo>
                      <a:cubicBezTo>
                        <a:pt x="902" y="138"/>
                        <a:pt x="890" y="128"/>
                        <a:pt x="888" y="118"/>
                      </a:cubicBezTo>
                      <a:cubicBezTo>
                        <a:pt x="886" y="102"/>
                        <a:pt x="902" y="103"/>
                        <a:pt x="913" y="102"/>
                      </a:cubicBezTo>
                      <a:cubicBezTo>
                        <a:pt x="907" y="87"/>
                        <a:pt x="896" y="84"/>
                        <a:pt x="882" y="86"/>
                      </a:cubicBezTo>
                      <a:cubicBezTo>
                        <a:pt x="884" y="99"/>
                        <a:pt x="868" y="110"/>
                        <a:pt x="881" y="125"/>
                      </a:cubicBezTo>
                      <a:cubicBezTo>
                        <a:pt x="888" y="134"/>
                        <a:pt x="885" y="148"/>
                        <a:pt x="878" y="156"/>
                      </a:cubicBezTo>
                      <a:cubicBezTo>
                        <a:pt x="872" y="164"/>
                        <a:pt x="865" y="160"/>
                        <a:pt x="860" y="151"/>
                      </a:cubicBezTo>
                      <a:cubicBezTo>
                        <a:pt x="859" y="149"/>
                        <a:pt x="847" y="143"/>
                        <a:pt x="839" y="152"/>
                      </a:cubicBezTo>
                      <a:cubicBezTo>
                        <a:pt x="834" y="157"/>
                        <a:pt x="827" y="161"/>
                        <a:pt x="820" y="164"/>
                      </a:cubicBezTo>
                      <a:cubicBezTo>
                        <a:pt x="808" y="170"/>
                        <a:pt x="804" y="177"/>
                        <a:pt x="814" y="188"/>
                      </a:cubicBezTo>
                      <a:cubicBezTo>
                        <a:pt x="818" y="192"/>
                        <a:pt x="821" y="196"/>
                        <a:pt x="818" y="202"/>
                      </a:cubicBezTo>
                      <a:cubicBezTo>
                        <a:pt x="815" y="208"/>
                        <a:pt x="809" y="206"/>
                        <a:pt x="804" y="204"/>
                      </a:cubicBezTo>
                      <a:cubicBezTo>
                        <a:pt x="793" y="199"/>
                        <a:pt x="779" y="205"/>
                        <a:pt x="770" y="192"/>
                      </a:cubicBezTo>
                      <a:cubicBezTo>
                        <a:pt x="768" y="189"/>
                        <a:pt x="764" y="184"/>
                        <a:pt x="759" y="189"/>
                      </a:cubicBezTo>
                      <a:cubicBezTo>
                        <a:pt x="757" y="190"/>
                        <a:pt x="756" y="194"/>
                        <a:pt x="757" y="196"/>
                      </a:cubicBezTo>
                      <a:cubicBezTo>
                        <a:pt x="758" y="202"/>
                        <a:pt x="761" y="206"/>
                        <a:pt x="766" y="205"/>
                      </a:cubicBezTo>
                      <a:cubicBezTo>
                        <a:pt x="775" y="203"/>
                        <a:pt x="780" y="209"/>
                        <a:pt x="778" y="216"/>
                      </a:cubicBezTo>
                      <a:cubicBezTo>
                        <a:pt x="776" y="224"/>
                        <a:pt x="767" y="228"/>
                        <a:pt x="761" y="224"/>
                      </a:cubicBezTo>
                      <a:cubicBezTo>
                        <a:pt x="745" y="214"/>
                        <a:pt x="720" y="216"/>
                        <a:pt x="717" y="188"/>
                      </a:cubicBezTo>
                      <a:cubicBezTo>
                        <a:pt x="716" y="182"/>
                        <a:pt x="713" y="176"/>
                        <a:pt x="716" y="170"/>
                      </a:cubicBezTo>
                      <a:cubicBezTo>
                        <a:pt x="719" y="164"/>
                        <a:pt x="718" y="159"/>
                        <a:pt x="711" y="159"/>
                      </a:cubicBezTo>
                      <a:cubicBezTo>
                        <a:pt x="695" y="158"/>
                        <a:pt x="693" y="147"/>
                        <a:pt x="691" y="132"/>
                      </a:cubicBezTo>
                      <a:cubicBezTo>
                        <a:pt x="701" y="135"/>
                        <a:pt x="710" y="136"/>
                        <a:pt x="718" y="139"/>
                      </a:cubicBezTo>
                      <a:cubicBezTo>
                        <a:pt x="740" y="146"/>
                        <a:pt x="763" y="151"/>
                        <a:pt x="785" y="154"/>
                      </a:cubicBezTo>
                      <a:cubicBezTo>
                        <a:pt x="803" y="156"/>
                        <a:pt x="828" y="140"/>
                        <a:pt x="826" y="128"/>
                      </a:cubicBezTo>
                      <a:cubicBezTo>
                        <a:pt x="823" y="110"/>
                        <a:pt x="810" y="99"/>
                        <a:pt x="794" y="96"/>
                      </a:cubicBezTo>
                      <a:cubicBezTo>
                        <a:pt x="783" y="94"/>
                        <a:pt x="774" y="87"/>
                        <a:pt x="765" y="81"/>
                      </a:cubicBezTo>
                      <a:cubicBezTo>
                        <a:pt x="745" y="69"/>
                        <a:pt x="725" y="56"/>
                        <a:pt x="701" y="64"/>
                      </a:cubicBezTo>
                      <a:cubicBezTo>
                        <a:pt x="696" y="65"/>
                        <a:pt x="688" y="63"/>
                        <a:pt x="686" y="60"/>
                      </a:cubicBezTo>
                      <a:cubicBezTo>
                        <a:pt x="676" y="41"/>
                        <a:pt x="659" y="50"/>
                        <a:pt x="645" y="47"/>
                      </a:cubicBezTo>
                      <a:cubicBezTo>
                        <a:pt x="641" y="47"/>
                        <a:pt x="635" y="50"/>
                        <a:pt x="634" y="43"/>
                      </a:cubicBezTo>
                      <a:cubicBezTo>
                        <a:pt x="632" y="36"/>
                        <a:pt x="636" y="32"/>
                        <a:pt x="642" y="31"/>
                      </a:cubicBezTo>
                      <a:cubicBezTo>
                        <a:pt x="645" y="29"/>
                        <a:pt x="650" y="31"/>
                        <a:pt x="651" y="27"/>
                      </a:cubicBezTo>
                      <a:cubicBezTo>
                        <a:pt x="643" y="7"/>
                        <a:pt x="616" y="30"/>
                        <a:pt x="610" y="6"/>
                      </a:cubicBezTo>
                      <a:cubicBezTo>
                        <a:pt x="600" y="18"/>
                        <a:pt x="600" y="16"/>
                        <a:pt x="581" y="15"/>
                      </a:cubicBezTo>
                      <a:cubicBezTo>
                        <a:pt x="572" y="14"/>
                        <a:pt x="561" y="0"/>
                        <a:pt x="555" y="12"/>
                      </a:cubicBezTo>
                      <a:cubicBezTo>
                        <a:pt x="542" y="37"/>
                        <a:pt x="519" y="37"/>
                        <a:pt x="498" y="44"/>
                      </a:cubicBezTo>
                      <a:cubicBezTo>
                        <a:pt x="478" y="50"/>
                        <a:pt x="455" y="51"/>
                        <a:pt x="441" y="74"/>
                      </a:cubicBezTo>
                      <a:cubicBezTo>
                        <a:pt x="437" y="82"/>
                        <a:pt x="432" y="92"/>
                        <a:pt x="425" y="99"/>
                      </a:cubicBezTo>
                      <a:cubicBezTo>
                        <a:pt x="418" y="105"/>
                        <a:pt x="407" y="96"/>
                        <a:pt x="404" y="107"/>
                      </a:cubicBezTo>
                      <a:cubicBezTo>
                        <a:pt x="400" y="122"/>
                        <a:pt x="387" y="128"/>
                        <a:pt x="379" y="139"/>
                      </a:cubicBezTo>
                      <a:cubicBezTo>
                        <a:pt x="359" y="165"/>
                        <a:pt x="352" y="202"/>
                        <a:pt x="319" y="217"/>
                      </a:cubicBezTo>
                      <a:cubicBezTo>
                        <a:pt x="312" y="220"/>
                        <a:pt x="317" y="231"/>
                        <a:pt x="314" y="233"/>
                      </a:cubicBezTo>
                      <a:cubicBezTo>
                        <a:pt x="291" y="241"/>
                        <a:pt x="274" y="260"/>
                        <a:pt x="252" y="269"/>
                      </a:cubicBezTo>
                      <a:cubicBezTo>
                        <a:pt x="235" y="277"/>
                        <a:pt x="235" y="289"/>
                        <a:pt x="241" y="306"/>
                      </a:cubicBezTo>
                      <a:cubicBezTo>
                        <a:pt x="246" y="323"/>
                        <a:pt x="268" y="340"/>
                        <a:pt x="245" y="361"/>
                      </a:cubicBezTo>
                      <a:cubicBezTo>
                        <a:pt x="247" y="363"/>
                        <a:pt x="248" y="364"/>
                        <a:pt x="249" y="366"/>
                      </a:cubicBezTo>
                      <a:cubicBezTo>
                        <a:pt x="257" y="372"/>
                        <a:pt x="264" y="377"/>
                        <a:pt x="274" y="374"/>
                      </a:cubicBezTo>
                      <a:cubicBezTo>
                        <a:pt x="287" y="372"/>
                        <a:pt x="294" y="361"/>
                        <a:pt x="304" y="355"/>
                      </a:cubicBezTo>
                      <a:cubicBezTo>
                        <a:pt x="312" y="351"/>
                        <a:pt x="319" y="335"/>
                        <a:pt x="330" y="346"/>
                      </a:cubicBezTo>
                      <a:cubicBezTo>
                        <a:pt x="338" y="354"/>
                        <a:pt x="346" y="366"/>
                        <a:pt x="347" y="377"/>
                      </a:cubicBezTo>
                      <a:cubicBezTo>
                        <a:pt x="347" y="399"/>
                        <a:pt x="367" y="413"/>
                        <a:pt x="365" y="435"/>
                      </a:cubicBezTo>
                      <a:cubicBezTo>
                        <a:pt x="365" y="440"/>
                        <a:pt x="369" y="444"/>
                        <a:pt x="375" y="444"/>
                      </a:cubicBezTo>
                      <a:cubicBezTo>
                        <a:pt x="381" y="443"/>
                        <a:pt x="383" y="441"/>
                        <a:pt x="383" y="435"/>
                      </a:cubicBezTo>
                      <a:cubicBezTo>
                        <a:pt x="383" y="424"/>
                        <a:pt x="391" y="427"/>
                        <a:pt x="396" y="426"/>
                      </a:cubicBezTo>
                      <a:cubicBezTo>
                        <a:pt x="410" y="422"/>
                        <a:pt x="418" y="416"/>
                        <a:pt x="420" y="398"/>
                      </a:cubicBezTo>
                      <a:cubicBezTo>
                        <a:pt x="422" y="380"/>
                        <a:pt x="418" y="356"/>
                        <a:pt x="447" y="350"/>
                      </a:cubicBezTo>
                      <a:cubicBezTo>
                        <a:pt x="460" y="348"/>
                        <a:pt x="460" y="322"/>
                        <a:pt x="448" y="318"/>
                      </a:cubicBezTo>
                      <a:cubicBezTo>
                        <a:pt x="427" y="310"/>
                        <a:pt x="430" y="295"/>
                        <a:pt x="432" y="279"/>
                      </a:cubicBezTo>
                      <a:cubicBezTo>
                        <a:pt x="436" y="250"/>
                        <a:pt x="457" y="238"/>
                        <a:pt x="478" y="227"/>
                      </a:cubicBezTo>
                      <a:cubicBezTo>
                        <a:pt x="489" y="221"/>
                        <a:pt x="500" y="215"/>
                        <a:pt x="498" y="198"/>
                      </a:cubicBezTo>
                      <a:cubicBezTo>
                        <a:pt x="497" y="181"/>
                        <a:pt x="507" y="169"/>
                        <a:pt x="520" y="165"/>
                      </a:cubicBezTo>
                      <a:cubicBezTo>
                        <a:pt x="533" y="160"/>
                        <a:pt x="549" y="160"/>
                        <a:pt x="561" y="171"/>
                      </a:cubicBezTo>
                      <a:cubicBezTo>
                        <a:pt x="567" y="176"/>
                        <a:pt x="573" y="189"/>
                        <a:pt x="566" y="191"/>
                      </a:cubicBezTo>
                      <a:cubicBezTo>
                        <a:pt x="546" y="199"/>
                        <a:pt x="540" y="222"/>
                        <a:pt x="522" y="232"/>
                      </a:cubicBezTo>
                      <a:cubicBezTo>
                        <a:pt x="503" y="241"/>
                        <a:pt x="495" y="260"/>
                        <a:pt x="505" y="281"/>
                      </a:cubicBezTo>
                      <a:cubicBezTo>
                        <a:pt x="509" y="292"/>
                        <a:pt x="497" y="305"/>
                        <a:pt x="506" y="308"/>
                      </a:cubicBezTo>
                      <a:cubicBezTo>
                        <a:pt x="521" y="313"/>
                        <a:pt x="532" y="331"/>
                        <a:pt x="552" y="322"/>
                      </a:cubicBezTo>
                      <a:cubicBezTo>
                        <a:pt x="571" y="314"/>
                        <a:pt x="593" y="311"/>
                        <a:pt x="613" y="309"/>
                      </a:cubicBezTo>
                      <a:cubicBezTo>
                        <a:pt x="623" y="308"/>
                        <a:pt x="628" y="318"/>
                        <a:pt x="632" y="323"/>
                      </a:cubicBezTo>
                      <a:cubicBezTo>
                        <a:pt x="636" y="328"/>
                        <a:pt x="624" y="330"/>
                        <a:pt x="621" y="333"/>
                      </a:cubicBezTo>
                      <a:cubicBezTo>
                        <a:pt x="608" y="349"/>
                        <a:pt x="592" y="343"/>
                        <a:pt x="577" y="341"/>
                      </a:cubicBezTo>
                      <a:cubicBezTo>
                        <a:pt x="568" y="340"/>
                        <a:pt x="559" y="342"/>
                        <a:pt x="550" y="346"/>
                      </a:cubicBezTo>
                      <a:cubicBezTo>
                        <a:pt x="534" y="352"/>
                        <a:pt x="532" y="359"/>
                        <a:pt x="546" y="368"/>
                      </a:cubicBezTo>
                      <a:cubicBezTo>
                        <a:pt x="559" y="378"/>
                        <a:pt x="555" y="393"/>
                        <a:pt x="550" y="401"/>
                      </a:cubicBezTo>
                      <a:cubicBezTo>
                        <a:pt x="543" y="413"/>
                        <a:pt x="532" y="407"/>
                        <a:pt x="525" y="397"/>
                      </a:cubicBezTo>
                      <a:cubicBezTo>
                        <a:pt x="519" y="390"/>
                        <a:pt x="511" y="387"/>
                        <a:pt x="508" y="395"/>
                      </a:cubicBezTo>
                      <a:cubicBezTo>
                        <a:pt x="505" y="404"/>
                        <a:pt x="497" y="411"/>
                        <a:pt x="498" y="423"/>
                      </a:cubicBezTo>
                      <a:cubicBezTo>
                        <a:pt x="499" y="446"/>
                        <a:pt x="495" y="451"/>
                        <a:pt x="483" y="467"/>
                      </a:cubicBezTo>
                      <a:cubicBezTo>
                        <a:pt x="473" y="481"/>
                        <a:pt x="459" y="477"/>
                        <a:pt x="454" y="471"/>
                      </a:cubicBezTo>
                      <a:cubicBezTo>
                        <a:pt x="444" y="460"/>
                        <a:pt x="435" y="464"/>
                        <a:pt x="428" y="469"/>
                      </a:cubicBezTo>
                      <a:cubicBezTo>
                        <a:pt x="416" y="480"/>
                        <a:pt x="397" y="473"/>
                        <a:pt x="388" y="490"/>
                      </a:cubicBezTo>
                      <a:cubicBezTo>
                        <a:pt x="386" y="491"/>
                        <a:pt x="376" y="493"/>
                        <a:pt x="374" y="488"/>
                      </a:cubicBezTo>
                      <a:cubicBezTo>
                        <a:pt x="369" y="467"/>
                        <a:pt x="356" y="477"/>
                        <a:pt x="346" y="479"/>
                      </a:cubicBezTo>
                      <a:cubicBezTo>
                        <a:pt x="339" y="479"/>
                        <a:pt x="331" y="497"/>
                        <a:pt x="325" y="475"/>
                      </a:cubicBezTo>
                      <a:cubicBezTo>
                        <a:pt x="324" y="470"/>
                        <a:pt x="307" y="466"/>
                        <a:pt x="304" y="454"/>
                      </a:cubicBezTo>
                      <a:cubicBezTo>
                        <a:pt x="303" y="448"/>
                        <a:pt x="301" y="437"/>
                        <a:pt x="306" y="435"/>
                      </a:cubicBezTo>
                      <a:cubicBezTo>
                        <a:pt x="322" y="428"/>
                        <a:pt x="317" y="417"/>
                        <a:pt x="312" y="408"/>
                      </a:cubicBezTo>
                      <a:cubicBezTo>
                        <a:pt x="309" y="403"/>
                        <a:pt x="301" y="403"/>
                        <a:pt x="296" y="408"/>
                      </a:cubicBezTo>
                      <a:cubicBezTo>
                        <a:pt x="289" y="417"/>
                        <a:pt x="280" y="427"/>
                        <a:pt x="290" y="438"/>
                      </a:cubicBezTo>
                      <a:cubicBezTo>
                        <a:pt x="299" y="447"/>
                        <a:pt x="297" y="458"/>
                        <a:pt x="299" y="467"/>
                      </a:cubicBezTo>
                      <a:cubicBezTo>
                        <a:pt x="303" y="482"/>
                        <a:pt x="299" y="494"/>
                        <a:pt x="280" y="495"/>
                      </a:cubicBezTo>
                      <a:cubicBezTo>
                        <a:pt x="253" y="496"/>
                        <a:pt x="228" y="504"/>
                        <a:pt x="222" y="539"/>
                      </a:cubicBezTo>
                      <a:cubicBezTo>
                        <a:pt x="220" y="547"/>
                        <a:pt x="214" y="549"/>
                        <a:pt x="207" y="550"/>
                      </a:cubicBezTo>
                      <a:cubicBezTo>
                        <a:pt x="198" y="552"/>
                        <a:pt x="185" y="555"/>
                        <a:pt x="183" y="561"/>
                      </a:cubicBezTo>
                      <a:cubicBezTo>
                        <a:pt x="174" y="585"/>
                        <a:pt x="158" y="594"/>
                        <a:pt x="136" y="597"/>
                      </a:cubicBezTo>
                      <a:cubicBezTo>
                        <a:pt x="135" y="597"/>
                        <a:pt x="131" y="597"/>
                        <a:pt x="131" y="598"/>
                      </a:cubicBezTo>
                      <a:cubicBezTo>
                        <a:pt x="124" y="620"/>
                        <a:pt x="109" y="615"/>
                        <a:pt x="95" y="610"/>
                      </a:cubicBezTo>
                      <a:cubicBezTo>
                        <a:pt x="89" y="608"/>
                        <a:pt x="84" y="612"/>
                        <a:pt x="77" y="618"/>
                      </a:cubicBezTo>
                      <a:cubicBezTo>
                        <a:pt x="107" y="615"/>
                        <a:pt x="120" y="639"/>
                        <a:pt x="131" y="656"/>
                      </a:cubicBezTo>
                      <a:cubicBezTo>
                        <a:pt x="139" y="668"/>
                        <a:pt x="134" y="691"/>
                        <a:pt x="132" y="710"/>
                      </a:cubicBezTo>
                      <a:cubicBezTo>
                        <a:pt x="131" y="724"/>
                        <a:pt x="124" y="731"/>
                        <a:pt x="108" y="729"/>
                      </a:cubicBezTo>
                      <a:cubicBezTo>
                        <a:pt x="83" y="726"/>
                        <a:pt x="57" y="725"/>
                        <a:pt x="31" y="725"/>
                      </a:cubicBezTo>
                      <a:cubicBezTo>
                        <a:pt x="7" y="724"/>
                        <a:pt x="1" y="732"/>
                        <a:pt x="8" y="756"/>
                      </a:cubicBezTo>
                      <a:cubicBezTo>
                        <a:pt x="11" y="770"/>
                        <a:pt x="13" y="784"/>
                        <a:pt x="7" y="797"/>
                      </a:cubicBezTo>
                      <a:cubicBezTo>
                        <a:pt x="0" y="811"/>
                        <a:pt x="8" y="823"/>
                        <a:pt x="9" y="836"/>
                      </a:cubicBezTo>
                      <a:cubicBezTo>
                        <a:pt x="9" y="867"/>
                        <a:pt x="27" y="843"/>
                        <a:pt x="35" y="847"/>
                      </a:cubicBezTo>
                      <a:cubicBezTo>
                        <a:pt x="36" y="848"/>
                        <a:pt x="40" y="848"/>
                        <a:pt x="40" y="849"/>
                      </a:cubicBezTo>
                      <a:cubicBezTo>
                        <a:pt x="50" y="876"/>
                        <a:pt x="69" y="864"/>
                        <a:pt x="86" y="860"/>
                      </a:cubicBezTo>
                      <a:cubicBezTo>
                        <a:pt x="87" y="860"/>
                        <a:pt x="88" y="860"/>
                        <a:pt x="90" y="860"/>
                      </a:cubicBezTo>
                      <a:cubicBezTo>
                        <a:pt x="112" y="865"/>
                        <a:pt x="123" y="847"/>
                        <a:pt x="135" y="834"/>
                      </a:cubicBezTo>
                      <a:cubicBezTo>
                        <a:pt x="141" y="828"/>
                        <a:pt x="148" y="821"/>
                        <a:pt x="142" y="810"/>
                      </a:cubicBezTo>
                      <a:cubicBezTo>
                        <a:pt x="139" y="804"/>
                        <a:pt x="144" y="798"/>
                        <a:pt x="147" y="793"/>
                      </a:cubicBezTo>
                      <a:cubicBezTo>
                        <a:pt x="156" y="778"/>
                        <a:pt x="168" y="767"/>
                        <a:pt x="185" y="762"/>
                      </a:cubicBezTo>
                      <a:cubicBezTo>
                        <a:pt x="193" y="760"/>
                        <a:pt x="198" y="756"/>
                        <a:pt x="197" y="745"/>
                      </a:cubicBezTo>
                      <a:cubicBezTo>
                        <a:pt x="196" y="722"/>
                        <a:pt x="208" y="712"/>
                        <a:pt x="227" y="721"/>
                      </a:cubicBezTo>
                      <a:cubicBezTo>
                        <a:pt x="251" y="732"/>
                        <a:pt x="266" y="715"/>
                        <a:pt x="281" y="706"/>
                      </a:cubicBezTo>
                      <a:cubicBezTo>
                        <a:pt x="302" y="695"/>
                        <a:pt x="318" y="697"/>
                        <a:pt x="324" y="721"/>
                      </a:cubicBezTo>
                      <a:cubicBezTo>
                        <a:pt x="325" y="726"/>
                        <a:pt x="328" y="728"/>
                        <a:pt x="330" y="731"/>
                      </a:cubicBezTo>
                      <a:cubicBezTo>
                        <a:pt x="351" y="758"/>
                        <a:pt x="385" y="766"/>
                        <a:pt x="409" y="789"/>
                      </a:cubicBezTo>
                      <a:cubicBezTo>
                        <a:pt x="412" y="792"/>
                        <a:pt x="416" y="796"/>
                        <a:pt x="420" y="788"/>
                      </a:cubicBezTo>
                      <a:cubicBezTo>
                        <a:pt x="423" y="782"/>
                        <a:pt x="421" y="779"/>
                        <a:pt x="416" y="775"/>
                      </a:cubicBezTo>
                      <a:cubicBezTo>
                        <a:pt x="400" y="759"/>
                        <a:pt x="374" y="754"/>
                        <a:pt x="370" y="725"/>
                      </a:cubicBezTo>
                      <a:cubicBezTo>
                        <a:pt x="370" y="722"/>
                        <a:pt x="365" y="720"/>
                        <a:pt x="362" y="719"/>
                      </a:cubicBezTo>
                      <a:cubicBezTo>
                        <a:pt x="342" y="712"/>
                        <a:pt x="347" y="693"/>
                        <a:pt x="349" y="679"/>
                      </a:cubicBezTo>
                      <a:cubicBezTo>
                        <a:pt x="350" y="671"/>
                        <a:pt x="366" y="661"/>
                        <a:pt x="374" y="668"/>
                      </a:cubicBezTo>
                      <a:cubicBezTo>
                        <a:pt x="386" y="678"/>
                        <a:pt x="403" y="683"/>
                        <a:pt x="408" y="703"/>
                      </a:cubicBezTo>
                      <a:cubicBezTo>
                        <a:pt x="409" y="708"/>
                        <a:pt x="416" y="714"/>
                        <a:pt x="421" y="715"/>
                      </a:cubicBezTo>
                      <a:cubicBezTo>
                        <a:pt x="435" y="719"/>
                        <a:pt x="444" y="730"/>
                        <a:pt x="457" y="735"/>
                      </a:cubicBezTo>
                      <a:cubicBezTo>
                        <a:pt x="467" y="739"/>
                        <a:pt x="477" y="752"/>
                        <a:pt x="475" y="769"/>
                      </a:cubicBezTo>
                      <a:cubicBezTo>
                        <a:pt x="473" y="776"/>
                        <a:pt x="476" y="782"/>
                        <a:pt x="480" y="790"/>
                      </a:cubicBezTo>
                      <a:cubicBezTo>
                        <a:pt x="488" y="805"/>
                        <a:pt x="503" y="815"/>
                        <a:pt x="506" y="832"/>
                      </a:cubicBezTo>
                      <a:cubicBezTo>
                        <a:pt x="511" y="856"/>
                        <a:pt x="513" y="857"/>
                        <a:pt x="529" y="841"/>
                      </a:cubicBezTo>
                      <a:cubicBezTo>
                        <a:pt x="533" y="837"/>
                        <a:pt x="540" y="836"/>
                        <a:pt x="541" y="829"/>
                      </a:cubicBezTo>
                      <a:cubicBezTo>
                        <a:pt x="523" y="823"/>
                        <a:pt x="519" y="806"/>
                        <a:pt x="515" y="791"/>
                      </a:cubicBezTo>
                      <a:cubicBezTo>
                        <a:pt x="512" y="778"/>
                        <a:pt x="522" y="777"/>
                        <a:pt x="529" y="782"/>
                      </a:cubicBezTo>
                      <a:cubicBezTo>
                        <a:pt x="535" y="786"/>
                        <a:pt x="536" y="790"/>
                        <a:pt x="538" y="780"/>
                      </a:cubicBezTo>
                      <a:cubicBezTo>
                        <a:pt x="542" y="764"/>
                        <a:pt x="557" y="770"/>
                        <a:pt x="566" y="769"/>
                      </a:cubicBezTo>
                      <a:cubicBezTo>
                        <a:pt x="574" y="768"/>
                        <a:pt x="588" y="772"/>
                        <a:pt x="585" y="788"/>
                      </a:cubicBezTo>
                      <a:cubicBezTo>
                        <a:pt x="588" y="787"/>
                        <a:pt x="591" y="786"/>
                        <a:pt x="595" y="784"/>
                      </a:cubicBezTo>
                      <a:cubicBezTo>
                        <a:pt x="601" y="773"/>
                        <a:pt x="614" y="763"/>
                        <a:pt x="598" y="748"/>
                      </a:cubicBezTo>
                      <a:cubicBezTo>
                        <a:pt x="595" y="746"/>
                        <a:pt x="597" y="738"/>
                        <a:pt x="600" y="732"/>
                      </a:cubicBezTo>
                      <a:cubicBezTo>
                        <a:pt x="606" y="719"/>
                        <a:pt x="611" y="702"/>
                        <a:pt x="619" y="692"/>
                      </a:cubicBezTo>
                      <a:cubicBezTo>
                        <a:pt x="628" y="679"/>
                        <a:pt x="635" y="666"/>
                        <a:pt x="643" y="653"/>
                      </a:cubicBezTo>
                      <a:cubicBezTo>
                        <a:pt x="653" y="640"/>
                        <a:pt x="671" y="641"/>
                        <a:pt x="686" y="654"/>
                      </a:cubicBezTo>
                      <a:cubicBezTo>
                        <a:pt x="687" y="655"/>
                        <a:pt x="688" y="656"/>
                        <a:pt x="689" y="656"/>
                      </a:cubicBezTo>
                      <a:cubicBezTo>
                        <a:pt x="717" y="651"/>
                        <a:pt x="706" y="674"/>
                        <a:pt x="709" y="687"/>
                      </a:cubicBezTo>
                      <a:cubicBezTo>
                        <a:pt x="722" y="683"/>
                        <a:pt x="724" y="681"/>
                        <a:pt x="720" y="673"/>
                      </a:cubicBezTo>
                      <a:cubicBezTo>
                        <a:pt x="712" y="656"/>
                        <a:pt x="727" y="651"/>
                        <a:pt x="733" y="649"/>
                      </a:cubicBezTo>
                      <a:cubicBezTo>
                        <a:pt x="752" y="645"/>
                        <a:pt x="769" y="635"/>
                        <a:pt x="789" y="635"/>
                      </a:cubicBezTo>
                      <a:cubicBezTo>
                        <a:pt x="796" y="635"/>
                        <a:pt x="799" y="641"/>
                        <a:pt x="795" y="644"/>
                      </a:cubicBezTo>
                      <a:cubicBezTo>
                        <a:pt x="785" y="650"/>
                        <a:pt x="795" y="670"/>
                        <a:pt x="777" y="672"/>
                      </a:cubicBezTo>
                      <a:cubicBezTo>
                        <a:pt x="771" y="672"/>
                        <a:pt x="774" y="685"/>
                        <a:pt x="781" y="691"/>
                      </a:cubicBezTo>
                      <a:cubicBezTo>
                        <a:pt x="796" y="702"/>
                        <a:pt x="812" y="713"/>
                        <a:pt x="827" y="724"/>
                      </a:cubicBezTo>
                      <a:cubicBezTo>
                        <a:pt x="833" y="729"/>
                        <a:pt x="840" y="732"/>
                        <a:pt x="839" y="742"/>
                      </a:cubicBezTo>
                      <a:cubicBezTo>
                        <a:pt x="864" y="743"/>
                        <a:pt x="889" y="739"/>
                        <a:pt x="913" y="749"/>
                      </a:cubicBezTo>
                      <a:cubicBezTo>
                        <a:pt x="923" y="753"/>
                        <a:pt x="939" y="760"/>
                        <a:pt x="950" y="745"/>
                      </a:cubicBezTo>
                      <a:cubicBezTo>
                        <a:pt x="939" y="733"/>
                        <a:pt x="937" y="714"/>
                        <a:pt x="922" y="703"/>
                      </a:cubicBezTo>
                      <a:cubicBezTo>
                        <a:pt x="913" y="696"/>
                        <a:pt x="924" y="686"/>
                        <a:pt x="931" y="680"/>
                      </a:cubicBezTo>
                      <a:cubicBezTo>
                        <a:pt x="938" y="675"/>
                        <a:pt x="946" y="672"/>
                        <a:pt x="947" y="661"/>
                      </a:cubicBezTo>
                      <a:cubicBezTo>
                        <a:pt x="948" y="661"/>
                        <a:pt x="949" y="661"/>
                        <a:pt x="950" y="660"/>
                      </a:cubicBezTo>
                      <a:cubicBezTo>
                        <a:pt x="949" y="658"/>
                        <a:pt x="948" y="658"/>
                        <a:pt x="947" y="661"/>
                      </a:cubicBezTo>
                      <a:cubicBezTo>
                        <a:pt x="931" y="662"/>
                        <a:pt x="934" y="640"/>
                        <a:pt x="922" y="637"/>
                      </a:cubicBezTo>
                      <a:cubicBezTo>
                        <a:pt x="908" y="634"/>
                        <a:pt x="909" y="622"/>
                        <a:pt x="911" y="612"/>
                      </a:cubicBezTo>
                      <a:cubicBezTo>
                        <a:pt x="916" y="592"/>
                        <a:pt x="919" y="569"/>
                        <a:pt x="944" y="564"/>
                      </a:cubicBezTo>
                      <a:cubicBezTo>
                        <a:pt x="947" y="563"/>
                        <a:pt x="950" y="561"/>
                        <a:pt x="953" y="559"/>
                      </a:cubicBezTo>
                      <a:cubicBezTo>
                        <a:pt x="976" y="544"/>
                        <a:pt x="999" y="546"/>
                        <a:pt x="1021" y="561"/>
                      </a:cubicBezTo>
                      <a:cubicBezTo>
                        <a:pt x="1048" y="577"/>
                        <a:pt x="1077" y="573"/>
                        <a:pt x="1106" y="579"/>
                      </a:cubicBezTo>
                      <a:cubicBezTo>
                        <a:pt x="1103" y="572"/>
                        <a:pt x="1101" y="566"/>
                        <a:pt x="1097" y="563"/>
                      </a:cubicBezTo>
                      <a:cubicBezTo>
                        <a:pt x="1080" y="549"/>
                        <a:pt x="1073" y="532"/>
                        <a:pt x="1083" y="510"/>
                      </a:cubicBezTo>
                      <a:cubicBezTo>
                        <a:pt x="1086" y="502"/>
                        <a:pt x="1083" y="500"/>
                        <a:pt x="1076" y="498"/>
                      </a:cubicBezTo>
                      <a:cubicBezTo>
                        <a:pt x="1064" y="496"/>
                        <a:pt x="1063" y="488"/>
                        <a:pt x="1071" y="479"/>
                      </a:cubicBezTo>
                      <a:cubicBezTo>
                        <a:pt x="1077" y="471"/>
                        <a:pt x="1078" y="466"/>
                        <a:pt x="1073" y="457"/>
                      </a:cubicBezTo>
                      <a:cubicBezTo>
                        <a:pt x="1065" y="443"/>
                        <a:pt x="1068" y="428"/>
                        <a:pt x="1076" y="417"/>
                      </a:cubicBezTo>
                      <a:cubicBezTo>
                        <a:pt x="1086" y="403"/>
                        <a:pt x="1097" y="392"/>
                        <a:pt x="1086" y="373"/>
                      </a:cubicBezTo>
                      <a:cubicBezTo>
                        <a:pt x="1084" y="370"/>
                        <a:pt x="1086" y="364"/>
                        <a:pt x="1087" y="361"/>
                      </a:cubicBezTo>
                      <a:cubicBezTo>
                        <a:pt x="1096" y="334"/>
                        <a:pt x="1102" y="307"/>
                        <a:pt x="1102" y="279"/>
                      </a:cubicBezTo>
                      <a:cubicBezTo>
                        <a:pt x="1102" y="257"/>
                        <a:pt x="1104" y="230"/>
                        <a:pt x="1119" y="217"/>
                      </a:cubicBezTo>
                      <a:cubicBezTo>
                        <a:pt x="1142" y="197"/>
                        <a:pt x="1159" y="172"/>
                        <a:pt x="1181" y="151"/>
                      </a:cubicBezTo>
                      <a:cubicBezTo>
                        <a:pt x="1197" y="136"/>
                        <a:pt x="1200" y="120"/>
                        <a:pt x="1193" y="100"/>
                      </a:cubicBezTo>
                      <a:cubicBezTo>
                        <a:pt x="1188" y="84"/>
                        <a:pt x="1187" y="68"/>
                        <a:pt x="1193" y="52"/>
                      </a:cubicBezTo>
                      <a:close/>
                    </a:path>
                  </a:pathLst>
                </a:custGeom>
                <a:solidFill>
                  <a:schemeClr val="accent4"/>
                </a:solidFill>
                <a:ln>
                  <a:noFill/>
                </a:ln>
                <a:effectLst>
                  <a:outerShdw blurRad="190500" dist="127000" dir="2700000" algn="tl" rotWithShape="0">
                    <a:schemeClr val="accent5">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5" name="Freeform 60">
                  <a:extLst>
                    <a:ext uri="{FF2B5EF4-FFF2-40B4-BE49-F238E27FC236}">
                      <a16:creationId xmlns:a16="http://schemas.microsoft.com/office/drawing/2014/main" id="{C879B24D-FC04-9489-89D6-1FB6A8DBD91A}"/>
                    </a:ext>
                  </a:extLst>
                </p:cNvPr>
                <p:cNvSpPr>
                  <a:spLocks noEditPoints="1"/>
                </p:cNvSpPr>
                <p:nvPr/>
              </p:nvSpPr>
              <p:spPr bwMode="auto">
                <a:xfrm>
                  <a:off x="7256780" y="1132522"/>
                  <a:ext cx="273050" cy="220662"/>
                </a:xfrm>
                <a:custGeom>
                  <a:avLst/>
                  <a:gdLst>
                    <a:gd name="T0" fmla="*/ 29 w 173"/>
                    <a:gd name="T1" fmla="*/ 69 h 140"/>
                    <a:gd name="T2" fmla="*/ 65 w 173"/>
                    <a:gd name="T3" fmla="*/ 96 h 140"/>
                    <a:gd name="T4" fmla="*/ 53 w 173"/>
                    <a:gd name="T5" fmla="*/ 107 h 140"/>
                    <a:gd name="T6" fmla="*/ 65 w 173"/>
                    <a:gd name="T7" fmla="*/ 115 h 140"/>
                    <a:gd name="T8" fmla="*/ 86 w 173"/>
                    <a:gd name="T9" fmla="*/ 130 h 140"/>
                    <a:gd name="T10" fmla="*/ 100 w 173"/>
                    <a:gd name="T11" fmla="*/ 132 h 140"/>
                    <a:gd name="T12" fmla="*/ 123 w 173"/>
                    <a:gd name="T13" fmla="*/ 96 h 140"/>
                    <a:gd name="T14" fmla="*/ 173 w 173"/>
                    <a:gd name="T15" fmla="*/ 56 h 140"/>
                    <a:gd name="T16" fmla="*/ 114 w 173"/>
                    <a:gd name="T17" fmla="*/ 17 h 140"/>
                    <a:gd name="T18" fmla="*/ 85 w 173"/>
                    <a:gd name="T19" fmla="*/ 33 h 140"/>
                    <a:gd name="T20" fmla="*/ 69 w 173"/>
                    <a:gd name="T21" fmla="*/ 17 h 140"/>
                    <a:gd name="T22" fmla="*/ 15 w 173"/>
                    <a:gd name="T23" fmla="*/ 17 h 140"/>
                    <a:gd name="T24" fmla="*/ 6 w 173"/>
                    <a:gd name="T25" fmla="*/ 37 h 140"/>
                    <a:gd name="T26" fmla="*/ 29 w 173"/>
                    <a:gd name="T27" fmla="*/ 69 h 140"/>
                    <a:gd name="T28" fmla="*/ 87 w 173"/>
                    <a:gd name="T29" fmla="*/ 36 h 140"/>
                    <a:gd name="T30" fmla="*/ 85 w 173"/>
                    <a:gd name="T31" fmla="*/ 33 h 140"/>
                    <a:gd name="T32" fmla="*/ 88 w 173"/>
                    <a:gd name="T33" fmla="*/ 33 h 140"/>
                    <a:gd name="T34" fmla="*/ 87 w 173"/>
                    <a:gd name="T35" fmla="*/ 36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3" h="140">
                      <a:moveTo>
                        <a:pt x="29" y="69"/>
                      </a:moveTo>
                      <a:cubicBezTo>
                        <a:pt x="42" y="77"/>
                        <a:pt x="47" y="96"/>
                        <a:pt x="65" y="96"/>
                      </a:cubicBezTo>
                      <a:cubicBezTo>
                        <a:pt x="63" y="104"/>
                        <a:pt x="53" y="98"/>
                        <a:pt x="53" y="107"/>
                      </a:cubicBezTo>
                      <a:cubicBezTo>
                        <a:pt x="54" y="116"/>
                        <a:pt x="61" y="113"/>
                        <a:pt x="65" y="115"/>
                      </a:cubicBezTo>
                      <a:cubicBezTo>
                        <a:pt x="73" y="119"/>
                        <a:pt x="80" y="123"/>
                        <a:pt x="86" y="130"/>
                      </a:cubicBezTo>
                      <a:cubicBezTo>
                        <a:pt x="90" y="135"/>
                        <a:pt x="97" y="140"/>
                        <a:pt x="100" y="132"/>
                      </a:cubicBezTo>
                      <a:cubicBezTo>
                        <a:pt x="107" y="119"/>
                        <a:pt x="118" y="108"/>
                        <a:pt x="123" y="96"/>
                      </a:cubicBezTo>
                      <a:cubicBezTo>
                        <a:pt x="134" y="72"/>
                        <a:pt x="145" y="55"/>
                        <a:pt x="173" y="56"/>
                      </a:cubicBezTo>
                      <a:cubicBezTo>
                        <a:pt x="149" y="48"/>
                        <a:pt x="132" y="32"/>
                        <a:pt x="114" y="17"/>
                      </a:cubicBezTo>
                      <a:cubicBezTo>
                        <a:pt x="92" y="0"/>
                        <a:pt x="85" y="5"/>
                        <a:pt x="85" y="33"/>
                      </a:cubicBezTo>
                      <a:cubicBezTo>
                        <a:pt x="80" y="27"/>
                        <a:pt x="75" y="18"/>
                        <a:pt x="69" y="17"/>
                      </a:cubicBezTo>
                      <a:cubicBezTo>
                        <a:pt x="51" y="15"/>
                        <a:pt x="33" y="15"/>
                        <a:pt x="15" y="17"/>
                      </a:cubicBezTo>
                      <a:cubicBezTo>
                        <a:pt x="7" y="17"/>
                        <a:pt x="0" y="22"/>
                        <a:pt x="6" y="37"/>
                      </a:cubicBezTo>
                      <a:cubicBezTo>
                        <a:pt x="12" y="51"/>
                        <a:pt x="20" y="62"/>
                        <a:pt x="29" y="69"/>
                      </a:cubicBezTo>
                      <a:close/>
                      <a:moveTo>
                        <a:pt x="87" y="36"/>
                      </a:moveTo>
                      <a:cubicBezTo>
                        <a:pt x="87" y="35"/>
                        <a:pt x="86" y="34"/>
                        <a:pt x="85" y="33"/>
                      </a:cubicBezTo>
                      <a:cubicBezTo>
                        <a:pt x="86" y="33"/>
                        <a:pt x="87" y="33"/>
                        <a:pt x="88" y="33"/>
                      </a:cubicBezTo>
                      <a:cubicBezTo>
                        <a:pt x="87" y="34"/>
                        <a:pt x="87" y="35"/>
                        <a:pt x="87" y="36"/>
                      </a:cubicBezTo>
                      <a:close/>
                    </a:path>
                  </a:pathLst>
                </a:custGeom>
                <a:solidFill>
                  <a:schemeClr val="accent4"/>
                </a:solidFill>
                <a:ln>
                  <a:noFill/>
                </a:ln>
                <a:effectLst>
                  <a:outerShdw blurRad="190500" dist="127000" dir="2700000" algn="tl" rotWithShape="0">
                    <a:schemeClr val="accent5">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Freeform 61">
                  <a:extLst>
                    <a:ext uri="{FF2B5EF4-FFF2-40B4-BE49-F238E27FC236}">
                      <a16:creationId xmlns:a16="http://schemas.microsoft.com/office/drawing/2014/main" id="{8E29BEB4-D2D1-F499-9EC4-CDFA0B29CAB0}"/>
                    </a:ext>
                  </a:extLst>
                </p:cNvPr>
                <p:cNvSpPr>
                  <a:spLocks/>
                </p:cNvSpPr>
                <p:nvPr/>
              </p:nvSpPr>
              <p:spPr bwMode="auto">
                <a:xfrm>
                  <a:off x="8314055" y="1329372"/>
                  <a:ext cx="447675" cy="339725"/>
                </a:xfrm>
                <a:custGeom>
                  <a:avLst/>
                  <a:gdLst>
                    <a:gd name="T0" fmla="*/ 263 w 284"/>
                    <a:gd name="T1" fmla="*/ 0 h 216"/>
                    <a:gd name="T2" fmla="*/ 231 w 284"/>
                    <a:gd name="T3" fmla="*/ 15 h 216"/>
                    <a:gd name="T4" fmla="*/ 146 w 284"/>
                    <a:gd name="T5" fmla="*/ 35 h 216"/>
                    <a:gd name="T6" fmla="*/ 89 w 284"/>
                    <a:gd name="T7" fmla="*/ 69 h 216"/>
                    <a:gd name="T8" fmla="*/ 48 w 284"/>
                    <a:gd name="T9" fmla="*/ 128 h 216"/>
                    <a:gd name="T10" fmla="*/ 18 w 284"/>
                    <a:gd name="T11" fmla="*/ 167 h 216"/>
                    <a:gd name="T12" fmla="*/ 10 w 284"/>
                    <a:gd name="T13" fmla="*/ 172 h 216"/>
                    <a:gd name="T14" fmla="*/ 0 w 284"/>
                    <a:gd name="T15" fmla="*/ 178 h 216"/>
                    <a:gd name="T16" fmla="*/ 12 w 284"/>
                    <a:gd name="T17" fmla="*/ 185 h 216"/>
                    <a:gd name="T18" fmla="*/ 37 w 284"/>
                    <a:gd name="T19" fmla="*/ 198 h 216"/>
                    <a:gd name="T20" fmla="*/ 59 w 284"/>
                    <a:gd name="T21" fmla="*/ 214 h 216"/>
                    <a:gd name="T22" fmla="*/ 89 w 284"/>
                    <a:gd name="T23" fmla="*/ 214 h 216"/>
                    <a:gd name="T24" fmla="*/ 71 w 284"/>
                    <a:gd name="T25" fmla="*/ 139 h 216"/>
                    <a:gd name="T26" fmla="*/ 88 w 284"/>
                    <a:gd name="T27" fmla="*/ 121 h 216"/>
                    <a:gd name="T28" fmla="*/ 196 w 284"/>
                    <a:gd name="T29" fmla="*/ 46 h 216"/>
                    <a:gd name="T30" fmla="*/ 268 w 284"/>
                    <a:gd name="T31" fmla="*/ 23 h 216"/>
                    <a:gd name="T32" fmla="*/ 281 w 284"/>
                    <a:gd name="T33" fmla="*/ 6 h 216"/>
                    <a:gd name="T34" fmla="*/ 263 w 284"/>
                    <a:gd name="T35"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4" h="216">
                      <a:moveTo>
                        <a:pt x="263" y="0"/>
                      </a:moveTo>
                      <a:cubicBezTo>
                        <a:pt x="249" y="0"/>
                        <a:pt x="241" y="10"/>
                        <a:pt x="231" y="15"/>
                      </a:cubicBezTo>
                      <a:cubicBezTo>
                        <a:pt x="204" y="29"/>
                        <a:pt x="174" y="26"/>
                        <a:pt x="146" y="35"/>
                      </a:cubicBezTo>
                      <a:cubicBezTo>
                        <a:pt x="124" y="42"/>
                        <a:pt x="98" y="50"/>
                        <a:pt x="89" y="69"/>
                      </a:cubicBezTo>
                      <a:cubicBezTo>
                        <a:pt x="77" y="91"/>
                        <a:pt x="49" y="99"/>
                        <a:pt x="48" y="128"/>
                      </a:cubicBezTo>
                      <a:cubicBezTo>
                        <a:pt x="27" y="131"/>
                        <a:pt x="24" y="150"/>
                        <a:pt x="18" y="167"/>
                      </a:cubicBezTo>
                      <a:cubicBezTo>
                        <a:pt x="17" y="170"/>
                        <a:pt x="14" y="172"/>
                        <a:pt x="10" y="172"/>
                      </a:cubicBezTo>
                      <a:cubicBezTo>
                        <a:pt x="6" y="172"/>
                        <a:pt x="0" y="170"/>
                        <a:pt x="0" y="178"/>
                      </a:cubicBezTo>
                      <a:cubicBezTo>
                        <a:pt x="1" y="186"/>
                        <a:pt x="7" y="184"/>
                        <a:pt x="12" y="185"/>
                      </a:cubicBezTo>
                      <a:cubicBezTo>
                        <a:pt x="22" y="186"/>
                        <a:pt x="36" y="187"/>
                        <a:pt x="37" y="198"/>
                      </a:cubicBezTo>
                      <a:cubicBezTo>
                        <a:pt x="38" y="215"/>
                        <a:pt x="51" y="212"/>
                        <a:pt x="59" y="214"/>
                      </a:cubicBezTo>
                      <a:cubicBezTo>
                        <a:pt x="68" y="216"/>
                        <a:pt x="78" y="214"/>
                        <a:pt x="89" y="214"/>
                      </a:cubicBezTo>
                      <a:cubicBezTo>
                        <a:pt x="57" y="182"/>
                        <a:pt x="59" y="183"/>
                        <a:pt x="71" y="139"/>
                      </a:cubicBezTo>
                      <a:cubicBezTo>
                        <a:pt x="74" y="126"/>
                        <a:pt x="83" y="128"/>
                        <a:pt x="88" y="121"/>
                      </a:cubicBezTo>
                      <a:cubicBezTo>
                        <a:pt x="116" y="83"/>
                        <a:pt x="151" y="56"/>
                        <a:pt x="196" y="46"/>
                      </a:cubicBezTo>
                      <a:cubicBezTo>
                        <a:pt x="220" y="40"/>
                        <a:pt x="245" y="33"/>
                        <a:pt x="268" y="23"/>
                      </a:cubicBezTo>
                      <a:cubicBezTo>
                        <a:pt x="276" y="20"/>
                        <a:pt x="284" y="15"/>
                        <a:pt x="281" y="6"/>
                      </a:cubicBezTo>
                      <a:cubicBezTo>
                        <a:pt x="279" y="0"/>
                        <a:pt x="270" y="0"/>
                        <a:pt x="263" y="0"/>
                      </a:cubicBezTo>
                      <a:close/>
                    </a:path>
                  </a:pathLst>
                </a:custGeom>
                <a:solidFill>
                  <a:schemeClr val="accent4"/>
                </a:solidFill>
                <a:ln>
                  <a:noFill/>
                </a:ln>
                <a:effectLst>
                  <a:outerShdw blurRad="190500" dist="127000" dir="2700000" algn="tl" rotWithShape="0">
                    <a:schemeClr val="accent5">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7" name="Freeform 62">
                  <a:extLst>
                    <a:ext uri="{FF2B5EF4-FFF2-40B4-BE49-F238E27FC236}">
                      <a16:creationId xmlns:a16="http://schemas.microsoft.com/office/drawing/2014/main" id="{542F9733-B0B7-4ECE-9A2A-BE17D6BC3AFE}"/>
                    </a:ext>
                  </a:extLst>
                </p:cNvPr>
                <p:cNvSpPr>
                  <a:spLocks/>
                </p:cNvSpPr>
                <p:nvPr/>
              </p:nvSpPr>
              <p:spPr bwMode="auto">
                <a:xfrm>
                  <a:off x="6832918" y="2221547"/>
                  <a:ext cx="185738" cy="300037"/>
                </a:xfrm>
                <a:custGeom>
                  <a:avLst/>
                  <a:gdLst>
                    <a:gd name="T0" fmla="*/ 16 w 118"/>
                    <a:gd name="T1" fmla="*/ 88 h 191"/>
                    <a:gd name="T2" fmla="*/ 19 w 118"/>
                    <a:gd name="T3" fmla="*/ 90 h 191"/>
                    <a:gd name="T4" fmla="*/ 39 w 118"/>
                    <a:gd name="T5" fmla="*/ 106 h 191"/>
                    <a:gd name="T6" fmla="*/ 40 w 118"/>
                    <a:gd name="T7" fmla="*/ 107 h 191"/>
                    <a:gd name="T8" fmla="*/ 45 w 118"/>
                    <a:gd name="T9" fmla="*/ 127 h 191"/>
                    <a:gd name="T10" fmla="*/ 33 w 118"/>
                    <a:gd name="T11" fmla="*/ 133 h 191"/>
                    <a:gd name="T12" fmla="*/ 26 w 118"/>
                    <a:gd name="T13" fmla="*/ 139 h 191"/>
                    <a:gd name="T14" fmla="*/ 7 w 118"/>
                    <a:gd name="T15" fmla="*/ 169 h 191"/>
                    <a:gd name="T16" fmla="*/ 35 w 118"/>
                    <a:gd name="T17" fmla="*/ 171 h 191"/>
                    <a:gd name="T18" fmla="*/ 46 w 118"/>
                    <a:gd name="T19" fmla="*/ 188 h 191"/>
                    <a:gd name="T20" fmla="*/ 79 w 118"/>
                    <a:gd name="T21" fmla="*/ 184 h 191"/>
                    <a:gd name="T22" fmla="*/ 101 w 118"/>
                    <a:gd name="T23" fmla="*/ 166 h 191"/>
                    <a:gd name="T24" fmla="*/ 110 w 118"/>
                    <a:gd name="T25" fmla="*/ 157 h 191"/>
                    <a:gd name="T26" fmla="*/ 109 w 118"/>
                    <a:gd name="T27" fmla="*/ 146 h 191"/>
                    <a:gd name="T28" fmla="*/ 84 w 118"/>
                    <a:gd name="T29" fmla="*/ 120 h 191"/>
                    <a:gd name="T30" fmla="*/ 52 w 118"/>
                    <a:gd name="T31" fmla="*/ 72 h 191"/>
                    <a:gd name="T32" fmla="*/ 47 w 118"/>
                    <a:gd name="T33" fmla="*/ 45 h 191"/>
                    <a:gd name="T34" fmla="*/ 55 w 118"/>
                    <a:gd name="T35" fmla="*/ 29 h 191"/>
                    <a:gd name="T36" fmla="*/ 35 w 118"/>
                    <a:gd name="T37" fmla="*/ 25 h 191"/>
                    <a:gd name="T38" fmla="*/ 22 w 118"/>
                    <a:gd name="T39" fmla="*/ 23 h 191"/>
                    <a:gd name="T40" fmla="*/ 29 w 118"/>
                    <a:gd name="T41" fmla="*/ 9 h 191"/>
                    <a:gd name="T42" fmla="*/ 35 w 118"/>
                    <a:gd name="T43" fmla="*/ 2 h 191"/>
                    <a:gd name="T44" fmla="*/ 1 w 118"/>
                    <a:gd name="T45" fmla="*/ 38 h 191"/>
                    <a:gd name="T46" fmla="*/ 16 w 118"/>
                    <a:gd name="T47" fmla="*/ 88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8" h="191">
                      <a:moveTo>
                        <a:pt x="16" y="88"/>
                      </a:moveTo>
                      <a:cubicBezTo>
                        <a:pt x="16" y="88"/>
                        <a:pt x="18" y="90"/>
                        <a:pt x="19" y="90"/>
                      </a:cubicBezTo>
                      <a:cubicBezTo>
                        <a:pt x="32" y="87"/>
                        <a:pt x="44" y="84"/>
                        <a:pt x="39" y="106"/>
                      </a:cubicBezTo>
                      <a:cubicBezTo>
                        <a:pt x="39" y="106"/>
                        <a:pt x="40" y="107"/>
                        <a:pt x="40" y="107"/>
                      </a:cubicBezTo>
                      <a:cubicBezTo>
                        <a:pt x="55" y="110"/>
                        <a:pt x="44" y="120"/>
                        <a:pt x="45" y="127"/>
                      </a:cubicBezTo>
                      <a:cubicBezTo>
                        <a:pt x="46" y="135"/>
                        <a:pt x="38" y="132"/>
                        <a:pt x="33" y="133"/>
                      </a:cubicBezTo>
                      <a:cubicBezTo>
                        <a:pt x="29" y="133"/>
                        <a:pt x="23" y="133"/>
                        <a:pt x="26" y="139"/>
                      </a:cubicBezTo>
                      <a:cubicBezTo>
                        <a:pt x="35" y="157"/>
                        <a:pt x="19" y="157"/>
                        <a:pt x="7" y="169"/>
                      </a:cubicBezTo>
                      <a:cubicBezTo>
                        <a:pt x="20" y="163"/>
                        <a:pt x="27" y="174"/>
                        <a:pt x="35" y="171"/>
                      </a:cubicBezTo>
                      <a:cubicBezTo>
                        <a:pt x="60" y="162"/>
                        <a:pt x="45" y="180"/>
                        <a:pt x="46" y="188"/>
                      </a:cubicBezTo>
                      <a:cubicBezTo>
                        <a:pt x="57" y="187"/>
                        <a:pt x="68" y="185"/>
                        <a:pt x="79" y="184"/>
                      </a:cubicBezTo>
                      <a:cubicBezTo>
                        <a:pt x="89" y="183"/>
                        <a:pt x="106" y="191"/>
                        <a:pt x="101" y="166"/>
                      </a:cubicBezTo>
                      <a:cubicBezTo>
                        <a:pt x="100" y="162"/>
                        <a:pt x="107" y="160"/>
                        <a:pt x="110" y="157"/>
                      </a:cubicBezTo>
                      <a:cubicBezTo>
                        <a:pt x="118" y="153"/>
                        <a:pt x="115" y="146"/>
                        <a:pt x="109" y="146"/>
                      </a:cubicBezTo>
                      <a:cubicBezTo>
                        <a:pt x="91" y="147"/>
                        <a:pt x="90" y="132"/>
                        <a:pt x="84" y="120"/>
                      </a:cubicBezTo>
                      <a:cubicBezTo>
                        <a:pt x="75" y="103"/>
                        <a:pt x="66" y="82"/>
                        <a:pt x="52" y="72"/>
                      </a:cubicBezTo>
                      <a:cubicBezTo>
                        <a:pt x="36" y="62"/>
                        <a:pt x="43" y="55"/>
                        <a:pt x="47" y="45"/>
                      </a:cubicBezTo>
                      <a:cubicBezTo>
                        <a:pt x="50" y="39"/>
                        <a:pt x="61" y="36"/>
                        <a:pt x="55" y="29"/>
                      </a:cubicBezTo>
                      <a:cubicBezTo>
                        <a:pt x="51" y="24"/>
                        <a:pt x="42" y="22"/>
                        <a:pt x="35" y="25"/>
                      </a:cubicBezTo>
                      <a:cubicBezTo>
                        <a:pt x="30" y="26"/>
                        <a:pt x="24" y="29"/>
                        <a:pt x="22" y="23"/>
                      </a:cubicBezTo>
                      <a:cubicBezTo>
                        <a:pt x="21" y="19"/>
                        <a:pt x="24" y="12"/>
                        <a:pt x="29" y="9"/>
                      </a:cubicBezTo>
                      <a:cubicBezTo>
                        <a:pt x="32" y="8"/>
                        <a:pt x="35" y="7"/>
                        <a:pt x="35" y="2"/>
                      </a:cubicBezTo>
                      <a:cubicBezTo>
                        <a:pt x="10" y="0"/>
                        <a:pt x="0" y="12"/>
                        <a:pt x="1" y="38"/>
                      </a:cubicBezTo>
                      <a:cubicBezTo>
                        <a:pt x="2" y="57"/>
                        <a:pt x="25" y="67"/>
                        <a:pt x="16" y="88"/>
                      </a:cubicBezTo>
                      <a:close/>
                    </a:path>
                  </a:pathLst>
                </a:custGeom>
                <a:solidFill>
                  <a:schemeClr val="accent4"/>
                </a:solidFill>
                <a:ln>
                  <a:noFill/>
                </a:ln>
                <a:effectLst>
                  <a:outerShdw blurRad="190500" dist="127000" dir="2700000" algn="tl" rotWithShape="0">
                    <a:schemeClr val="accent5">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8" name="Freeform 63">
                  <a:extLst>
                    <a:ext uri="{FF2B5EF4-FFF2-40B4-BE49-F238E27FC236}">
                      <a16:creationId xmlns:a16="http://schemas.microsoft.com/office/drawing/2014/main" id="{38CBAC1C-B5EE-B81B-BC12-82C81C401CFE}"/>
                    </a:ext>
                  </a:extLst>
                </p:cNvPr>
                <p:cNvSpPr>
                  <a:spLocks/>
                </p:cNvSpPr>
                <p:nvPr/>
              </p:nvSpPr>
              <p:spPr bwMode="auto">
                <a:xfrm>
                  <a:off x="7456805" y="1108710"/>
                  <a:ext cx="231775" cy="82550"/>
                </a:xfrm>
                <a:custGeom>
                  <a:avLst/>
                  <a:gdLst>
                    <a:gd name="T0" fmla="*/ 16 w 147"/>
                    <a:gd name="T1" fmla="*/ 31 h 52"/>
                    <a:gd name="T2" fmla="*/ 40 w 147"/>
                    <a:gd name="T3" fmla="*/ 34 h 52"/>
                    <a:gd name="T4" fmla="*/ 31 w 147"/>
                    <a:gd name="T5" fmla="*/ 38 h 52"/>
                    <a:gd name="T6" fmla="*/ 34 w 147"/>
                    <a:gd name="T7" fmla="*/ 43 h 52"/>
                    <a:gd name="T8" fmla="*/ 102 w 147"/>
                    <a:gd name="T9" fmla="*/ 48 h 52"/>
                    <a:gd name="T10" fmla="*/ 137 w 147"/>
                    <a:gd name="T11" fmla="*/ 27 h 52"/>
                    <a:gd name="T12" fmla="*/ 133 w 147"/>
                    <a:gd name="T13" fmla="*/ 15 h 52"/>
                    <a:gd name="T14" fmla="*/ 71 w 147"/>
                    <a:gd name="T15" fmla="*/ 4 h 52"/>
                    <a:gd name="T16" fmla="*/ 66 w 147"/>
                    <a:gd name="T17" fmla="*/ 9 h 52"/>
                    <a:gd name="T18" fmla="*/ 51 w 147"/>
                    <a:gd name="T19" fmla="*/ 15 h 52"/>
                    <a:gd name="T20" fmla="*/ 11 w 147"/>
                    <a:gd name="T21" fmla="*/ 11 h 52"/>
                    <a:gd name="T22" fmla="*/ 2 w 147"/>
                    <a:gd name="T23" fmla="*/ 23 h 52"/>
                    <a:gd name="T24" fmla="*/ 16 w 147"/>
                    <a:gd name="T25" fmla="*/ 31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7" h="52">
                      <a:moveTo>
                        <a:pt x="16" y="31"/>
                      </a:moveTo>
                      <a:cubicBezTo>
                        <a:pt x="24" y="29"/>
                        <a:pt x="32" y="27"/>
                        <a:pt x="40" y="34"/>
                      </a:cubicBezTo>
                      <a:cubicBezTo>
                        <a:pt x="36" y="35"/>
                        <a:pt x="32" y="36"/>
                        <a:pt x="31" y="38"/>
                      </a:cubicBezTo>
                      <a:cubicBezTo>
                        <a:pt x="29" y="40"/>
                        <a:pt x="31" y="44"/>
                        <a:pt x="34" y="43"/>
                      </a:cubicBezTo>
                      <a:cubicBezTo>
                        <a:pt x="57" y="38"/>
                        <a:pt x="79" y="52"/>
                        <a:pt x="102" y="48"/>
                      </a:cubicBezTo>
                      <a:cubicBezTo>
                        <a:pt x="117" y="45"/>
                        <a:pt x="125" y="33"/>
                        <a:pt x="137" y="27"/>
                      </a:cubicBezTo>
                      <a:cubicBezTo>
                        <a:pt x="147" y="22"/>
                        <a:pt x="137" y="17"/>
                        <a:pt x="133" y="15"/>
                      </a:cubicBezTo>
                      <a:cubicBezTo>
                        <a:pt x="113" y="4"/>
                        <a:pt x="90" y="18"/>
                        <a:pt x="71" y="4"/>
                      </a:cubicBezTo>
                      <a:cubicBezTo>
                        <a:pt x="70" y="4"/>
                        <a:pt x="66" y="7"/>
                        <a:pt x="66" y="9"/>
                      </a:cubicBezTo>
                      <a:cubicBezTo>
                        <a:pt x="65" y="23"/>
                        <a:pt x="58" y="17"/>
                        <a:pt x="51" y="15"/>
                      </a:cubicBezTo>
                      <a:cubicBezTo>
                        <a:pt x="37" y="13"/>
                        <a:pt x="25" y="0"/>
                        <a:pt x="11" y="11"/>
                      </a:cubicBezTo>
                      <a:cubicBezTo>
                        <a:pt x="7" y="14"/>
                        <a:pt x="0" y="14"/>
                        <a:pt x="2" y="23"/>
                      </a:cubicBezTo>
                      <a:cubicBezTo>
                        <a:pt x="4" y="30"/>
                        <a:pt x="10" y="32"/>
                        <a:pt x="16" y="31"/>
                      </a:cubicBezTo>
                      <a:close/>
                    </a:path>
                  </a:pathLst>
                </a:custGeom>
                <a:solidFill>
                  <a:schemeClr val="accent4"/>
                </a:solidFill>
                <a:ln>
                  <a:noFill/>
                </a:ln>
                <a:effectLst>
                  <a:outerShdw blurRad="190500" dist="127000" dir="2700000" algn="tl" rotWithShape="0">
                    <a:schemeClr val="accent5">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9" name="Freeform 64">
                  <a:extLst>
                    <a:ext uri="{FF2B5EF4-FFF2-40B4-BE49-F238E27FC236}">
                      <a16:creationId xmlns:a16="http://schemas.microsoft.com/office/drawing/2014/main" id="{FFCAA903-A0BC-E937-1EE7-D52E4F0859F9}"/>
                    </a:ext>
                  </a:extLst>
                </p:cNvPr>
                <p:cNvSpPr>
                  <a:spLocks/>
                </p:cNvSpPr>
                <p:nvPr/>
              </p:nvSpPr>
              <p:spPr bwMode="auto">
                <a:xfrm>
                  <a:off x="6720205" y="2342197"/>
                  <a:ext cx="114300" cy="153987"/>
                </a:xfrm>
                <a:custGeom>
                  <a:avLst/>
                  <a:gdLst>
                    <a:gd name="T0" fmla="*/ 44 w 73"/>
                    <a:gd name="T1" fmla="*/ 79 h 97"/>
                    <a:gd name="T2" fmla="*/ 60 w 73"/>
                    <a:gd name="T3" fmla="*/ 49 h 97"/>
                    <a:gd name="T4" fmla="*/ 64 w 73"/>
                    <a:gd name="T5" fmla="*/ 33 h 97"/>
                    <a:gd name="T6" fmla="*/ 64 w 73"/>
                    <a:gd name="T7" fmla="*/ 18 h 97"/>
                    <a:gd name="T8" fmla="*/ 33 w 73"/>
                    <a:gd name="T9" fmla="*/ 13 h 97"/>
                    <a:gd name="T10" fmla="*/ 30 w 73"/>
                    <a:gd name="T11" fmla="*/ 25 h 97"/>
                    <a:gd name="T12" fmla="*/ 14 w 73"/>
                    <a:gd name="T13" fmla="*/ 34 h 97"/>
                    <a:gd name="T14" fmla="*/ 5 w 73"/>
                    <a:gd name="T15" fmla="*/ 35 h 97"/>
                    <a:gd name="T16" fmla="*/ 7 w 73"/>
                    <a:gd name="T17" fmla="*/ 50 h 97"/>
                    <a:gd name="T18" fmla="*/ 8 w 73"/>
                    <a:gd name="T19" fmla="*/ 73 h 97"/>
                    <a:gd name="T20" fmla="*/ 4 w 73"/>
                    <a:gd name="T21" fmla="*/ 90 h 97"/>
                    <a:gd name="T22" fmla="*/ 21 w 73"/>
                    <a:gd name="T23" fmla="*/ 91 h 97"/>
                    <a:gd name="T24" fmla="*/ 44 w 73"/>
                    <a:gd name="T25" fmla="*/ 79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3" h="97">
                      <a:moveTo>
                        <a:pt x="44" y="79"/>
                      </a:moveTo>
                      <a:cubicBezTo>
                        <a:pt x="62" y="76"/>
                        <a:pt x="64" y="64"/>
                        <a:pt x="60" y="49"/>
                      </a:cubicBezTo>
                      <a:cubicBezTo>
                        <a:pt x="57" y="41"/>
                        <a:pt x="55" y="37"/>
                        <a:pt x="64" y="33"/>
                      </a:cubicBezTo>
                      <a:cubicBezTo>
                        <a:pt x="73" y="29"/>
                        <a:pt x="67" y="23"/>
                        <a:pt x="64" y="18"/>
                      </a:cubicBezTo>
                      <a:cubicBezTo>
                        <a:pt x="56" y="0"/>
                        <a:pt x="43" y="16"/>
                        <a:pt x="33" y="13"/>
                      </a:cubicBezTo>
                      <a:cubicBezTo>
                        <a:pt x="23" y="11"/>
                        <a:pt x="31" y="20"/>
                        <a:pt x="30" y="25"/>
                      </a:cubicBezTo>
                      <a:cubicBezTo>
                        <a:pt x="28" y="33"/>
                        <a:pt x="23" y="38"/>
                        <a:pt x="14" y="34"/>
                      </a:cubicBezTo>
                      <a:cubicBezTo>
                        <a:pt x="11" y="35"/>
                        <a:pt x="7" y="27"/>
                        <a:pt x="5" y="35"/>
                      </a:cubicBezTo>
                      <a:cubicBezTo>
                        <a:pt x="4" y="40"/>
                        <a:pt x="1" y="48"/>
                        <a:pt x="7" y="50"/>
                      </a:cubicBezTo>
                      <a:cubicBezTo>
                        <a:pt x="28" y="57"/>
                        <a:pt x="13" y="67"/>
                        <a:pt x="8" y="73"/>
                      </a:cubicBezTo>
                      <a:cubicBezTo>
                        <a:pt x="3" y="79"/>
                        <a:pt x="0" y="83"/>
                        <a:pt x="4" y="90"/>
                      </a:cubicBezTo>
                      <a:cubicBezTo>
                        <a:pt x="9" y="97"/>
                        <a:pt x="16" y="95"/>
                        <a:pt x="21" y="91"/>
                      </a:cubicBezTo>
                      <a:cubicBezTo>
                        <a:pt x="28" y="85"/>
                        <a:pt x="36" y="81"/>
                        <a:pt x="44" y="79"/>
                      </a:cubicBezTo>
                      <a:close/>
                    </a:path>
                  </a:pathLst>
                </a:custGeom>
                <a:solidFill>
                  <a:schemeClr val="accent4"/>
                </a:solidFill>
                <a:ln>
                  <a:noFill/>
                </a:ln>
                <a:effectLst>
                  <a:outerShdw blurRad="190500" dist="127000" dir="2700000" algn="tl" rotWithShape="0">
                    <a:schemeClr val="accent5">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0" name="Freeform 65">
                  <a:extLst>
                    <a:ext uri="{FF2B5EF4-FFF2-40B4-BE49-F238E27FC236}">
                      <a16:creationId xmlns:a16="http://schemas.microsoft.com/office/drawing/2014/main" id="{A003BC11-925F-59CE-3960-0D7BD5D9DC55}"/>
                    </a:ext>
                  </a:extLst>
                </p:cNvPr>
                <p:cNvSpPr>
                  <a:spLocks/>
                </p:cNvSpPr>
                <p:nvPr/>
              </p:nvSpPr>
              <p:spPr bwMode="auto">
                <a:xfrm>
                  <a:off x="7526655" y="1238885"/>
                  <a:ext cx="85725" cy="77787"/>
                </a:xfrm>
                <a:custGeom>
                  <a:avLst/>
                  <a:gdLst>
                    <a:gd name="T0" fmla="*/ 55 w 55"/>
                    <a:gd name="T1" fmla="*/ 24 h 49"/>
                    <a:gd name="T2" fmla="*/ 1 w 55"/>
                    <a:gd name="T3" fmla="*/ 14 h 49"/>
                    <a:gd name="T4" fmla="*/ 0 w 55"/>
                    <a:gd name="T5" fmla="*/ 33 h 49"/>
                    <a:gd name="T6" fmla="*/ 55 w 55"/>
                    <a:gd name="T7" fmla="*/ 24 h 49"/>
                  </a:gdLst>
                  <a:ahLst/>
                  <a:cxnLst>
                    <a:cxn ang="0">
                      <a:pos x="T0" y="T1"/>
                    </a:cxn>
                    <a:cxn ang="0">
                      <a:pos x="T2" y="T3"/>
                    </a:cxn>
                    <a:cxn ang="0">
                      <a:pos x="T4" y="T5"/>
                    </a:cxn>
                    <a:cxn ang="0">
                      <a:pos x="T6" y="T7"/>
                    </a:cxn>
                  </a:cxnLst>
                  <a:rect l="0" t="0" r="r" b="b"/>
                  <a:pathLst>
                    <a:path w="55" h="49">
                      <a:moveTo>
                        <a:pt x="55" y="24"/>
                      </a:moveTo>
                      <a:cubicBezTo>
                        <a:pt x="38" y="21"/>
                        <a:pt x="23" y="0"/>
                        <a:pt x="1" y="14"/>
                      </a:cubicBezTo>
                      <a:cubicBezTo>
                        <a:pt x="13" y="18"/>
                        <a:pt x="8" y="25"/>
                        <a:pt x="0" y="33"/>
                      </a:cubicBezTo>
                      <a:cubicBezTo>
                        <a:pt x="21" y="33"/>
                        <a:pt x="41" y="49"/>
                        <a:pt x="55" y="24"/>
                      </a:cubicBezTo>
                      <a:close/>
                    </a:path>
                  </a:pathLst>
                </a:custGeom>
                <a:solidFill>
                  <a:schemeClr val="accent4"/>
                </a:solidFill>
                <a:ln>
                  <a:noFill/>
                </a:ln>
                <a:effectLst>
                  <a:outerShdw blurRad="190500" dist="127000" dir="2700000" algn="tl" rotWithShape="0">
                    <a:schemeClr val="accent5">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1" name="Freeform 66">
                  <a:extLst>
                    <a:ext uri="{FF2B5EF4-FFF2-40B4-BE49-F238E27FC236}">
                      <a16:creationId xmlns:a16="http://schemas.microsoft.com/office/drawing/2014/main" id="{2471DA8D-6C01-8356-E5F5-0188C020744C}"/>
                    </a:ext>
                  </a:extLst>
                </p:cNvPr>
                <p:cNvSpPr>
                  <a:spLocks/>
                </p:cNvSpPr>
                <p:nvPr/>
              </p:nvSpPr>
              <p:spPr bwMode="auto">
                <a:xfrm>
                  <a:off x="7194868" y="2866072"/>
                  <a:ext cx="33338" cy="58737"/>
                </a:xfrm>
                <a:custGeom>
                  <a:avLst/>
                  <a:gdLst>
                    <a:gd name="T0" fmla="*/ 13 w 21"/>
                    <a:gd name="T1" fmla="*/ 3 h 38"/>
                    <a:gd name="T2" fmla="*/ 4 w 21"/>
                    <a:gd name="T3" fmla="*/ 12 h 38"/>
                    <a:gd name="T4" fmla="*/ 4 w 21"/>
                    <a:gd name="T5" fmla="*/ 38 h 38"/>
                    <a:gd name="T6" fmla="*/ 20 w 21"/>
                    <a:gd name="T7" fmla="*/ 12 h 38"/>
                    <a:gd name="T8" fmla="*/ 13 w 21"/>
                    <a:gd name="T9" fmla="*/ 3 h 38"/>
                  </a:gdLst>
                  <a:ahLst/>
                  <a:cxnLst>
                    <a:cxn ang="0">
                      <a:pos x="T0" y="T1"/>
                    </a:cxn>
                    <a:cxn ang="0">
                      <a:pos x="T2" y="T3"/>
                    </a:cxn>
                    <a:cxn ang="0">
                      <a:pos x="T4" y="T5"/>
                    </a:cxn>
                    <a:cxn ang="0">
                      <a:pos x="T6" y="T7"/>
                    </a:cxn>
                    <a:cxn ang="0">
                      <a:pos x="T8" y="T9"/>
                    </a:cxn>
                  </a:cxnLst>
                  <a:rect l="0" t="0" r="r" b="b"/>
                  <a:pathLst>
                    <a:path w="21" h="38">
                      <a:moveTo>
                        <a:pt x="13" y="3"/>
                      </a:moveTo>
                      <a:cubicBezTo>
                        <a:pt x="11" y="4"/>
                        <a:pt x="0" y="0"/>
                        <a:pt x="4" y="12"/>
                      </a:cubicBezTo>
                      <a:cubicBezTo>
                        <a:pt x="6" y="20"/>
                        <a:pt x="4" y="29"/>
                        <a:pt x="4" y="38"/>
                      </a:cubicBezTo>
                      <a:cubicBezTo>
                        <a:pt x="18" y="34"/>
                        <a:pt x="17" y="21"/>
                        <a:pt x="20" y="12"/>
                      </a:cubicBezTo>
                      <a:cubicBezTo>
                        <a:pt x="21" y="9"/>
                        <a:pt x="19" y="1"/>
                        <a:pt x="13" y="3"/>
                      </a:cubicBezTo>
                      <a:close/>
                    </a:path>
                  </a:pathLst>
                </a:custGeom>
                <a:solidFill>
                  <a:schemeClr val="accent4"/>
                </a:solidFill>
                <a:ln>
                  <a:noFill/>
                </a:ln>
                <a:effectLst>
                  <a:outerShdw blurRad="190500" dist="127000" dir="2700000" algn="tl" rotWithShape="0">
                    <a:schemeClr val="accent5">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2" name="Freeform 67">
                  <a:extLst>
                    <a:ext uri="{FF2B5EF4-FFF2-40B4-BE49-F238E27FC236}">
                      <a16:creationId xmlns:a16="http://schemas.microsoft.com/office/drawing/2014/main" id="{BFF4C81D-4670-38E7-A71D-117A30133C8D}"/>
                    </a:ext>
                  </a:extLst>
                </p:cNvPr>
                <p:cNvSpPr>
                  <a:spLocks/>
                </p:cNvSpPr>
                <p:nvPr/>
              </p:nvSpPr>
              <p:spPr bwMode="auto">
                <a:xfrm>
                  <a:off x="8920480" y="1594485"/>
                  <a:ext cx="4763" cy="4762"/>
                </a:xfrm>
                <a:custGeom>
                  <a:avLst/>
                  <a:gdLst>
                    <a:gd name="T0" fmla="*/ 2 w 3"/>
                    <a:gd name="T1" fmla="*/ 0 h 3"/>
                    <a:gd name="T2" fmla="*/ 0 w 3"/>
                    <a:gd name="T3" fmla="*/ 3 h 3"/>
                    <a:gd name="T4" fmla="*/ 3 w 3"/>
                    <a:gd name="T5" fmla="*/ 3 h 3"/>
                    <a:gd name="T6" fmla="*/ 2 w 3"/>
                    <a:gd name="T7" fmla="*/ 0 h 3"/>
                  </a:gdLst>
                  <a:ahLst/>
                  <a:cxnLst>
                    <a:cxn ang="0">
                      <a:pos x="T0" y="T1"/>
                    </a:cxn>
                    <a:cxn ang="0">
                      <a:pos x="T2" y="T3"/>
                    </a:cxn>
                    <a:cxn ang="0">
                      <a:pos x="T4" y="T5"/>
                    </a:cxn>
                    <a:cxn ang="0">
                      <a:pos x="T6" y="T7"/>
                    </a:cxn>
                  </a:cxnLst>
                  <a:rect l="0" t="0" r="r" b="b"/>
                  <a:pathLst>
                    <a:path w="3" h="3">
                      <a:moveTo>
                        <a:pt x="2" y="0"/>
                      </a:moveTo>
                      <a:cubicBezTo>
                        <a:pt x="1" y="1"/>
                        <a:pt x="1" y="2"/>
                        <a:pt x="0" y="3"/>
                      </a:cubicBezTo>
                      <a:cubicBezTo>
                        <a:pt x="1" y="3"/>
                        <a:pt x="2" y="3"/>
                        <a:pt x="3" y="3"/>
                      </a:cubicBezTo>
                      <a:cubicBezTo>
                        <a:pt x="2" y="2"/>
                        <a:pt x="2" y="1"/>
                        <a:pt x="2" y="0"/>
                      </a:cubicBezTo>
                      <a:close/>
                    </a:path>
                  </a:pathLst>
                </a:custGeom>
                <a:solidFill>
                  <a:schemeClr val="accent4"/>
                </a:solidFill>
                <a:ln>
                  <a:noFill/>
                </a:ln>
                <a:effectLst>
                  <a:outerShdw blurRad="190500" dist="127000" dir="2700000" algn="tl" rotWithShape="0">
                    <a:schemeClr val="accent5">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6" name="Group 5">
              <a:extLst>
                <a:ext uri="{FF2B5EF4-FFF2-40B4-BE49-F238E27FC236}">
                  <a16:creationId xmlns:a16="http://schemas.microsoft.com/office/drawing/2014/main" id="{79C6A40E-0BEA-F989-5F22-909829BF7C71}"/>
                </a:ext>
              </a:extLst>
            </p:cNvPr>
            <p:cNvGrpSpPr/>
            <p:nvPr/>
          </p:nvGrpSpPr>
          <p:grpSpPr>
            <a:xfrm>
              <a:off x="479376" y="2636912"/>
              <a:ext cx="8863531" cy="4686672"/>
              <a:chOff x="2618105" y="886460"/>
              <a:chExt cx="9301163" cy="4918074"/>
            </a:xfrm>
            <a:solidFill>
              <a:schemeClr val="accent2">
                <a:lumMod val="40000"/>
                <a:lumOff val="60000"/>
              </a:schemeClr>
            </a:solidFill>
            <a:effectLst>
              <a:outerShdw blurRad="50800" dist="38100" dir="13200000" algn="tl" rotWithShape="0">
                <a:schemeClr val="bg1">
                  <a:alpha val="92000"/>
                </a:schemeClr>
              </a:outerShdw>
            </a:effectLst>
          </p:grpSpPr>
          <p:grpSp>
            <p:nvGrpSpPr>
              <p:cNvPr id="7" name="Group 6">
                <a:extLst>
                  <a:ext uri="{FF2B5EF4-FFF2-40B4-BE49-F238E27FC236}">
                    <a16:creationId xmlns:a16="http://schemas.microsoft.com/office/drawing/2014/main" id="{D8768D4E-E48F-0AED-D909-E76F1748D15A}"/>
                  </a:ext>
                </a:extLst>
              </p:cNvPr>
              <p:cNvGrpSpPr/>
              <p:nvPr/>
            </p:nvGrpSpPr>
            <p:grpSpPr>
              <a:xfrm>
                <a:off x="6528118" y="2986722"/>
                <a:ext cx="1766888" cy="2111375"/>
                <a:chOff x="6528118" y="2986722"/>
                <a:chExt cx="1766888" cy="2111375"/>
              </a:xfrm>
              <a:grpFill/>
            </p:grpSpPr>
            <p:sp>
              <p:nvSpPr>
                <p:cNvPr id="74" name="Freeform 5">
                  <a:extLst>
                    <a:ext uri="{FF2B5EF4-FFF2-40B4-BE49-F238E27FC236}">
                      <a16:creationId xmlns:a16="http://schemas.microsoft.com/office/drawing/2014/main" id="{4B2B20AC-188B-6900-6632-2540587AFD5A}"/>
                    </a:ext>
                  </a:extLst>
                </p:cNvPr>
                <p:cNvSpPr>
                  <a:spLocks/>
                </p:cNvSpPr>
                <p:nvPr/>
              </p:nvSpPr>
              <p:spPr bwMode="auto">
                <a:xfrm>
                  <a:off x="6528118" y="2986722"/>
                  <a:ext cx="1766888" cy="2111375"/>
                </a:xfrm>
                <a:custGeom>
                  <a:avLst/>
                  <a:gdLst>
                    <a:gd name="T0" fmla="*/ 1104 w 1123"/>
                    <a:gd name="T1" fmla="*/ 495 h 1341"/>
                    <a:gd name="T2" fmla="*/ 1012 w 1123"/>
                    <a:gd name="T3" fmla="*/ 511 h 1341"/>
                    <a:gd name="T4" fmla="*/ 969 w 1123"/>
                    <a:gd name="T5" fmla="*/ 498 h 1341"/>
                    <a:gd name="T6" fmla="*/ 976 w 1123"/>
                    <a:gd name="T7" fmla="*/ 455 h 1341"/>
                    <a:gd name="T8" fmla="*/ 925 w 1123"/>
                    <a:gd name="T9" fmla="*/ 401 h 1341"/>
                    <a:gd name="T10" fmla="*/ 893 w 1123"/>
                    <a:gd name="T11" fmla="*/ 342 h 1341"/>
                    <a:gd name="T12" fmla="*/ 855 w 1123"/>
                    <a:gd name="T13" fmla="*/ 286 h 1341"/>
                    <a:gd name="T14" fmla="*/ 817 w 1123"/>
                    <a:gd name="T15" fmla="*/ 160 h 1341"/>
                    <a:gd name="T16" fmla="*/ 826 w 1123"/>
                    <a:gd name="T17" fmla="*/ 152 h 1341"/>
                    <a:gd name="T18" fmla="*/ 854 w 1123"/>
                    <a:gd name="T19" fmla="*/ 173 h 1341"/>
                    <a:gd name="T20" fmla="*/ 823 w 1123"/>
                    <a:gd name="T21" fmla="*/ 127 h 1341"/>
                    <a:gd name="T22" fmla="*/ 741 w 1123"/>
                    <a:gd name="T23" fmla="*/ 124 h 1341"/>
                    <a:gd name="T24" fmla="*/ 658 w 1123"/>
                    <a:gd name="T25" fmla="*/ 94 h 1341"/>
                    <a:gd name="T26" fmla="*/ 619 w 1123"/>
                    <a:gd name="T27" fmla="*/ 119 h 1341"/>
                    <a:gd name="T28" fmla="*/ 534 w 1123"/>
                    <a:gd name="T29" fmla="*/ 101 h 1341"/>
                    <a:gd name="T30" fmla="*/ 458 w 1123"/>
                    <a:gd name="T31" fmla="*/ 75 h 1341"/>
                    <a:gd name="T32" fmla="*/ 448 w 1123"/>
                    <a:gd name="T33" fmla="*/ 1 h 1341"/>
                    <a:gd name="T34" fmla="*/ 370 w 1123"/>
                    <a:gd name="T35" fmla="*/ 11 h 1341"/>
                    <a:gd name="T36" fmla="*/ 204 w 1123"/>
                    <a:gd name="T37" fmla="*/ 38 h 1341"/>
                    <a:gd name="T38" fmla="*/ 163 w 1123"/>
                    <a:gd name="T39" fmla="*/ 77 h 1341"/>
                    <a:gd name="T40" fmla="*/ 124 w 1123"/>
                    <a:gd name="T41" fmla="*/ 155 h 1341"/>
                    <a:gd name="T42" fmla="*/ 42 w 1123"/>
                    <a:gd name="T43" fmla="*/ 239 h 1341"/>
                    <a:gd name="T44" fmla="*/ 8 w 1123"/>
                    <a:gd name="T45" fmla="*/ 303 h 1341"/>
                    <a:gd name="T46" fmla="*/ 18 w 1123"/>
                    <a:gd name="T47" fmla="*/ 348 h 1341"/>
                    <a:gd name="T48" fmla="*/ 23 w 1123"/>
                    <a:gd name="T49" fmla="*/ 455 h 1341"/>
                    <a:gd name="T50" fmla="*/ 70 w 1123"/>
                    <a:gd name="T51" fmla="*/ 538 h 1341"/>
                    <a:gd name="T52" fmla="*/ 124 w 1123"/>
                    <a:gd name="T53" fmla="*/ 594 h 1341"/>
                    <a:gd name="T54" fmla="*/ 245 w 1123"/>
                    <a:gd name="T55" fmla="*/ 608 h 1341"/>
                    <a:gd name="T56" fmla="*/ 331 w 1123"/>
                    <a:gd name="T57" fmla="*/ 580 h 1341"/>
                    <a:gd name="T58" fmla="*/ 400 w 1123"/>
                    <a:gd name="T59" fmla="*/ 614 h 1341"/>
                    <a:gd name="T60" fmla="*/ 440 w 1123"/>
                    <a:gd name="T61" fmla="*/ 693 h 1341"/>
                    <a:gd name="T62" fmla="*/ 469 w 1123"/>
                    <a:gd name="T63" fmla="*/ 764 h 1341"/>
                    <a:gd name="T64" fmla="*/ 494 w 1123"/>
                    <a:gd name="T65" fmla="*/ 817 h 1341"/>
                    <a:gd name="T66" fmla="*/ 507 w 1123"/>
                    <a:gd name="T67" fmla="*/ 914 h 1341"/>
                    <a:gd name="T68" fmla="*/ 490 w 1123"/>
                    <a:gd name="T69" fmla="*/ 1036 h 1341"/>
                    <a:gd name="T70" fmla="*/ 545 w 1123"/>
                    <a:gd name="T71" fmla="*/ 1204 h 1341"/>
                    <a:gd name="T72" fmla="*/ 586 w 1123"/>
                    <a:gd name="T73" fmla="*/ 1293 h 1341"/>
                    <a:gd name="T74" fmla="*/ 622 w 1123"/>
                    <a:gd name="T75" fmla="*/ 1334 h 1341"/>
                    <a:gd name="T76" fmla="*/ 760 w 1123"/>
                    <a:gd name="T77" fmla="*/ 1287 h 1341"/>
                    <a:gd name="T78" fmla="*/ 825 w 1123"/>
                    <a:gd name="T79" fmla="*/ 1179 h 1341"/>
                    <a:gd name="T80" fmla="*/ 869 w 1123"/>
                    <a:gd name="T81" fmla="*/ 1098 h 1341"/>
                    <a:gd name="T82" fmla="*/ 858 w 1123"/>
                    <a:gd name="T83" fmla="*/ 1053 h 1341"/>
                    <a:gd name="T84" fmla="*/ 951 w 1123"/>
                    <a:gd name="T85" fmla="*/ 971 h 1341"/>
                    <a:gd name="T86" fmla="*/ 938 w 1123"/>
                    <a:gd name="T87" fmla="*/ 870 h 1341"/>
                    <a:gd name="T88" fmla="*/ 930 w 1123"/>
                    <a:gd name="T89" fmla="*/ 813 h 1341"/>
                    <a:gd name="T90" fmla="*/ 1017 w 1123"/>
                    <a:gd name="T91" fmla="*/ 670 h 1341"/>
                    <a:gd name="T92" fmla="*/ 1118 w 1123"/>
                    <a:gd name="T93" fmla="*/ 492 h 1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123" h="1341">
                      <a:moveTo>
                        <a:pt x="1118" y="492"/>
                      </a:moveTo>
                      <a:cubicBezTo>
                        <a:pt x="1114" y="487"/>
                        <a:pt x="1108" y="493"/>
                        <a:pt x="1104" y="495"/>
                      </a:cubicBezTo>
                      <a:cubicBezTo>
                        <a:pt x="1087" y="499"/>
                        <a:pt x="1069" y="500"/>
                        <a:pt x="1052" y="506"/>
                      </a:cubicBezTo>
                      <a:cubicBezTo>
                        <a:pt x="1040" y="509"/>
                        <a:pt x="1026" y="513"/>
                        <a:pt x="1012" y="511"/>
                      </a:cubicBezTo>
                      <a:cubicBezTo>
                        <a:pt x="1002" y="509"/>
                        <a:pt x="996" y="499"/>
                        <a:pt x="985" y="502"/>
                      </a:cubicBezTo>
                      <a:cubicBezTo>
                        <a:pt x="980" y="503"/>
                        <a:pt x="971" y="506"/>
                        <a:pt x="969" y="498"/>
                      </a:cubicBezTo>
                      <a:cubicBezTo>
                        <a:pt x="967" y="490"/>
                        <a:pt x="965" y="479"/>
                        <a:pt x="974" y="473"/>
                      </a:cubicBezTo>
                      <a:cubicBezTo>
                        <a:pt x="984" y="467"/>
                        <a:pt x="982" y="460"/>
                        <a:pt x="976" y="455"/>
                      </a:cubicBezTo>
                      <a:cubicBezTo>
                        <a:pt x="965" y="448"/>
                        <a:pt x="959" y="435"/>
                        <a:pt x="947" y="431"/>
                      </a:cubicBezTo>
                      <a:cubicBezTo>
                        <a:pt x="932" y="427"/>
                        <a:pt x="927" y="416"/>
                        <a:pt x="925" y="401"/>
                      </a:cubicBezTo>
                      <a:cubicBezTo>
                        <a:pt x="922" y="386"/>
                        <a:pt x="917" y="373"/>
                        <a:pt x="903" y="366"/>
                      </a:cubicBezTo>
                      <a:cubicBezTo>
                        <a:pt x="895" y="361"/>
                        <a:pt x="893" y="353"/>
                        <a:pt x="893" y="342"/>
                      </a:cubicBezTo>
                      <a:cubicBezTo>
                        <a:pt x="893" y="305"/>
                        <a:pt x="893" y="305"/>
                        <a:pt x="858" y="299"/>
                      </a:cubicBezTo>
                      <a:cubicBezTo>
                        <a:pt x="847" y="297"/>
                        <a:pt x="847" y="292"/>
                        <a:pt x="855" y="286"/>
                      </a:cubicBezTo>
                      <a:cubicBezTo>
                        <a:pt x="875" y="272"/>
                        <a:pt x="865" y="257"/>
                        <a:pt x="856" y="242"/>
                      </a:cubicBezTo>
                      <a:cubicBezTo>
                        <a:pt x="840" y="216"/>
                        <a:pt x="830" y="187"/>
                        <a:pt x="817" y="160"/>
                      </a:cubicBezTo>
                      <a:cubicBezTo>
                        <a:pt x="816" y="157"/>
                        <a:pt x="812" y="154"/>
                        <a:pt x="816" y="151"/>
                      </a:cubicBezTo>
                      <a:cubicBezTo>
                        <a:pt x="819" y="148"/>
                        <a:pt x="824" y="148"/>
                        <a:pt x="826" y="152"/>
                      </a:cubicBezTo>
                      <a:cubicBezTo>
                        <a:pt x="829" y="157"/>
                        <a:pt x="838" y="156"/>
                        <a:pt x="838" y="166"/>
                      </a:cubicBezTo>
                      <a:cubicBezTo>
                        <a:pt x="839" y="175"/>
                        <a:pt x="847" y="175"/>
                        <a:pt x="854" y="173"/>
                      </a:cubicBezTo>
                      <a:cubicBezTo>
                        <a:pt x="850" y="157"/>
                        <a:pt x="852" y="139"/>
                        <a:pt x="842" y="124"/>
                      </a:cubicBezTo>
                      <a:cubicBezTo>
                        <a:pt x="836" y="124"/>
                        <a:pt x="830" y="130"/>
                        <a:pt x="823" y="127"/>
                      </a:cubicBezTo>
                      <a:cubicBezTo>
                        <a:pt x="805" y="117"/>
                        <a:pt x="788" y="115"/>
                        <a:pt x="769" y="127"/>
                      </a:cubicBezTo>
                      <a:cubicBezTo>
                        <a:pt x="762" y="131"/>
                        <a:pt x="750" y="131"/>
                        <a:pt x="741" y="124"/>
                      </a:cubicBezTo>
                      <a:cubicBezTo>
                        <a:pt x="725" y="113"/>
                        <a:pt x="704" y="122"/>
                        <a:pt x="688" y="108"/>
                      </a:cubicBezTo>
                      <a:cubicBezTo>
                        <a:pt x="681" y="102"/>
                        <a:pt x="667" y="102"/>
                        <a:pt x="658" y="94"/>
                      </a:cubicBezTo>
                      <a:cubicBezTo>
                        <a:pt x="647" y="84"/>
                        <a:pt x="636" y="92"/>
                        <a:pt x="627" y="97"/>
                      </a:cubicBezTo>
                      <a:cubicBezTo>
                        <a:pt x="620" y="101"/>
                        <a:pt x="614" y="106"/>
                        <a:pt x="619" y="119"/>
                      </a:cubicBezTo>
                      <a:cubicBezTo>
                        <a:pt x="623" y="131"/>
                        <a:pt x="602" y="148"/>
                        <a:pt x="595" y="139"/>
                      </a:cubicBezTo>
                      <a:cubicBezTo>
                        <a:pt x="578" y="119"/>
                        <a:pt x="541" y="137"/>
                        <a:pt x="534" y="101"/>
                      </a:cubicBezTo>
                      <a:cubicBezTo>
                        <a:pt x="534" y="99"/>
                        <a:pt x="528" y="99"/>
                        <a:pt x="525" y="98"/>
                      </a:cubicBezTo>
                      <a:cubicBezTo>
                        <a:pt x="503" y="88"/>
                        <a:pt x="477" y="92"/>
                        <a:pt x="458" y="75"/>
                      </a:cubicBezTo>
                      <a:cubicBezTo>
                        <a:pt x="450" y="68"/>
                        <a:pt x="444" y="64"/>
                        <a:pt x="455" y="54"/>
                      </a:cubicBezTo>
                      <a:cubicBezTo>
                        <a:pt x="465" y="46"/>
                        <a:pt x="458" y="7"/>
                        <a:pt x="448" y="1"/>
                      </a:cubicBezTo>
                      <a:cubicBezTo>
                        <a:pt x="444" y="0"/>
                        <a:pt x="441" y="0"/>
                        <a:pt x="438" y="2"/>
                      </a:cubicBezTo>
                      <a:cubicBezTo>
                        <a:pt x="417" y="15"/>
                        <a:pt x="392" y="11"/>
                        <a:pt x="370" y="11"/>
                      </a:cubicBezTo>
                      <a:cubicBezTo>
                        <a:pt x="332" y="11"/>
                        <a:pt x="299" y="20"/>
                        <a:pt x="266" y="37"/>
                      </a:cubicBezTo>
                      <a:cubicBezTo>
                        <a:pt x="245" y="48"/>
                        <a:pt x="224" y="45"/>
                        <a:pt x="204" y="38"/>
                      </a:cubicBezTo>
                      <a:cubicBezTo>
                        <a:pt x="194" y="34"/>
                        <a:pt x="191" y="32"/>
                        <a:pt x="187" y="43"/>
                      </a:cubicBezTo>
                      <a:cubicBezTo>
                        <a:pt x="183" y="57"/>
                        <a:pt x="179" y="71"/>
                        <a:pt x="163" y="77"/>
                      </a:cubicBezTo>
                      <a:cubicBezTo>
                        <a:pt x="137" y="88"/>
                        <a:pt x="128" y="105"/>
                        <a:pt x="132" y="137"/>
                      </a:cubicBezTo>
                      <a:cubicBezTo>
                        <a:pt x="133" y="145"/>
                        <a:pt x="128" y="151"/>
                        <a:pt x="124" y="155"/>
                      </a:cubicBezTo>
                      <a:cubicBezTo>
                        <a:pt x="114" y="164"/>
                        <a:pt x="103" y="174"/>
                        <a:pt x="91" y="179"/>
                      </a:cubicBezTo>
                      <a:cubicBezTo>
                        <a:pt x="65" y="190"/>
                        <a:pt x="52" y="214"/>
                        <a:pt x="42" y="239"/>
                      </a:cubicBezTo>
                      <a:cubicBezTo>
                        <a:pt x="39" y="245"/>
                        <a:pt x="37" y="251"/>
                        <a:pt x="33" y="256"/>
                      </a:cubicBezTo>
                      <a:cubicBezTo>
                        <a:pt x="20" y="269"/>
                        <a:pt x="17" y="288"/>
                        <a:pt x="8" y="303"/>
                      </a:cubicBezTo>
                      <a:cubicBezTo>
                        <a:pt x="5" y="306"/>
                        <a:pt x="3" y="311"/>
                        <a:pt x="7" y="314"/>
                      </a:cubicBezTo>
                      <a:cubicBezTo>
                        <a:pt x="18" y="323"/>
                        <a:pt x="16" y="336"/>
                        <a:pt x="18" y="348"/>
                      </a:cubicBezTo>
                      <a:cubicBezTo>
                        <a:pt x="23" y="372"/>
                        <a:pt x="21" y="394"/>
                        <a:pt x="12" y="412"/>
                      </a:cubicBezTo>
                      <a:cubicBezTo>
                        <a:pt x="0" y="433"/>
                        <a:pt x="8" y="444"/>
                        <a:pt x="23" y="455"/>
                      </a:cubicBezTo>
                      <a:cubicBezTo>
                        <a:pt x="6" y="467"/>
                        <a:pt x="7" y="470"/>
                        <a:pt x="23" y="481"/>
                      </a:cubicBezTo>
                      <a:cubicBezTo>
                        <a:pt x="43" y="495"/>
                        <a:pt x="61" y="514"/>
                        <a:pt x="70" y="538"/>
                      </a:cubicBezTo>
                      <a:cubicBezTo>
                        <a:pt x="75" y="552"/>
                        <a:pt x="81" y="560"/>
                        <a:pt x="92" y="567"/>
                      </a:cubicBezTo>
                      <a:cubicBezTo>
                        <a:pt x="103" y="576"/>
                        <a:pt x="113" y="585"/>
                        <a:pt x="124" y="594"/>
                      </a:cubicBezTo>
                      <a:cubicBezTo>
                        <a:pt x="141" y="608"/>
                        <a:pt x="157" y="621"/>
                        <a:pt x="181" y="609"/>
                      </a:cubicBezTo>
                      <a:cubicBezTo>
                        <a:pt x="202" y="599"/>
                        <a:pt x="224" y="594"/>
                        <a:pt x="245" y="608"/>
                      </a:cubicBezTo>
                      <a:cubicBezTo>
                        <a:pt x="251" y="611"/>
                        <a:pt x="257" y="607"/>
                        <a:pt x="262" y="604"/>
                      </a:cubicBezTo>
                      <a:cubicBezTo>
                        <a:pt x="284" y="594"/>
                        <a:pt x="307" y="585"/>
                        <a:pt x="331" y="580"/>
                      </a:cubicBezTo>
                      <a:cubicBezTo>
                        <a:pt x="350" y="576"/>
                        <a:pt x="369" y="583"/>
                        <a:pt x="375" y="602"/>
                      </a:cubicBezTo>
                      <a:cubicBezTo>
                        <a:pt x="380" y="618"/>
                        <a:pt x="386" y="617"/>
                        <a:pt x="400" y="614"/>
                      </a:cubicBezTo>
                      <a:cubicBezTo>
                        <a:pt x="434" y="604"/>
                        <a:pt x="452" y="628"/>
                        <a:pt x="448" y="648"/>
                      </a:cubicBezTo>
                      <a:cubicBezTo>
                        <a:pt x="445" y="663"/>
                        <a:pt x="446" y="680"/>
                        <a:pt x="440" y="693"/>
                      </a:cubicBezTo>
                      <a:cubicBezTo>
                        <a:pt x="427" y="718"/>
                        <a:pt x="442" y="731"/>
                        <a:pt x="454" y="747"/>
                      </a:cubicBezTo>
                      <a:cubicBezTo>
                        <a:pt x="458" y="753"/>
                        <a:pt x="464" y="758"/>
                        <a:pt x="469" y="764"/>
                      </a:cubicBezTo>
                      <a:cubicBezTo>
                        <a:pt x="478" y="776"/>
                        <a:pt x="500" y="781"/>
                        <a:pt x="489" y="806"/>
                      </a:cubicBezTo>
                      <a:cubicBezTo>
                        <a:pt x="488" y="808"/>
                        <a:pt x="492" y="813"/>
                        <a:pt x="494" y="817"/>
                      </a:cubicBezTo>
                      <a:cubicBezTo>
                        <a:pt x="508" y="840"/>
                        <a:pt x="500" y="870"/>
                        <a:pt x="512" y="895"/>
                      </a:cubicBezTo>
                      <a:cubicBezTo>
                        <a:pt x="515" y="900"/>
                        <a:pt x="513" y="909"/>
                        <a:pt x="507" y="914"/>
                      </a:cubicBezTo>
                      <a:cubicBezTo>
                        <a:pt x="485" y="938"/>
                        <a:pt x="483" y="968"/>
                        <a:pt x="481" y="999"/>
                      </a:cubicBezTo>
                      <a:cubicBezTo>
                        <a:pt x="480" y="1012"/>
                        <a:pt x="484" y="1023"/>
                        <a:pt x="490" y="1036"/>
                      </a:cubicBezTo>
                      <a:cubicBezTo>
                        <a:pt x="504" y="1066"/>
                        <a:pt x="525" y="1093"/>
                        <a:pt x="526" y="1131"/>
                      </a:cubicBezTo>
                      <a:cubicBezTo>
                        <a:pt x="526" y="1155"/>
                        <a:pt x="527" y="1184"/>
                        <a:pt x="545" y="1204"/>
                      </a:cubicBezTo>
                      <a:cubicBezTo>
                        <a:pt x="566" y="1226"/>
                        <a:pt x="571" y="1257"/>
                        <a:pt x="586" y="1282"/>
                      </a:cubicBezTo>
                      <a:cubicBezTo>
                        <a:pt x="588" y="1286"/>
                        <a:pt x="589" y="1290"/>
                        <a:pt x="586" y="1293"/>
                      </a:cubicBezTo>
                      <a:cubicBezTo>
                        <a:pt x="574" y="1306"/>
                        <a:pt x="587" y="1317"/>
                        <a:pt x="592" y="1323"/>
                      </a:cubicBezTo>
                      <a:cubicBezTo>
                        <a:pt x="598" y="1330"/>
                        <a:pt x="607" y="1341"/>
                        <a:pt x="622" y="1334"/>
                      </a:cubicBezTo>
                      <a:cubicBezTo>
                        <a:pt x="640" y="1325"/>
                        <a:pt x="660" y="1323"/>
                        <a:pt x="680" y="1323"/>
                      </a:cubicBezTo>
                      <a:cubicBezTo>
                        <a:pt x="711" y="1324"/>
                        <a:pt x="737" y="1311"/>
                        <a:pt x="760" y="1287"/>
                      </a:cubicBezTo>
                      <a:cubicBezTo>
                        <a:pt x="779" y="1268"/>
                        <a:pt x="790" y="1243"/>
                        <a:pt x="808" y="1224"/>
                      </a:cubicBezTo>
                      <a:cubicBezTo>
                        <a:pt x="821" y="1211"/>
                        <a:pt x="827" y="1194"/>
                        <a:pt x="825" y="1179"/>
                      </a:cubicBezTo>
                      <a:cubicBezTo>
                        <a:pt x="820" y="1157"/>
                        <a:pt x="832" y="1154"/>
                        <a:pt x="845" y="1148"/>
                      </a:cubicBezTo>
                      <a:cubicBezTo>
                        <a:pt x="868" y="1137"/>
                        <a:pt x="875" y="1123"/>
                        <a:pt x="869" y="1098"/>
                      </a:cubicBezTo>
                      <a:cubicBezTo>
                        <a:pt x="867" y="1087"/>
                        <a:pt x="863" y="1077"/>
                        <a:pt x="858" y="1067"/>
                      </a:cubicBezTo>
                      <a:cubicBezTo>
                        <a:pt x="855" y="1062"/>
                        <a:pt x="853" y="1058"/>
                        <a:pt x="858" y="1053"/>
                      </a:cubicBezTo>
                      <a:cubicBezTo>
                        <a:pt x="877" y="1035"/>
                        <a:pt x="893" y="1012"/>
                        <a:pt x="918" y="1001"/>
                      </a:cubicBezTo>
                      <a:cubicBezTo>
                        <a:pt x="932" y="994"/>
                        <a:pt x="943" y="986"/>
                        <a:pt x="951" y="971"/>
                      </a:cubicBezTo>
                      <a:cubicBezTo>
                        <a:pt x="961" y="949"/>
                        <a:pt x="950" y="928"/>
                        <a:pt x="952" y="906"/>
                      </a:cubicBezTo>
                      <a:cubicBezTo>
                        <a:pt x="952" y="893"/>
                        <a:pt x="955" y="876"/>
                        <a:pt x="938" y="870"/>
                      </a:cubicBezTo>
                      <a:cubicBezTo>
                        <a:pt x="937" y="869"/>
                        <a:pt x="938" y="864"/>
                        <a:pt x="937" y="862"/>
                      </a:cubicBezTo>
                      <a:cubicBezTo>
                        <a:pt x="929" y="846"/>
                        <a:pt x="939" y="827"/>
                        <a:pt x="930" y="813"/>
                      </a:cubicBezTo>
                      <a:cubicBezTo>
                        <a:pt x="921" y="800"/>
                        <a:pt x="925" y="790"/>
                        <a:pt x="929" y="780"/>
                      </a:cubicBezTo>
                      <a:cubicBezTo>
                        <a:pt x="951" y="736"/>
                        <a:pt x="979" y="697"/>
                        <a:pt x="1017" y="670"/>
                      </a:cubicBezTo>
                      <a:cubicBezTo>
                        <a:pt x="1070" y="630"/>
                        <a:pt x="1097" y="573"/>
                        <a:pt x="1120" y="511"/>
                      </a:cubicBezTo>
                      <a:cubicBezTo>
                        <a:pt x="1123" y="503"/>
                        <a:pt x="1121" y="496"/>
                        <a:pt x="1118" y="492"/>
                      </a:cubicBezTo>
                      <a:close/>
                    </a:path>
                  </a:pathLst>
                </a:custGeom>
                <a:solidFill>
                  <a:schemeClr val="accent4"/>
                </a:solidFill>
                <a:ln>
                  <a:noFill/>
                </a:ln>
                <a:effectLst>
                  <a:outerShdw blurRad="190500" dist="127000" dir="2700000" algn="tl" rotWithShape="0">
                    <a:schemeClr val="accent5">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Freeform 6">
                  <a:extLst>
                    <a:ext uri="{FF2B5EF4-FFF2-40B4-BE49-F238E27FC236}">
                      <a16:creationId xmlns:a16="http://schemas.microsoft.com/office/drawing/2014/main" id="{242F8565-ED66-0FF2-8230-6C899D59BEED}"/>
                    </a:ext>
                  </a:extLst>
                </p:cNvPr>
                <p:cNvSpPr>
                  <a:spLocks/>
                </p:cNvSpPr>
                <p:nvPr/>
              </p:nvSpPr>
              <p:spPr bwMode="auto">
                <a:xfrm>
                  <a:off x="8085455" y="4420234"/>
                  <a:ext cx="196850" cy="390525"/>
                </a:xfrm>
                <a:custGeom>
                  <a:avLst/>
                  <a:gdLst>
                    <a:gd name="T0" fmla="*/ 103 w 125"/>
                    <a:gd name="T1" fmla="*/ 0 h 248"/>
                    <a:gd name="T2" fmla="*/ 100 w 125"/>
                    <a:gd name="T3" fmla="*/ 4 h 248"/>
                    <a:gd name="T4" fmla="*/ 41 w 125"/>
                    <a:gd name="T5" fmla="*/ 69 h 248"/>
                    <a:gd name="T6" fmla="*/ 21 w 125"/>
                    <a:gd name="T7" fmla="*/ 111 h 248"/>
                    <a:gd name="T8" fmla="*/ 12 w 125"/>
                    <a:gd name="T9" fmla="*/ 171 h 248"/>
                    <a:gd name="T10" fmla="*/ 30 w 125"/>
                    <a:gd name="T11" fmla="*/ 243 h 248"/>
                    <a:gd name="T12" fmla="*/ 50 w 125"/>
                    <a:gd name="T13" fmla="*/ 244 h 248"/>
                    <a:gd name="T14" fmla="*/ 75 w 125"/>
                    <a:gd name="T15" fmla="*/ 219 h 248"/>
                    <a:gd name="T16" fmla="*/ 91 w 125"/>
                    <a:gd name="T17" fmla="*/ 161 h 248"/>
                    <a:gd name="T18" fmla="*/ 107 w 125"/>
                    <a:gd name="T19" fmla="*/ 104 h 248"/>
                    <a:gd name="T20" fmla="*/ 125 w 125"/>
                    <a:gd name="T21" fmla="*/ 59 h 248"/>
                    <a:gd name="T22" fmla="*/ 125 w 125"/>
                    <a:gd name="T23" fmla="*/ 55 h 248"/>
                    <a:gd name="T24" fmla="*/ 103 w 125"/>
                    <a:gd name="T25" fmla="*/ 0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5" h="248">
                      <a:moveTo>
                        <a:pt x="103" y="0"/>
                      </a:moveTo>
                      <a:cubicBezTo>
                        <a:pt x="102" y="1"/>
                        <a:pt x="101" y="2"/>
                        <a:pt x="100" y="4"/>
                      </a:cubicBezTo>
                      <a:cubicBezTo>
                        <a:pt x="90" y="35"/>
                        <a:pt x="74" y="60"/>
                        <a:pt x="41" y="69"/>
                      </a:cubicBezTo>
                      <a:cubicBezTo>
                        <a:pt x="22" y="75"/>
                        <a:pt x="14" y="91"/>
                        <a:pt x="21" y="111"/>
                      </a:cubicBezTo>
                      <a:cubicBezTo>
                        <a:pt x="28" y="134"/>
                        <a:pt x="26" y="152"/>
                        <a:pt x="12" y="171"/>
                      </a:cubicBezTo>
                      <a:cubicBezTo>
                        <a:pt x="0" y="187"/>
                        <a:pt x="13" y="233"/>
                        <a:pt x="30" y="243"/>
                      </a:cubicBezTo>
                      <a:cubicBezTo>
                        <a:pt x="36" y="247"/>
                        <a:pt x="43" y="248"/>
                        <a:pt x="50" y="244"/>
                      </a:cubicBezTo>
                      <a:cubicBezTo>
                        <a:pt x="61" y="238"/>
                        <a:pt x="72" y="235"/>
                        <a:pt x="75" y="219"/>
                      </a:cubicBezTo>
                      <a:cubicBezTo>
                        <a:pt x="79" y="199"/>
                        <a:pt x="86" y="180"/>
                        <a:pt x="91" y="161"/>
                      </a:cubicBezTo>
                      <a:cubicBezTo>
                        <a:pt x="96" y="142"/>
                        <a:pt x="99" y="121"/>
                        <a:pt x="107" y="104"/>
                      </a:cubicBezTo>
                      <a:cubicBezTo>
                        <a:pt x="114" y="89"/>
                        <a:pt x="104" y="66"/>
                        <a:pt x="125" y="59"/>
                      </a:cubicBezTo>
                      <a:cubicBezTo>
                        <a:pt x="125" y="58"/>
                        <a:pt x="125" y="56"/>
                        <a:pt x="125" y="55"/>
                      </a:cubicBezTo>
                      <a:cubicBezTo>
                        <a:pt x="119" y="36"/>
                        <a:pt x="119" y="15"/>
                        <a:pt x="103" y="0"/>
                      </a:cubicBezTo>
                      <a:close/>
                    </a:path>
                  </a:pathLst>
                </a:custGeom>
                <a:solidFill>
                  <a:schemeClr val="accent4"/>
                </a:solidFill>
                <a:ln>
                  <a:noFill/>
                </a:ln>
                <a:effectLst>
                  <a:outerShdw blurRad="190500" dist="127000" dir="2700000" algn="tl" rotWithShape="0">
                    <a:schemeClr val="accent5">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8" name="Group 7">
                <a:extLst>
                  <a:ext uri="{FF2B5EF4-FFF2-40B4-BE49-F238E27FC236}">
                    <a16:creationId xmlns:a16="http://schemas.microsoft.com/office/drawing/2014/main" id="{5133BC9D-2538-176A-CDCB-13BAAF2F2B39}"/>
                  </a:ext>
                </a:extLst>
              </p:cNvPr>
              <p:cNvGrpSpPr/>
              <p:nvPr/>
            </p:nvGrpSpPr>
            <p:grpSpPr>
              <a:xfrm>
                <a:off x="4864418" y="3723322"/>
                <a:ext cx="1214438" cy="2081212"/>
                <a:chOff x="4864418" y="3723322"/>
                <a:chExt cx="1214438" cy="2081212"/>
              </a:xfrm>
              <a:grpFill/>
            </p:grpSpPr>
            <p:sp>
              <p:nvSpPr>
                <p:cNvPr id="72" name="Freeform 7">
                  <a:extLst>
                    <a:ext uri="{FF2B5EF4-FFF2-40B4-BE49-F238E27FC236}">
                      <a16:creationId xmlns:a16="http://schemas.microsoft.com/office/drawing/2014/main" id="{FE07814C-6561-26E6-8C5A-F7FE0A2D8E29}"/>
                    </a:ext>
                  </a:extLst>
                </p:cNvPr>
                <p:cNvSpPr>
                  <a:spLocks/>
                </p:cNvSpPr>
                <p:nvPr/>
              </p:nvSpPr>
              <p:spPr bwMode="auto">
                <a:xfrm>
                  <a:off x="4864418" y="3723322"/>
                  <a:ext cx="1214438" cy="2081212"/>
                </a:xfrm>
                <a:custGeom>
                  <a:avLst/>
                  <a:gdLst>
                    <a:gd name="T0" fmla="*/ 738 w 771"/>
                    <a:gd name="T1" fmla="*/ 319 h 1322"/>
                    <a:gd name="T2" fmla="*/ 656 w 771"/>
                    <a:gd name="T3" fmla="*/ 278 h 1322"/>
                    <a:gd name="T4" fmla="*/ 613 w 771"/>
                    <a:gd name="T5" fmla="*/ 267 h 1322"/>
                    <a:gd name="T6" fmla="*/ 513 w 771"/>
                    <a:gd name="T7" fmla="*/ 230 h 1322"/>
                    <a:gd name="T8" fmla="*/ 424 w 771"/>
                    <a:gd name="T9" fmla="*/ 122 h 1322"/>
                    <a:gd name="T10" fmla="*/ 346 w 771"/>
                    <a:gd name="T11" fmla="*/ 73 h 1322"/>
                    <a:gd name="T12" fmla="*/ 300 w 771"/>
                    <a:gd name="T13" fmla="*/ 42 h 1322"/>
                    <a:gd name="T14" fmla="*/ 220 w 771"/>
                    <a:gd name="T15" fmla="*/ 30 h 1322"/>
                    <a:gd name="T16" fmla="*/ 177 w 771"/>
                    <a:gd name="T17" fmla="*/ 22 h 1322"/>
                    <a:gd name="T18" fmla="*/ 128 w 771"/>
                    <a:gd name="T19" fmla="*/ 28 h 1322"/>
                    <a:gd name="T20" fmla="*/ 59 w 771"/>
                    <a:gd name="T21" fmla="*/ 68 h 1322"/>
                    <a:gd name="T22" fmla="*/ 58 w 771"/>
                    <a:gd name="T23" fmla="*/ 100 h 1322"/>
                    <a:gd name="T24" fmla="*/ 41 w 771"/>
                    <a:gd name="T25" fmla="*/ 204 h 1322"/>
                    <a:gd name="T26" fmla="*/ 27 w 771"/>
                    <a:gd name="T27" fmla="*/ 284 h 1322"/>
                    <a:gd name="T28" fmla="*/ 35 w 771"/>
                    <a:gd name="T29" fmla="*/ 365 h 1322"/>
                    <a:gd name="T30" fmla="*/ 106 w 771"/>
                    <a:gd name="T31" fmla="*/ 507 h 1322"/>
                    <a:gd name="T32" fmla="*/ 188 w 771"/>
                    <a:gd name="T33" fmla="*/ 592 h 1322"/>
                    <a:gd name="T34" fmla="*/ 167 w 771"/>
                    <a:gd name="T35" fmla="*/ 806 h 1322"/>
                    <a:gd name="T36" fmla="*/ 138 w 771"/>
                    <a:gd name="T37" fmla="*/ 966 h 1322"/>
                    <a:gd name="T38" fmla="*/ 123 w 771"/>
                    <a:gd name="T39" fmla="*/ 1014 h 1322"/>
                    <a:gd name="T40" fmla="*/ 128 w 771"/>
                    <a:gd name="T41" fmla="*/ 1048 h 1322"/>
                    <a:gd name="T42" fmla="*/ 136 w 771"/>
                    <a:gd name="T43" fmla="*/ 1030 h 1322"/>
                    <a:gd name="T44" fmla="*/ 148 w 771"/>
                    <a:gd name="T45" fmla="*/ 1014 h 1322"/>
                    <a:gd name="T46" fmla="*/ 144 w 771"/>
                    <a:gd name="T47" fmla="*/ 1067 h 1322"/>
                    <a:gd name="T48" fmla="*/ 128 w 771"/>
                    <a:gd name="T49" fmla="*/ 1104 h 1322"/>
                    <a:gd name="T50" fmla="*/ 107 w 771"/>
                    <a:gd name="T51" fmla="*/ 1120 h 1322"/>
                    <a:gd name="T52" fmla="*/ 129 w 771"/>
                    <a:gd name="T53" fmla="*/ 1130 h 1322"/>
                    <a:gd name="T54" fmla="*/ 115 w 771"/>
                    <a:gd name="T55" fmla="*/ 1165 h 1322"/>
                    <a:gd name="T56" fmla="*/ 132 w 771"/>
                    <a:gd name="T57" fmla="*/ 1254 h 1322"/>
                    <a:gd name="T58" fmla="*/ 182 w 771"/>
                    <a:gd name="T59" fmla="*/ 1276 h 1322"/>
                    <a:gd name="T60" fmla="*/ 194 w 771"/>
                    <a:gd name="T61" fmla="*/ 1297 h 1322"/>
                    <a:gd name="T62" fmla="*/ 171 w 771"/>
                    <a:gd name="T63" fmla="*/ 1304 h 1322"/>
                    <a:gd name="T64" fmla="*/ 238 w 771"/>
                    <a:gd name="T65" fmla="*/ 1315 h 1322"/>
                    <a:gd name="T66" fmla="*/ 272 w 771"/>
                    <a:gd name="T67" fmla="*/ 1308 h 1322"/>
                    <a:gd name="T68" fmla="*/ 224 w 771"/>
                    <a:gd name="T69" fmla="*/ 1273 h 1322"/>
                    <a:gd name="T70" fmla="*/ 220 w 771"/>
                    <a:gd name="T71" fmla="*/ 1206 h 1322"/>
                    <a:gd name="T72" fmla="*/ 252 w 771"/>
                    <a:gd name="T73" fmla="*/ 1160 h 1322"/>
                    <a:gd name="T74" fmla="*/ 251 w 771"/>
                    <a:gd name="T75" fmla="*/ 1128 h 1322"/>
                    <a:gd name="T76" fmla="*/ 251 w 771"/>
                    <a:gd name="T77" fmla="*/ 1087 h 1322"/>
                    <a:gd name="T78" fmla="*/ 281 w 771"/>
                    <a:gd name="T79" fmla="*/ 1028 h 1322"/>
                    <a:gd name="T80" fmla="*/ 315 w 771"/>
                    <a:gd name="T81" fmla="*/ 998 h 1322"/>
                    <a:gd name="T82" fmla="*/ 385 w 771"/>
                    <a:gd name="T83" fmla="*/ 948 h 1322"/>
                    <a:gd name="T84" fmla="*/ 385 w 771"/>
                    <a:gd name="T85" fmla="*/ 868 h 1322"/>
                    <a:gd name="T86" fmla="*/ 458 w 771"/>
                    <a:gd name="T87" fmla="*/ 862 h 1322"/>
                    <a:gd name="T88" fmla="*/ 512 w 771"/>
                    <a:gd name="T89" fmla="*/ 790 h 1322"/>
                    <a:gd name="T90" fmla="*/ 547 w 771"/>
                    <a:gd name="T91" fmla="*/ 692 h 1322"/>
                    <a:gd name="T92" fmla="*/ 654 w 771"/>
                    <a:gd name="T93" fmla="*/ 637 h 1322"/>
                    <a:gd name="T94" fmla="*/ 725 w 771"/>
                    <a:gd name="T95" fmla="*/ 438 h 1322"/>
                    <a:gd name="T96" fmla="*/ 769 w 771"/>
                    <a:gd name="T97" fmla="*/ 357 h 1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71" h="1322">
                      <a:moveTo>
                        <a:pt x="769" y="357"/>
                      </a:moveTo>
                      <a:cubicBezTo>
                        <a:pt x="766" y="332"/>
                        <a:pt x="761" y="324"/>
                        <a:pt x="738" y="319"/>
                      </a:cubicBezTo>
                      <a:cubicBezTo>
                        <a:pt x="730" y="317"/>
                        <a:pt x="724" y="312"/>
                        <a:pt x="718" y="306"/>
                      </a:cubicBezTo>
                      <a:cubicBezTo>
                        <a:pt x="700" y="290"/>
                        <a:pt x="683" y="273"/>
                        <a:pt x="656" y="278"/>
                      </a:cubicBezTo>
                      <a:cubicBezTo>
                        <a:pt x="643" y="280"/>
                        <a:pt x="630" y="263"/>
                        <a:pt x="615" y="272"/>
                      </a:cubicBezTo>
                      <a:cubicBezTo>
                        <a:pt x="614" y="271"/>
                        <a:pt x="613" y="269"/>
                        <a:pt x="613" y="267"/>
                      </a:cubicBezTo>
                      <a:cubicBezTo>
                        <a:pt x="613" y="253"/>
                        <a:pt x="601" y="251"/>
                        <a:pt x="594" y="249"/>
                      </a:cubicBezTo>
                      <a:cubicBezTo>
                        <a:pt x="568" y="243"/>
                        <a:pt x="543" y="231"/>
                        <a:pt x="513" y="230"/>
                      </a:cubicBezTo>
                      <a:cubicBezTo>
                        <a:pt x="528" y="212"/>
                        <a:pt x="516" y="199"/>
                        <a:pt x="510" y="182"/>
                      </a:cubicBezTo>
                      <a:cubicBezTo>
                        <a:pt x="494" y="138"/>
                        <a:pt x="469" y="119"/>
                        <a:pt x="424" y="122"/>
                      </a:cubicBezTo>
                      <a:cubicBezTo>
                        <a:pt x="415" y="123"/>
                        <a:pt x="405" y="121"/>
                        <a:pt x="397" y="113"/>
                      </a:cubicBezTo>
                      <a:cubicBezTo>
                        <a:pt x="382" y="97"/>
                        <a:pt x="372" y="74"/>
                        <a:pt x="346" y="73"/>
                      </a:cubicBezTo>
                      <a:cubicBezTo>
                        <a:pt x="345" y="73"/>
                        <a:pt x="344" y="70"/>
                        <a:pt x="343" y="68"/>
                      </a:cubicBezTo>
                      <a:cubicBezTo>
                        <a:pt x="337" y="45"/>
                        <a:pt x="315" y="42"/>
                        <a:pt x="300" y="42"/>
                      </a:cubicBezTo>
                      <a:cubicBezTo>
                        <a:pt x="282" y="41"/>
                        <a:pt x="265" y="43"/>
                        <a:pt x="247" y="40"/>
                      </a:cubicBezTo>
                      <a:cubicBezTo>
                        <a:pt x="237" y="39"/>
                        <a:pt x="228" y="38"/>
                        <a:pt x="220" y="30"/>
                      </a:cubicBezTo>
                      <a:cubicBezTo>
                        <a:pt x="211" y="21"/>
                        <a:pt x="199" y="16"/>
                        <a:pt x="186" y="25"/>
                      </a:cubicBezTo>
                      <a:cubicBezTo>
                        <a:pt x="182" y="27"/>
                        <a:pt x="178" y="28"/>
                        <a:pt x="177" y="22"/>
                      </a:cubicBezTo>
                      <a:cubicBezTo>
                        <a:pt x="172" y="0"/>
                        <a:pt x="163" y="9"/>
                        <a:pt x="153" y="17"/>
                      </a:cubicBezTo>
                      <a:cubicBezTo>
                        <a:pt x="145" y="22"/>
                        <a:pt x="137" y="26"/>
                        <a:pt x="128" y="28"/>
                      </a:cubicBezTo>
                      <a:cubicBezTo>
                        <a:pt x="118" y="30"/>
                        <a:pt x="103" y="31"/>
                        <a:pt x="101" y="42"/>
                      </a:cubicBezTo>
                      <a:cubicBezTo>
                        <a:pt x="95" y="69"/>
                        <a:pt x="82" y="77"/>
                        <a:pt x="59" y="68"/>
                      </a:cubicBezTo>
                      <a:cubicBezTo>
                        <a:pt x="57" y="71"/>
                        <a:pt x="56" y="75"/>
                        <a:pt x="54" y="78"/>
                      </a:cubicBezTo>
                      <a:cubicBezTo>
                        <a:pt x="55" y="86"/>
                        <a:pt x="54" y="95"/>
                        <a:pt x="58" y="100"/>
                      </a:cubicBezTo>
                      <a:cubicBezTo>
                        <a:pt x="69" y="117"/>
                        <a:pt x="72" y="136"/>
                        <a:pt x="72" y="156"/>
                      </a:cubicBezTo>
                      <a:cubicBezTo>
                        <a:pt x="72" y="179"/>
                        <a:pt x="52" y="190"/>
                        <a:pt x="41" y="204"/>
                      </a:cubicBezTo>
                      <a:cubicBezTo>
                        <a:pt x="30" y="217"/>
                        <a:pt x="22" y="231"/>
                        <a:pt x="18" y="246"/>
                      </a:cubicBezTo>
                      <a:cubicBezTo>
                        <a:pt x="14" y="259"/>
                        <a:pt x="10" y="275"/>
                        <a:pt x="27" y="284"/>
                      </a:cubicBezTo>
                      <a:cubicBezTo>
                        <a:pt x="8" y="297"/>
                        <a:pt x="0" y="308"/>
                        <a:pt x="10" y="334"/>
                      </a:cubicBezTo>
                      <a:cubicBezTo>
                        <a:pt x="15" y="349"/>
                        <a:pt x="28" y="353"/>
                        <a:pt x="35" y="365"/>
                      </a:cubicBezTo>
                      <a:cubicBezTo>
                        <a:pt x="49" y="392"/>
                        <a:pt x="57" y="423"/>
                        <a:pt x="75" y="447"/>
                      </a:cubicBezTo>
                      <a:cubicBezTo>
                        <a:pt x="88" y="465"/>
                        <a:pt x="84" y="493"/>
                        <a:pt x="106" y="507"/>
                      </a:cubicBezTo>
                      <a:cubicBezTo>
                        <a:pt x="120" y="516"/>
                        <a:pt x="133" y="526"/>
                        <a:pt x="148" y="534"/>
                      </a:cubicBezTo>
                      <a:cubicBezTo>
                        <a:pt x="171" y="546"/>
                        <a:pt x="186" y="564"/>
                        <a:pt x="188" y="592"/>
                      </a:cubicBezTo>
                      <a:cubicBezTo>
                        <a:pt x="192" y="634"/>
                        <a:pt x="184" y="675"/>
                        <a:pt x="178" y="715"/>
                      </a:cubicBezTo>
                      <a:cubicBezTo>
                        <a:pt x="175" y="746"/>
                        <a:pt x="165" y="776"/>
                        <a:pt x="167" y="806"/>
                      </a:cubicBezTo>
                      <a:cubicBezTo>
                        <a:pt x="168" y="830"/>
                        <a:pt x="164" y="851"/>
                        <a:pt x="157" y="872"/>
                      </a:cubicBezTo>
                      <a:cubicBezTo>
                        <a:pt x="146" y="903"/>
                        <a:pt x="126" y="931"/>
                        <a:pt x="138" y="966"/>
                      </a:cubicBezTo>
                      <a:cubicBezTo>
                        <a:pt x="138" y="969"/>
                        <a:pt x="138" y="973"/>
                        <a:pt x="136" y="974"/>
                      </a:cubicBezTo>
                      <a:cubicBezTo>
                        <a:pt x="126" y="985"/>
                        <a:pt x="134" y="1002"/>
                        <a:pt x="123" y="1014"/>
                      </a:cubicBezTo>
                      <a:cubicBezTo>
                        <a:pt x="120" y="1018"/>
                        <a:pt x="125" y="1032"/>
                        <a:pt x="122" y="1042"/>
                      </a:cubicBezTo>
                      <a:cubicBezTo>
                        <a:pt x="121" y="1046"/>
                        <a:pt x="125" y="1048"/>
                        <a:pt x="128" y="1048"/>
                      </a:cubicBezTo>
                      <a:cubicBezTo>
                        <a:pt x="132" y="1048"/>
                        <a:pt x="137" y="1049"/>
                        <a:pt x="137" y="1043"/>
                      </a:cubicBezTo>
                      <a:cubicBezTo>
                        <a:pt x="138" y="1039"/>
                        <a:pt x="136" y="1035"/>
                        <a:pt x="136" y="1030"/>
                      </a:cubicBezTo>
                      <a:cubicBezTo>
                        <a:pt x="136" y="1024"/>
                        <a:pt x="136" y="1018"/>
                        <a:pt x="142" y="1014"/>
                      </a:cubicBezTo>
                      <a:cubicBezTo>
                        <a:pt x="144" y="1013"/>
                        <a:pt x="147" y="1013"/>
                        <a:pt x="148" y="1014"/>
                      </a:cubicBezTo>
                      <a:cubicBezTo>
                        <a:pt x="151" y="1019"/>
                        <a:pt x="149" y="1024"/>
                        <a:pt x="148" y="1030"/>
                      </a:cubicBezTo>
                      <a:cubicBezTo>
                        <a:pt x="146" y="1042"/>
                        <a:pt x="141" y="1056"/>
                        <a:pt x="144" y="1067"/>
                      </a:cubicBezTo>
                      <a:cubicBezTo>
                        <a:pt x="149" y="1084"/>
                        <a:pt x="134" y="1093"/>
                        <a:pt x="133" y="1107"/>
                      </a:cubicBezTo>
                      <a:cubicBezTo>
                        <a:pt x="132" y="1113"/>
                        <a:pt x="130" y="1105"/>
                        <a:pt x="128" y="1104"/>
                      </a:cubicBezTo>
                      <a:cubicBezTo>
                        <a:pt x="122" y="1102"/>
                        <a:pt x="117" y="1100"/>
                        <a:pt x="113" y="1109"/>
                      </a:cubicBezTo>
                      <a:cubicBezTo>
                        <a:pt x="111" y="1112"/>
                        <a:pt x="104" y="1113"/>
                        <a:pt x="107" y="1120"/>
                      </a:cubicBezTo>
                      <a:cubicBezTo>
                        <a:pt x="109" y="1127"/>
                        <a:pt x="116" y="1123"/>
                        <a:pt x="120" y="1124"/>
                      </a:cubicBezTo>
                      <a:cubicBezTo>
                        <a:pt x="124" y="1124"/>
                        <a:pt x="126" y="1126"/>
                        <a:pt x="129" y="1130"/>
                      </a:cubicBezTo>
                      <a:cubicBezTo>
                        <a:pt x="119" y="1133"/>
                        <a:pt x="115" y="1139"/>
                        <a:pt x="121" y="1150"/>
                      </a:cubicBezTo>
                      <a:cubicBezTo>
                        <a:pt x="126" y="1158"/>
                        <a:pt x="125" y="1161"/>
                        <a:pt x="115" y="1165"/>
                      </a:cubicBezTo>
                      <a:cubicBezTo>
                        <a:pt x="111" y="1166"/>
                        <a:pt x="98" y="1181"/>
                        <a:pt x="106" y="1190"/>
                      </a:cubicBezTo>
                      <a:cubicBezTo>
                        <a:pt x="121" y="1209"/>
                        <a:pt x="128" y="1230"/>
                        <a:pt x="132" y="1254"/>
                      </a:cubicBezTo>
                      <a:cubicBezTo>
                        <a:pt x="133" y="1266"/>
                        <a:pt x="136" y="1286"/>
                        <a:pt x="149" y="1288"/>
                      </a:cubicBezTo>
                      <a:cubicBezTo>
                        <a:pt x="158" y="1290"/>
                        <a:pt x="176" y="1298"/>
                        <a:pt x="182" y="1276"/>
                      </a:cubicBezTo>
                      <a:cubicBezTo>
                        <a:pt x="183" y="1270"/>
                        <a:pt x="187" y="1275"/>
                        <a:pt x="189" y="1276"/>
                      </a:cubicBezTo>
                      <a:cubicBezTo>
                        <a:pt x="197" y="1281"/>
                        <a:pt x="193" y="1291"/>
                        <a:pt x="194" y="1297"/>
                      </a:cubicBezTo>
                      <a:cubicBezTo>
                        <a:pt x="195" y="1305"/>
                        <a:pt x="187" y="1301"/>
                        <a:pt x="183" y="1302"/>
                      </a:cubicBezTo>
                      <a:cubicBezTo>
                        <a:pt x="179" y="1303"/>
                        <a:pt x="175" y="1303"/>
                        <a:pt x="171" y="1304"/>
                      </a:cubicBezTo>
                      <a:cubicBezTo>
                        <a:pt x="182" y="1308"/>
                        <a:pt x="192" y="1309"/>
                        <a:pt x="203" y="1311"/>
                      </a:cubicBezTo>
                      <a:cubicBezTo>
                        <a:pt x="215" y="1313"/>
                        <a:pt x="227" y="1314"/>
                        <a:pt x="238" y="1315"/>
                      </a:cubicBezTo>
                      <a:cubicBezTo>
                        <a:pt x="247" y="1317"/>
                        <a:pt x="256" y="1322"/>
                        <a:pt x="265" y="1317"/>
                      </a:cubicBezTo>
                      <a:cubicBezTo>
                        <a:pt x="268" y="1315"/>
                        <a:pt x="273" y="1314"/>
                        <a:pt x="272" y="1308"/>
                      </a:cubicBezTo>
                      <a:cubicBezTo>
                        <a:pt x="271" y="1304"/>
                        <a:pt x="268" y="1304"/>
                        <a:pt x="265" y="1303"/>
                      </a:cubicBezTo>
                      <a:cubicBezTo>
                        <a:pt x="249" y="1297"/>
                        <a:pt x="235" y="1288"/>
                        <a:pt x="224" y="1273"/>
                      </a:cubicBezTo>
                      <a:cubicBezTo>
                        <a:pt x="214" y="1260"/>
                        <a:pt x="219" y="1244"/>
                        <a:pt x="213" y="1230"/>
                      </a:cubicBezTo>
                      <a:cubicBezTo>
                        <a:pt x="209" y="1220"/>
                        <a:pt x="210" y="1212"/>
                        <a:pt x="220" y="1206"/>
                      </a:cubicBezTo>
                      <a:cubicBezTo>
                        <a:pt x="227" y="1202"/>
                        <a:pt x="236" y="1197"/>
                        <a:pt x="236" y="1186"/>
                      </a:cubicBezTo>
                      <a:cubicBezTo>
                        <a:pt x="235" y="1172"/>
                        <a:pt x="242" y="1165"/>
                        <a:pt x="252" y="1160"/>
                      </a:cubicBezTo>
                      <a:cubicBezTo>
                        <a:pt x="261" y="1157"/>
                        <a:pt x="261" y="1149"/>
                        <a:pt x="261" y="1141"/>
                      </a:cubicBezTo>
                      <a:cubicBezTo>
                        <a:pt x="261" y="1134"/>
                        <a:pt x="258" y="1130"/>
                        <a:pt x="251" y="1128"/>
                      </a:cubicBezTo>
                      <a:cubicBezTo>
                        <a:pt x="242" y="1125"/>
                        <a:pt x="233" y="1119"/>
                        <a:pt x="234" y="1108"/>
                      </a:cubicBezTo>
                      <a:cubicBezTo>
                        <a:pt x="234" y="1098"/>
                        <a:pt x="244" y="1089"/>
                        <a:pt x="251" y="1087"/>
                      </a:cubicBezTo>
                      <a:cubicBezTo>
                        <a:pt x="265" y="1084"/>
                        <a:pt x="273" y="1077"/>
                        <a:pt x="272" y="1063"/>
                      </a:cubicBezTo>
                      <a:cubicBezTo>
                        <a:pt x="272" y="1050"/>
                        <a:pt x="287" y="1043"/>
                        <a:pt x="281" y="1028"/>
                      </a:cubicBezTo>
                      <a:cubicBezTo>
                        <a:pt x="277" y="1019"/>
                        <a:pt x="276" y="1008"/>
                        <a:pt x="274" y="996"/>
                      </a:cubicBezTo>
                      <a:cubicBezTo>
                        <a:pt x="289" y="996"/>
                        <a:pt x="303" y="1012"/>
                        <a:pt x="315" y="998"/>
                      </a:cubicBezTo>
                      <a:cubicBezTo>
                        <a:pt x="324" y="987"/>
                        <a:pt x="325" y="971"/>
                        <a:pt x="322" y="956"/>
                      </a:cubicBezTo>
                      <a:cubicBezTo>
                        <a:pt x="344" y="964"/>
                        <a:pt x="364" y="953"/>
                        <a:pt x="385" y="948"/>
                      </a:cubicBezTo>
                      <a:cubicBezTo>
                        <a:pt x="399" y="945"/>
                        <a:pt x="415" y="913"/>
                        <a:pt x="410" y="903"/>
                      </a:cubicBezTo>
                      <a:cubicBezTo>
                        <a:pt x="402" y="891"/>
                        <a:pt x="405" y="872"/>
                        <a:pt x="385" y="868"/>
                      </a:cubicBezTo>
                      <a:cubicBezTo>
                        <a:pt x="397" y="861"/>
                        <a:pt x="403" y="867"/>
                        <a:pt x="411" y="870"/>
                      </a:cubicBezTo>
                      <a:cubicBezTo>
                        <a:pt x="428" y="875"/>
                        <a:pt x="445" y="878"/>
                        <a:pt x="458" y="862"/>
                      </a:cubicBezTo>
                      <a:cubicBezTo>
                        <a:pt x="467" y="851"/>
                        <a:pt x="479" y="841"/>
                        <a:pt x="483" y="826"/>
                      </a:cubicBezTo>
                      <a:cubicBezTo>
                        <a:pt x="488" y="810"/>
                        <a:pt x="503" y="802"/>
                        <a:pt x="512" y="790"/>
                      </a:cubicBezTo>
                      <a:cubicBezTo>
                        <a:pt x="524" y="772"/>
                        <a:pt x="545" y="757"/>
                        <a:pt x="543" y="729"/>
                      </a:cubicBezTo>
                      <a:cubicBezTo>
                        <a:pt x="542" y="717"/>
                        <a:pt x="539" y="702"/>
                        <a:pt x="547" y="692"/>
                      </a:cubicBezTo>
                      <a:cubicBezTo>
                        <a:pt x="567" y="670"/>
                        <a:pt x="593" y="656"/>
                        <a:pt x="620" y="647"/>
                      </a:cubicBezTo>
                      <a:cubicBezTo>
                        <a:pt x="632" y="643"/>
                        <a:pt x="644" y="648"/>
                        <a:pt x="654" y="637"/>
                      </a:cubicBezTo>
                      <a:cubicBezTo>
                        <a:pt x="680" y="609"/>
                        <a:pt x="688" y="574"/>
                        <a:pt x="697" y="539"/>
                      </a:cubicBezTo>
                      <a:cubicBezTo>
                        <a:pt x="705" y="505"/>
                        <a:pt x="693" y="465"/>
                        <a:pt x="725" y="438"/>
                      </a:cubicBezTo>
                      <a:cubicBezTo>
                        <a:pt x="730" y="433"/>
                        <a:pt x="733" y="425"/>
                        <a:pt x="739" y="419"/>
                      </a:cubicBezTo>
                      <a:cubicBezTo>
                        <a:pt x="755" y="403"/>
                        <a:pt x="771" y="385"/>
                        <a:pt x="769" y="357"/>
                      </a:cubicBezTo>
                      <a:close/>
                    </a:path>
                  </a:pathLst>
                </a:custGeom>
                <a:solidFill>
                  <a:schemeClr val="accent4"/>
                </a:solidFill>
                <a:ln>
                  <a:noFill/>
                </a:ln>
                <a:effectLst>
                  <a:outerShdw blurRad="190500" dist="127000" dir="2700000" algn="tl" rotWithShape="0">
                    <a:schemeClr val="accent5">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Freeform 8">
                  <a:extLst>
                    <a:ext uri="{FF2B5EF4-FFF2-40B4-BE49-F238E27FC236}">
                      <a16:creationId xmlns:a16="http://schemas.microsoft.com/office/drawing/2014/main" id="{19A481AD-C664-575B-0406-BCDB0AD12F3F}"/>
                    </a:ext>
                  </a:extLst>
                </p:cNvPr>
                <p:cNvSpPr>
                  <a:spLocks/>
                </p:cNvSpPr>
                <p:nvPr/>
              </p:nvSpPr>
              <p:spPr bwMode="auto">
                <a:xfrm>
                  <a:off x="5410518" y="5652134"/>
                  <a:ext cx="69850" cy="39687"/>
                </a:xfrm>
                <a:custGeom>
                  <a:avLst/>
                  <a:gdLst>
                    <a:gd name="T0" fmla="*/ 0 w 44"/>
                    <a:gd name="T1" fmla="*/ 21 h 25"/>
                    <a:gd name="T2" fmla="*/ 44 w 44"/>
                    <a:gd name="T3" fmla="*/ 8 h 25"/>
                    <a:gd name="T4" fmla="*/ 0 w 44"/>
                    <a:gd name="T5" fmla="*/ 21 h 25"/>
                  </a:gdLst>
                  <a:ahLst/>
                  <a:cxnLst>
                    <a:cxn ang="0">
                      <a:pos x="T0" y="T1"/>
                    </a:cxn>
                    <a:cxn ang="0">
                      <a:pos x="T2" y="T3"/>
                    </a:cxn>
                    <a:cxn ang="0">
                      <a:pos x="T4" y="T5"/>
                    </a:cxn>
                  </a:cxnLst>
                  <a:rect l="0" t="0" r="r" b="b"/>
                  <a:pathLst>
                    <a:path w="44" h="25">
                      <a:moveTo>
                        <a:pt x="0" y="21"/>
                      </a:moveTo>
                      <a:cubicBezTo>
                        <a:pt x="13" y="14"/>
                        <a:pt x="31" y="25"/>
                        <a:pt x="44" y="8"/>
                      </a:cubicBezTo>
                      <a:cubicBezTo>
                        <a:pt x="20" y="0"/>
                        <a:pt x="9" y="3"/>
                        <a:pt x="0" y="21"/>
                      </a:cubicBezTo>
                      <a:close/>
                    </a:path>
                  </a:pathLst>
                </a:custGeom>
                <a:solidFill>
                  <a:schemeClr val="accent4"/>
                </a:solidFill>
                <a:ln>
                  <a:noFill/>
                </a:ln>
                <a:effectLst>
                  <a:outerShdw blurRad="190500" dist="127000" dir="2700000" algn="tl" rotWithShape="0">
                    <a:schemeClr val="accent5">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9" name="Group 8">
                <a:extLst>
                  <a:ext uri="{FF2B5EF4-FFF2-40B4-BE49-F238E27FC236}">
                    <a16:creationId xmlns:a16="http://schemas.microsoft.com/office/drawing/2014/main" id="{0A8730C4-AC9B-DFDB-C6E5-2690525D1228}"/>
                  </a:ext>
                </a:extLst>
              </p:cNvPr>
              <p:cNvGrpSpPr/>
              <p:nvPr/>
            </p:nvGrpSpPr>
            <p:grpSpPr>
              <a:xfrm>
                <a:off x="7655243" y="1056322"/>
                <a:ext cx="4264025" cy="3263899"/>
                <a:chOff x="7655243" y="1056322"/>
                <a:chExt cx="4264025" cy="3263899"/>
              </a:xfrm>
              <a:grpFill/>
            </p:grpSpPr>
            <p:sp>
              <p:nvSpPr>
                <p:cNvPr id="53" name="Freeform 11">
                  <a:extLst>
                    <a:ext uri="{FF2B5EF4-FFF2-40B4-BE49-F238E27FC236}">
                      <a16:creationId xmlns:a16="http://schemas.microsoft.com/office/drawing/2014/main" id="{110D1663-BACF-133E-562F-3FDEAABCD6C6}"/>
                    </a:ext>
                  </a:extLst>
                </p:cNvPr>
                <p:cNvSpPr>
                  <a:spLocks/>
                </p:cNvSpPr>
                <p:nvPr/>
              </p:nvSpPr>
              <p:spPr bwMode="auto">
                <a:xfrm>
                  <a:off x="7655243" y="1276985"/>
                  <a:ext cx="4264025" cy="2957512"/>
                </a:xfrm>
                <a:custGeom>
                  <a:avLst/>
                  <a:gdLst>
                    <a:gd name="T0" fmla="*/ 2520 w 2710"/>
                    <a:gd name="T1" fmla="*/ 291 h 1879"/>
                    <a:gd name="T2" fmla="*/ 2335 w 2710"/>
                    <a:gd name="T3" fmla="*/ 284 h 1879"/>
                    <a:gd name="T4" fmla="*/ 2074 w 2710"/>
                    <a:gd name="T5" fmla="*/ 238 h 1879"/>
                    <a:gd name="T6" fmla="*/ 1938 w 2710"/>
                    <a:gd name="T7" fmla="*/ 184 h 1879"/>
                    <a:gd name="T8" fmla="*/ 1838 w 2710"/>
                    <a:gd name="T9" fmla="*/ 231 h 1879"/>
                    <a:gd name="T10" fmla="*/ 1705 w 2710"/>
                    <a:gd name="T11" fmla="*/ 194 h 1879"/>
                    <a:gd name="T12" fmla="*/ 1516 w 2710"/>
                    <a:gd name="T13" fmla="*/ 156 h 1879"/>
                    <a:gd name="T14" fmla="*/ 1339 w 2710"/>
                    <a:gd name="T15" fmla="*/ 149 h 1879"/>
                    <a:gd name="T16" fmla="*/ 1304 w 2710"/>
                    <a:gd name="T17" fmla="*/ 31 h 1879"/>
                    <a:gd name="T18" fmla="*/ 1234 w 2710"/>
                    <a:gd name="T19" fmla="*/ 51 h 1879"/>
                    <a:gd name="T20" fmla="*/ 908 w 2710"/>
                    <a:gd name="T21" fmla="*/ 154 h 1879"/>
                    <a:gd name="T22" fmla="*/ 853 w 2710"/>
                    <a:gd name="T23" fmla="*/ 210 h 1879"/>
                    <a:gd name="T24" fmla="*/ 787 w 2710"/>
                    <a:gd name="T25" fmla="*/ 236 h 1879"/>
                    <a:gd name="T26" fmla="*/ 801 w 2710"/>
                    <a:gd name="T27" fmla="*/ 342 h 1879"/>
                    <a:gd name="T28" fmla="*/ 762 w 2710"/>
                    <a:gd name="T29" fmla="*/ 241 h 1879"/>
                    <a:gd name="T30" fmla="*/ 676 w 2710"/>
                    <a:gd name="T31" fmla="*/ 271 h 1879"/>
                    <a:gd name="T32" fmla="*/ 614 w 2710"/>
                    <a:gd name="T33" fmla="*/ 334 h 1879"/>
                    <a:gd name="T34" fmla="*/ 497 w 2710"/>
                    <a:gd name="T35" fmla="*/ 651 h 1879"/>
                    <a:gd name="T36" fmla="*/ 527 w 2710"/>
                    <a:gd name="T37" fmla="*/ 813 h 1879"/>
                    <a:gd name="T38" fmla="*/ 368 w 2710"/>
                    <a:gd name="T39" fmla="*/ 895 h 1879"/>
                    <a:gd name="T40" fmla="*/ 458 w 2710"/>
                    <a:gd name="T41" fmla="*/ 1009 h 1879"/>
                    <a:gd name="T42" fmla="*/ 391 w 2710"/>
                    <a:gd name="T43" fmla="*/ 997 h 1879"/>
                    <a:gd name="T44" fmla="*/ 136 w 2710"/>
                    <a:gd name="T45" fmla="*/ 985 h 1879"/>
                    <a:gd name="T46" fmla="*/ 55 w 2710"/>
                    <a:gd name="T47" fmla="*/ 1101 h 1879"/>
                    <a:gd name="T48" fmla="*/ 158 w 2710"/>
                    <a:gd name="T49" fmla="*/ 1115 h 1879"/>
                    <a:gd name="T50" fmla="*/ 224 w 2710"/>
                    <a:gd name="T51" fmla="*/ 1404 h 1879"/>
                    <a:gd name="T52" fmla="*/ 418 w 2710"/>
                    <a:gd name="T53" fmla="*/ 1490 h 1879"/>
                    <a:gd name="T54" fmla="*/ 489 w 2710"/>
                    <a:gd name="T55" fmla="*/ 1321 h 1879"/>
                    <a:gd name="T56" fmla="*/ 373 w 2710"/>
                    <a:gd name="T57" fmla="*/ 1283 h 1879"/>
                    <a:gd name="T58" fmla="*/ 510 w 2710"/>
                    <a:gd name="T59" fmla="*/ 1295 h 1879"/>
                    <a:gd name="T60" fmla="*/ 724 w 2710"/>
                    <a:gd name="T61" fmla="*/ 1369 h 1879"/>
                    <a:gd name="T62" fmla="*/ 774 w 2710"/>
                    <a:gd name="T63" fmla="*/ 1451 h 1879"/>
                    <a:gd name="T64" fmla="*/ 920 w 2710"/>
                    <a:gd name="T65" fmla="*/ 1478 h 1879"/>
                    <a:gd name="T66" fmla="*/ 1102 w 2710"/>
                    <a:gd name="T67" fmla="*/ 1412 h 1879"/>
                    <a:gd name="T68" fmla="*/ 1214 w 2710"/>
                    <a:gd name="T69" fmla="*/ 1646 h 1879"/>
                    <a:gd name="T70" fmla="*/ 1310 w 2710"/>
                    <a:gd name="T71" fmla="*/ 1876 h 1879"/>
                    <a:gd name="T72" fmla="*/ 1254 w 2710"/>
                    <a:gd name="T73" fmla="*/ 1748 h 1879"/>
                    <a:gd name="T74" fmla="*/ 1205 w 2710"/>
                    <a:gd name="T75" fmla="*/ 1586 h 1879"/>
                    <a:gd name="T76" fmla="*/ 1282 w 2710"/>
                    <a:gd name="T77" fmla="*/ 1583 h 1879"/>
                    <a:gd name="T78" fmla="*/ 1315 w 2710"/>
                    <a:gd name="T79" fmla="*/ 1451 h 1879"/>
                    <a:gd name="T80" fmla="*/ 1500 w 2710"/>
                    <a:gd name="T81" fmla="*/ 1346 h 1879"/>
                    <a:gd name="T82" fmla="*/ 1575 w 2710"/>
                    <a:gd name="T83" fmla="*/ 1189 h 1879"/>
                    <a:gd name="T84" fmla="*/ 1515 w 2710"/>
                    <a:gd name="T85" fmla="*/ 1065 h 1879"/>
                    <a:gd name="T86" fmla="*/ 1582 w 2710"/>
                    <a:gd name="T87" fmla="*/ 1029 h 1879"/>
                    <a:gd name="T88" fmla="*/ 1663 w 2710"/>
                    <a:gd name="T89" fmla="*/ 1086 h 1879"/>
                    <a:gd name="T90" fmla="*/ 1683 w 2710"/>
                    <a:gd name="T91" fmla="*/ 1024 h 1879"/>
                    <a:gd name="T92" fmla="*/ 1851 w 2710"/>
                    <a:gd name="T93" fmla="*/ 881 h 1879"/>
                    <a:gd name="T94" fmla="*/ 1826 w 2710"/>
                    <a:gd name="T95" fmla="*/ 718 h 1879"/>
                    <a:gd name="T96" fmla="*/ 1977 w 2710"/>
                    <a:gd name="T97" fmla="*/ 573 h 1879"/>
                    <a:gd name="T98" fmla="*/ 2149 w 2710"/>
                    <a:gd name="T99" fmla="*/ 527 h 1879"/>
                    <a:gd name="T100" fmla="*/ 2294 w 2710"/>
                    <a:gd name="T101" fmla="*/ 490 h 1879"/>
                    <a:gd name="T102" fmla="*/ 2159 w 2710"/>
                    <a:gd name="T103" fmla="*/ 778 h 1879"/>
                    <a:gd name="T104" fmla="*/ 2243 w 2710"/>
                    <a:gd name="T105" fmla="*/ 613 h 1879"/>
                    <a:gd name="T106" fmla="*/ 2382 w 2710"/>
                    <a:gd name="T107" fmla="*/ 557 h 1879"/>
                    <a:gd name="T108" fmla="*/ 2545 w 2710"/>
                    <a:gd name="T109" fmla="*/ 391 h 1879"/>
                    <a:gd name="T110" fmla="*/ 2658 w 2710"/>
                    <a:gd name="T111" fmla="*/ 433 h 1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710" h="1879">
                      <a:moveTo>
                        <a:pt x="2682" y="368"/>
                      </a:moveTo>
                      <a:cubicBezTo>
                        <a:pt x="2670" y="362"/>
                        <a:pt x="2656" y="360"/>
                        <a:pt x="2644" y="366"/>
                      </a:cubicBezTo>
                      <a:cubicBezTo>
                        <a:pt x="2641" y="368"/>
                        <a:pt x="2647" y="380"/>
                        <a:pt x="2637" y="379"/>
                      </a:cubicBezTo>
                      <a:cubicBezTo>
                        <a:pt x="2627" y="378"/>
                        <a:pt x="2626" y="369"/>
                        <a:pt x="2625" y="362"/>
                      </a:cubicBezTo>
                      <a:cubicBezTo>
                        <a:pt x="2622" y="350"/>
                        <a:pt x="2617" y="342"/>
                        <a:pt x="2607" y="337"/>
                      </a:cubicBezTo>
                      <a:cubicBezTo>
                        <a:pt x="2578" y="322"/>
                        <a:pt x="2549" y="306"/>
                        <a:pt x="2520" y="291"/>
                      </a:cubicBezTo>
                      <a:cubicBezTo>
                        <a:pt x="2505" y="284"/>
                        <a:pt x="2488" y="276"/>
                        <a:pt x="2472" y="275"/>
                      </a:cubicBezTo>
                      <a:cubicBezTo>
                        <a:pt x="2449" y="273"/>
                        <a:pt x="2425" y="276"/>
                        <a:pt x="2401" y="269"/>
                      </a:cubicBezTo>
                      <a:cubicBezTo>
                        <a:pt x="2392" y="267"/>
                        <a:pt x="2383" y="269"/>
                        <a:pt x="2389" y="284"/>
                      </a:cubicBezTo>
                      <a:cubicBezTo>
                        <a:pt x="2392" y="291"/>
                        <a:pt x="2399" y="300"/>
                        <a:pt x="2388" y="306"/>
                      </a:cubicBezTo>
                      <a:cubicBezTo>
                        <a:pt x="2381" y="310"/>
                        <a:pt x="2373" y="312"/>
                        <a:pt x="2364" y="303"/>
                      </a:cubicBezTo>
                      <a:cubicBezTo>
                        <a:pt x="2356" y="295"/>
                        <a:pt x="2346" y="282"/>
                        <a:pt x="2335" y="284"/>
                      </a:cubicBezTo>
                      <a:cubicBezTo>
                        <a:pt x="2299" y="290"/>
                        <a:pt x="2264" y="275"/>
                        <a:pt x="2228" y="285"/>
                      </a:cubicBezTo>
                      <a:cubicBezTo>
                        <a:pt x="2223" y="287"/>
                        <a:pt x="2216" y="283"/>
                        <a:pt x="2210" y="280"/>
                      </a:cubicBezTo>
                      <a:cubicBezTo>
                        <a:pt x="2206" y="279"/>
                        <a:pt x="2202" y="275"/>
                        <a:pt x="2204" y="270"/>
                      </a:cubicBezTo>
                      <a:cubicBezTo>
                        <a:pt x="2215" y="243"/>
                        <a:pt x="2193" y="244"/>
                        <a:pt x="2180" y="239"/>
                      </a:cubicBezTo>
                      <a:cubicBezTo>
                        <a:pt x="2151" y="229"/>
                        <a:pt x="2123" y="241"/>
                        <a:pt x="2095" y="245"/>
                      </a:cubicBezTo>
                      <a:cubicBezTo>
                        <a:pt x="2086" y="246"/>
                        <a:pt x="2079" y="245"/>
                        <a:pt x="2074" y="238"/>
                      </a:cubicBezTo>
                      <a:cubicBezTo>
                        <a:pt x="2069" y="230"/>
                        <a:pt x="2065" y="227"/>
                        <a:pt x="2055" y="228"/>
                      </a:cubicBezTo>
                      <a:cubicBezTo>
                        <a:pt x="2047" y="228"/>
                        <a:pt x="2037" y="221"/>
                        <a:pt x="2036" y="211"/>
                      </a:cubicBezTo>
                      <a:cubicBezTo>
                        <a:pt x="2034" y="202"/>
                        <a:pt x="2036" y="203"/>
                        <a:pt x="2029" y="200"/>
                      </a:cubicBezTo>
                      <a:cubicBezTo>
                        <a:pt x="2014" y="195"/>
                        <a:pt x="1998" y="197"/>
                        <a:pt x="1983" y="199"/>
                      </a:cubicBezTo>
                      <a:cubicBezTo>
                        <a:pt x="1973" y="200"/>
                        <a:pt x="1955" y="199"/>
                        <a:pt x="1956" y="197"/>
                      </a:cubicBezTo>
                      <a:cubicBezTo>
                        <a:pt x="1959" y="176"/>
                        <a:pt x="1945" y="186"/>
                        <a:pt x="1938" y="184"/>
                      </a:cubicBezTo>
                      <a:cubicBezTo>
                        <a:pt x="1930" y="183"/>
                        <a:pt x="1920" y="187"/>
                        <a:pt x="1913" y="183"/>
                      </a:cubicBezTo>
                      <a:cubicBezTo>
                        <a:pt x="1900" y="174"/>
                        <a:pt x="1897" y="190"/>
                        <a:pt x="1889" y="191"/>
                      </a:cubicBezTo>
                      <a:cubicBezTo>
                        <a:pt x="1873" y="192"/>
                        <a:pt x="1879" y="207"/>
                        <a:pt x="1879" y="213"/>
                      </a:cubicBezTo>
                      <a:cubicBezTo>
                        <a:pt x="1881" y="228"/>
                        <a:pt x="1875" y="228"/>
                        <a:pt x="1866" y="225"/>
                      </a:cubicBezTo>
                      <a:cubicBezTo>
                        <a:pt x="1860" y="223"/>
                        <a:pt x="1851" y="218"/>
                        <a:pt x="1850" y="226"/>
                      </a:cubicBezTo>
                      <a:cubicBezTo>
                        <a:pt x="1848" y="240"/>
                        <a:pt x="1843" y="235"/>
                        <a:pt x="1838" y="231"/>
                      </a:cubicBezTo>
                      <a:cubicBezTo>
                        <a:pt x="1824" y="221"/>
                        <a:pt x="1810" y="217"/>
                        <a:pt x="1794" y="226"/>
                      </a:cubicBezTo>
                      <a:cubicBezTo>
                        <a:pt x="1787" y="229"/>
                        <a:pt x="1777" y="229"/>
                        <a:pt x="1769" y="223"/>
                      </a:cubicBezTo>
                      <a:cubicBezTo>
                        <a:pt x="1758" y="212"/>
                        <a:pt x="1753" y="217"/>
                        <a:pt x="1748" y="230"/>
                      </a:cubicBezTo>
                      <a:cubicBezTo>
                        <a:pt x="1744" y="238"/>
                        <a:pt x="1741" y="251"/>
                        <a:pt x="1727" y="245"/>
                      </a:cubicBezTo>
                      <a:cubicBezTo>
                        <a:pt x="1707" y="237"/>
                        <a:pt x="1694" y="219"/>
                        <a:pt x="1684" y="200"/>
                      </a:cubicBezTo>
                      <a:cubicBezTo>
                        <a:pt x="1691" y="193"/>
                        <a:pt x="1698" y="206"/>
                        <a:pt x="1705" y="194"/>
                      </a:cubicBezTo>
                      <a:cubicBezTo>
                        <a:pt x="1690" y="196"/>
                        <a:pt x="1692" y="184"/>
                        <a:pt x="1693" y="178"/>
                      </a:cubicBezTo>
                      <a:cubicBezTo>
                        <a:pt x="1696" y="159"/>
                        <a:pt x="1683" y="157"/>
                        <a:pt x="1674" y="159"/>
                      </a:cubicBezTo>
                      <a:cubicBezTo>
                        <a:pt x="1657" y="162"/>
                        <a:pt x="1644" y="154"/>
                        <a:pt x="1629" y="151"/>
                      </a:cubicBezTo>
                      <a:cubicBezTo>
                        <a:pt x="1620" y="149"/>
                        <a:pt x="1605" y="144"/>
                        <a:pt x="1609" y="166"/>
                      </a:cubicBezTo>
                      <a:cubicBezTo>
                        <a:pt x="1610" y="175"/>
                        <a:pt x="1601" y="176"/>
                        <a:pt x="1594" y="175"/>
                      </a:cubicBezTo>
                      <a:cubicBezTo>
                        <a:pt x="1568" y="172"/>
                        <a:pt x="1542" y="178"/>
                        <a:pt x="1516" y="156"/>
                      </a:cubicBezTo>
                      <a:cubicBezTo>
                        <a:pt x="1497" y="141"/>
                        <a:pt x="1464" y="145"/>
                        <a:pt x="1440" y="160"/>
                      </a:cubicBezTo>
                      <a:cubicBezTo>
                        <a:pt x="1436" y="156"/>
                        <a:pt x="1438" y="145"/>
                        <a:pt x="1436" y="147"/>
                      </a:cubicBezTo>
                      <a:cubicBezTo>
                        <a:pt x="1424" y="155"/>
                        <a:pt x="1411" y="141"/>
                        <a:pt x="1400" y="147"/>
                      </a:cubicBezTo>
                      <a:cubicBezTo>
                        <a:pt x="1382" y="157"/>
                        <a:pt x="1362" y="161"/>
                        <a:pt x="1343" y="167"/>
                      </a:cubicBezTo>
                      <a:cubicBezTo>
                        <a:pt x="1334" y="169"/>
                        <a:pt x="1320" y="178"/>
                        <a:pt x="1317" y="166"/>
                      </a:cubicBezTo>
                      <a:cubicBezTo>
                        <a:pt x="1314" y="157"/>
                        <a:pt x="1330" y="154"/>
                        <a:pt x="1339" y="149"/>
                      </a:cubicBezTo>
                      <a:cubicBezTo>
                        <a:pt x="1371" y="132"/>
                        <a:pt x="1402" y="114"/>
                        <a:pt x="1433" y="96"/>
                      </a:cubicBezTo>
                      <a:cubicBezTo>
                        <a:pt x="1444" y="89"/>
                        <a:pt x="1445" y="73"/>
                        <a:pt x="1438" y="65"/>
                      </a:cubicBezTo>
                      <a:cubicBezTo>
                        <a:pt x="1419" y="41"/>
                        <a:pt x="1376" y="36"/>
                        <a:pt x="1347" y="50"/>
                      </a:cubicBezTo>
                      <a:cubicBezTo>
                        <a:pt x="1339" y="53"/>
                        <a:pt x="1329" y="55"/>
                        <a:pt x="1324" y="50"/>
                      </a:cubicBezTo>
                      <a:cubicBezTo>
                        <a:pt x="1316" y="41"/>
                        <a:pt x="1333" y="40"/>
                        <a:pt x="1333" y="31"/>
                      </a:cubicBezTo>
                      <a:cubicBezTo>
                        <a:pt x="1323" y="31"/>
                        <a:pt x="1314" y="31"/>
                        <a:pt x="1304" y="31"/>
                      </a:cubicBezTo>
                      <a:cubicBezTo>
                        <a:pt x="1301" y="30"/>
                        <a:pt x="1297" y="31"/>
                        <a:pt x="1296" y="26"/>
                      </a:cubicBezTo>
                      <a:cubicBezTo>
                        <a:pt x="1296" y="22"/>
                        <a:pt x="1298" y="19"/>
                        <a:pt x="1301" y="18"/>
                      </a:cubicBezTo>
                      <a:cubicBezTo>
                        <a:pt x="1305" y="17"/>
                        <a:pt x="1310" y="19"/>
                        <a:pt x="1310" y="12"/>
                      </a:cubicBezTo>
                      <a:cubicBezTo>
                        <a:pt x="1305" y="10"/>
                        <a:pt x="1300" y="7"/>
                        <a:pt x="1295" y="6"/>
                      </a:cubicBezTo>
                      <a:cubicBezTo>
                        <a:pt x="1270" y="0"/>
                        <a:pt x="1243" y="20"/>
                        <a:pt x="1240" y="44"/>
                      </a:cubicBezTo>
                      <a:cubicBezTo>
                        <a:pt x="1239" y="48"/>
                        <a:pt x="1238" y="53"/>
                        <a:pt x="1234" y="51"/>
                      </a:cubicBezTo>
                      <a:cubicBezTo>
                        <a:pt x="1218" y="44"/>
                        <a:pt x="1207" y="59"/>
                        <a:pt x="1194" y="63"/>
                      </a:cubicBezTo>
                      <a:cubicBezTo>
                        <a:pt x="1157" y="75"/>
                        <a:pt x="1118" y="64"/>
                        <a:pt x="1081" y="77"/>
                      </a:cubicBezTo>
                      <a:cubicBezTo>
                        <a:pt x="1060" y="85"/>
                        <a:pt x="1037" y="87"/>
                        <a:pt x="1017" y="101"/>
                      </a:cubicBezTo>
                      <a:cubicBezTo>
                        <a:pt x="1007" y="107"/>
                        <a:pt x="996" y="117"/>
                        <a:pt x="1004" y="131"/>
                      </a:cubicBezTo>
                      <a:cubicBezTo>
                        <a:pt x="1013" y="147"/>
                        <a:pt x="1003" y="145"/>
                        <a:pt x="994" y="146"/>
                      </a:cubicBezTo>
                      <a:cubicBezTo>
                        <a:pt x="965" y="148"/>
                        <a:pt x="936" y="151"/>
                        <a:pt x="908" y="154"/>
                      </a:cubicBezTo>
                      <a:cubicBezTo>
                        <a:pt x="898" y="155"/>
                        <a:pt x="894" y="155"/>
                        <a:pt x="898" y="169"/>
                      </a:cubicBezTo>
                      <a:cubicBezTo>
                        <a:pt x="902" y="183"/>
                        <a:pt x="906" y="190"/>
                        <a:pt x="919" y="193"/>
                      </a:cubicBezTo>
                      <a:cubicBezTo>
                        <a:pt x="927" y="195"/>
                        <a:pt x="934" y="206"/>
                        <a:pt x="929" y="214"/>
                      </a:cubicBezTo>
                      <a:cubicBezTo>
                        <a:pt x="925" y="221"/>
                        <a:pt x="915" y="220"/>
                        <a:pt x="908" y="213"/>
                      </a:cubicBezTo>
                      <a:cubicBezTo>
                        <a:pt x="901" y="205"/>
                        <a:pt x="892" y="202"/>
                        <a:pt x="882" y="200"/>
                      </a:cubicBezTo>
                      <a:cubicBezTo>
                        <a:pt x="865" y="196"/>
                        <a:pt x="865" y="195"/>
                        <a:pt x="853" y="210"/>
                      </a:cubicBezTo>
                      <a:cubicBezTo>
                        <a:pt x="851" y="214"/>
                        <a:pt x="847" y="214"/>
                        <a:pt x="843" y="211"/>
                      </a:cubicBezTo>
                      <a:cubicBezTo>
                        <a:pt x="837" y="209"/>
                        <a:pt x="832" y="209"/>
                        <a:pt x="825" y="211"/>
                      </a:cubicBezTo>
                      <a:cubicBezTo>
                        <a:pt x="829" y="223"/>
                        <a:pt x="847" y="218"/>
                        <a:pt x="849" y="233"/>
                      </a:cubicBezTo>
                      <a:cubicBezTo>
                        <a:pt x="815" y="238"/>
                        <a:pt x="809" y="234"/>
                        <a:pt x="804" y="205"/>
                      </a:cubicBezTo>
                      <a:cubicBezTo>
                        <a:pt x="801" y="206"/>
                        <a:pt x="799" y="207"/>
                        <a:pt x="796" y="207"/>
                      </a:cubicBezTo>
                      <a:cubicBezTo>
                        <a:pt x="777" y="215"/>
                        <a:pt x="776" y="217"/>
                        <a:pt x="787" y="236"/>
                      </a:cubicBezTo>
                      <a:cubicBezTo>
                        <a:pt x="792" y="245"/>
                        <a:pt x="797" y="254"/>
                        <a:pt x="788" y="263"/>
                      </a:cubicBezTo>
                      <a:cubicBezTo>
                        <a:pt x="778" y="272"/>
                        <a:pt x="785" y="283"/>
                        <a:pt x="789" y="291"/>
                      </a:cubicBezTo>
                      <a:cubicBezTo>
                        <a:pt x="792" y="298"/>
                        <a:pt x="802" y="296"/>
                        <a:pt x="808" y="293"/>
                      </a:cubicBezTo>
                      <a:cubicBezTo>
                        <a:pt x="818" y="289"/>
                        <a:pt x="824" y="291"/>
                        <a:pt x="829" y="301"/>
                      </a:cubicBezTo>
                      <a:cubicBezTo>
                        <a:pt x="816" y="309"/>
                        <a:pt x="786" y="303"/>
                        <a:pt x="803" y="336"/>
                      </a:cubicBezTo>
                      <a:cubicBezTo>
                        <a:pt x="804" y="337"/>
                        <a:pt x="802" y="340"/>
                        <a:pt x="801" y="342"/>
                      </a:cubicBezTo>
                      <a:cubicBezTo>
                        <a:pt x="782" y="369"/>
                        <a:pt x="763" y="393"/>
                        <a:pt x="726" y="384"/>
                      </a:cubicBezTo>
                      <a:cubicBezTo>
                        <a:pt x="717" y="382"/>
                        <a:pt x="708" y="380"/>
                        <a:pt x="699" y="366"/>
                      </a:cubicBezTo>
                      <a:cubicBezTo>
                        <a:pt x="726" y="367"/>
                        <a:pt x="751" y="371"/>
                        <a:pt x="766" y="343"/>
                      </a:cubicBezTo>
                      <a:cubicBezTo>
                        <a:pt x="772" y="330"/>
                        <a:pt x="780" y="321"/>
                        <a:pt x="767" y="309"/>
                      </a:cubicBezTo>
                      <a:cubicBezTo>
                        <a:pt x="761" y="304"/>
                        <a:pt x="762" y="298"/>
                        <a:pt x="762" y="291"/>
                      </a:cubicBezTo>
                      <a:cubicBezTo>
                        <a:pt x="762" y="274"/>
                        <a:pt x="769" y="249"/>
                        <a:pt x="762" y="241"/>
                      </a:cubicBezTo>
                      <a:cubicBezTo>
                        <a:pt x="746" y="223"/>
                        <a:pt x="758" y="212"/>
                        <a:pt x="763" y="198"/>
                      </a:cubicBezTo>
                      <a:cubicBezTo>
                        <a:pt x="765" y="193"/>
                        <a:pt x="769" y="186"/>
                        <a:pt x="761" y="182"/>
                      </a:cubicBezTo>
                      <a:cubicBezTo>
                        <a:pt x="746" y="174"/>
                        <a:pt x="730" y="174"/>
                        <a:pt x="714" y="176"/>
                      </a:cubicBezTo>
                      <a:cubicBezTo>
                        <a:pt x="703" y="178"/>
                        <a:pt x="706" y="193"/>
                        <a:pt x="701" y="201"/>
                      </a:cubicBezTo>
                      <a:cubicBezTo>
                        <a:pt x="700" y="203"/>
                        <a:pt x="701" y="206"/>
                        <a:pt x="700" y="207"/>
                      </a:cubicBezTo>
                      <a:cubicBezTo>
                        <a:pt x="681" y="224"/>
                        <a:pt x="667" y="243"/>
                        <a:pt x="676" y="271"/>
                      </a:cubicBezTo>
                      <a:cubicBezTo>
                        <a:pt x="676" y="273"/>
                        <a:pt x="668" y="275"/>
                        <a:pt x="675" y="277"/>
                      </a:cubicBezTo>
                      <a:cubicBezTo>
                        <a:pt x="688" y="280"/>
                        <a:pt x="691" y="296"/>
                        <a:pt x="698" y="299"/>
                      </a:cubicBezTo>
                      <a:cubicBezTo>
                        <a:pt x="715" y="306"/>
                        <a:pt x="705" y="311"/>
                        <a:pt x="701" y="319"/>
                      </a:cubicBezTo>
                      <a:cubicBezTo>
                        <a:pt x="694" y="332"/>
                        <a:pt x="689" y="322"/>
                        <a:pt x="683" y="317"/>
                      </a:cubicBezTo>
                      <a:cubicBezTo>
                        <a:pt x="662" y="302"/>
                        <a:pt x="637" y="295"/>
                        <a:pt x="614" y="286"/>
                      </a:cubicBezTo>
                      <a:cubicBezTo>
                        <a:pt x="608" y="302"/>
                        <a:pt x="609" y="318"/>
                        <a:pt x="614" y="334"/>
                      </a:cubicBezTo>
                      <a:cubicBezTo>
                        <a:pt x="621" y="354"/>
                        <a:pt x="618" y="370"/>
                        <a:pt x="602" y="385"/>
                      </a:cubicBezTo>
                      <a:cubicBezTo>
                        <a:pt x="580" y="406"/>
                        <a:pt x="563" y="431"/>
                        <a:pt x="540" y="451"/>
                      </a:cubicBezTo>
                      <a:cubicBezTo>
                        <a:pt x="525" y="464"/>
                        <a:pt x="523" y="491"/>
                        <a:pt x="523" y="513"/>
                      </a:cubicBezTo>
                      <a:cubicBezTo>
                        <a:pt x="523" y="541"/>
                        <a:pt x="517" y="568"/>
                        <a:pt x="508" y="595"/>
                      </a:cubicBezTo>
                      <a:cubicBezTo>
                        <a:pt x="507" y="598"/>
                        <a:pt x="505" y="604"/>
                        <a:pt x="507" y="607"/>
                      </a:cubicBezTo>
                      <a:cubicBezTo>
                        <a:pt x="518" y="626"/>
                        <a:pt x="507" y="637"/>
                        <a:pt x="497" y="651"/>
                      </a:cubicBezTo>
                      <a:cubicBezTo>
                        <a:pt x="489" y="662"/>
                        <a:pt x="486" y="677"/>
                        <a:pt x="494" y="691"/>
                      </a:cubicBezTo>
                      <a:cubicBezTo>
                        <a:pt x="499" y="700"/>
                        <a:pt x="498" y="705"/>
                        <a:pt x="492" y="713"/>
                      </a:cubicBezTo>
                      <a:cubicBezTo>
                        <a:pt x="484" y="722"/>
                        <a:pt x="485" y="730"/>
                        <a:pt x="497" y="732"/>
                      </a:cubicBezTo>
                      <a:cubicBezTo>
                        <a:pt x="504" y="734"/>
                        <a:pt x="507" y="736"/>
                        <a:pt x="504" y="744"/>
                      </a:cubicBezTo>
                      <a:cubicBezTo>
                        <a:pt x="494" y="766"/>
                        <a:pt x="501" y="783"/>
                        <a:pt x="518" y="797"/>
                      </a:cubicBezTo>
                      <a:cubicBezTo>
                        <a:pt x="522" y="800"/>
                        <a:pt x="524" y="806"/>
                        <a:pt x="527" y="813"/>
                      </a:cubicBezTo>
                      <a:cubicBezTo>
                        <a:pt x="498" y="807"/>
                        <a:pt x="469" y="811"/>
                        <a:pt x="442" y="795"/>
                      </a:cubicBezTo>
                      <a:cubicBezTo>
                        <a:pt x="420" y="780"/>
                        <a:pt x="397" y="778"/>
                        <a:pt x="374" y="793"/>
                      </a:cubicBezTo>
                      <a:cubicBezTo>
                        <a:pt x="371" y="795"/>
                        <a:pt x="368" y="797"/>
                        <a:pt x="365" y="798"/>
                      </a:cubicBezTo>
                      <a:cubicBezTo>
                        <a:pt x="340" y="803"/>
                        <a:pt x="337" y="826"/>
                        <a:pt x="332" y="846"/>
                      </a:cubicBezTo>
                      <a:cubicBezTo>
                        <a:pt x="330" y="856"/>
                        <a:pt x="329" y="868"/>
                        <a:pt x="343" y="871"/>
                      </a:cubicBezTo>
                      <a:cubicBezTo>
                        <a:pt x="355" y="874"/>
                        <a:pt x="352" y="896"/>
                        <a:pt x="368" y="895"/>
                      </a:cubicBezTo>
                      <a:cubicBezTo>
                        <a:pt x="369" y="892"/>
                        <a:pt x="370" y="892"/>
                        <a:pt x="371" y="894"/>
                      </a:cubicBezTo>
                      <a:cubicBezTo>
                        <a:pt x="373" y="898"/>
                        <a:pt x="377" y="899"/>
                        <a:pt x="380" y="897"/>
                      </a:cubicBezTo>
                      <a:cubicBezTo>
                        <a:pt x="404" y="885"/>
                        <a:pt x="417" y="889"/>
                        <a:pt x="434" y="914"/>
                      </a:cubicBezTo>
                      <a:cubicBezTo>
                        <a:pt x="425" y="918"/>
                        <a:pt x="407" y="909"/>
                        <a:pt x="409" y="932"/>
                      </a:cubicBezTo>
                      <a:cubicBezTo>
                        <a:pt x="411" y="960"/>
                        <a:pt x="419" y="972"/>
                        <a:pt x="440" y="975"/>
                      </a:cubicBezTo>
                      <a:cubicBezTo>
                        <a:pt x="458" y="978"/>
                        <a:pt x="463" y="990"/>
                        <a:pt x="458" y="1009"/>
                      </a:cubicBezTo>
                      <a:cubicBezTo>
                        <a:pt x="455" y="1020"/>
                        <a:pt x="455" y="1033"/>
                        <a:pt x="464" y="1043"/>
                      </a:cubicBezTo>
                      <a:cubicBezTo>
                        <a:pt x="471" y="1051"/>
                        <a:pt x="479" y="1060"/>
                        <a:pt x="469" y="1071"/>
                      </a:cubicBezTo>
                      <a:cubicBezTo>
                        <a:pt x="459" y="1080"/>
                        <a:pt x="447" y="1091"/>
                        <a:pt x="433" y="1084"/>
                      </a:cubicBezTo>
                      <a:cubicBezTo>
                        <a:pt x="421" y="1079"/>
                        <a:pt x="411" y="1072"/>
                        <a:pt x="401" y="1062"/>
                      </a:cubicBezTo>
                      <a:cubicBezTo>
                        <a:pt x="391" y="1050"/>
                        <a:pt x="391" y="1039"/>
                        <a:pt x="393" y="1024"/>
                      </a:cubicBezTo>
                      <a:cubicBezTo>
                        <a:pt x="394" y="1016"/>
                        <a:pt x="392" y="1006"/>
                        <a:pt x="391" y="997"/>
                      </a:cubicBezTo>
                      <a:cubicBezTo>
                        <a:pt x="389" y="985"/>
                        <a:pt x="384" y="976"/>
                        <a:pt x="371" y="979"/>
                      </a:cubicBezTo>
                      <a:cubicBezTo>
                        <a:pt x="360" y="994"/>
                        <a:pt x="344" y="987"/>
                        <a:pt x="334" y="983"/>
                      </a:cubicBezTo>
                      <a:cubicBezTo>
                        <a:pt x="310" y="973"/>
                        <a:pt x="285" y="977"/>
                        <a:pt x="260" y="976"/>
                      </a:cubicBezTo>
                      <a:cubicBezTo>
                        <a:pt x="252" y="977"/>
                        <a:pt x="248" y="986"/>
                        <a:pt x="243" y="991"/>
                      </a:cubicBezTo>
                      <a:cubicBezTo>
                        <a:pt x="223" y="1014"/>
                        <a:pt x="211" y="1013"/>
                        <a:pt x="181" y="1004"/>
                      </a:cubicBezTo>
                      <a:cubicBezTo>
                        <a:pt x="165" y="999"/>
                        <a:pt x="152" y="988"/>
                        <a:pt x="136" y="985"/>
                      </a:cubicBezTo>
                      <a:cubicBezTo>
                        <a:pt x="116" y="982"/>
                        <a:pt x="98" y="989"/>
                        <a:pt x="78" y="995"/>
                      </a:cubicBezTo>
                      <a:cubicBezTo>
                        <a:pt x="57" y="1002"/>
                        <a:pt x="39" y="1020"/>
                        <a:pt x="16" y="1018"/>
                      </a:cubicBezTo>
                      <a:cubicBezTo>
                        <a:pt x="12" y="1020"/>
                        <a:pt x="9" y="1021"/>
                        <a:pt x="6" y="1022"/>
                      </a:cubicBezTo>
                      <a:cubicBezTo>
                        <a:pt x="4" y="1024"/>
                        <a:pt x="2" y="1026"/>
                        <a:pt x="0" y="1028"/>
                      </a:cubicBezTo>
                      <a:cubicBezTo>
                        <a:pt x="13" y="1031"/>
                        <a:pt x="9" y="1043"/>
                        <a:pt x="9" y="1050"/>
                      </a:cubicBezTo>
                      <a:cubicBezTo>
                        <a:pt x="11" y="1082"/>
                        <a:pt x="35" y="1089"/>
                        <a:pt x="55" y="1101"/>
                      </a:cubicBezTo>
                      <a:cubicBezTo>
                        <a:pt x="58" y="1103"/>
                        <a:pt x="62" y="1102"/>
                        <a:pt x="63" y="1098"/>
                      </a:cubicBezTo>
                      <a:cubicBezTo>
                        <a:pt x="71" y="1083"/>
                        <a:pt x="81" y="1090"/>
                        <a:pt x="89" y="1096"/>
                      </a:cubicBezTo>
                      <a:cubicBezTo>
                        <a:pt x="102" y="1104"/>
                        <a:pt x="115" y="1107"/>
                        <a:pt x="127" y="1095"/>
                      </a:cubicBezTo>
                      <a:cubicBezTo>
                        <a:pt x="136" y="1087"/>
                        <a:pt x="149" y="1092"/>
                        <a:pt x="158" y="1092"/>
                      </a:cubicBezTo>
                      <a:cubicBezTo>
                        <a:pt x="166" y="1093"/>
                        <a:pt x="156" y="1105"/>
                        <a:pt x="158" y="1112"/>
                      </a:cubicBezTo>
                      <a:cubicBezTo>
                        <a:pt x="158" y="1113"/>
                        <a:pt x="158" y="1114"/>
                        <a:pt x="158" y="1115"/>
                      </a:cubicBezTo>
                      <a:cubicBezTo>
                        <a:pt x="161" y="1152"/>
                        <a:pt x="141" y="1180"/>
                        <a:pt x="126" y="1210"/>
                      </a:cubicBezTo>
                      <a:cubicBezTo>
                        <a:pt x="136" y="1225"/>
                        <a:pt x="134" y="1243"/>
                        <a:pt x="138" y="1259"/>
                      </a:cubicBezTo>
                      <a:cubicBezTo>
                        <a:pt x="160" y="1266"/>
                        <a:pt x="164" y="1289"/>
                        <a:pt x="176" y="1305"/>
                      </a:cubicBezTo>
                      <a:cubicBezTo>
                        <a:pt x="183" y="1314"/>
                        <a:pt x="184" y="1328"/>
                        <a:pt x="194" y="1335"/>
                      </a:cubicBezTo>
                      <a:cubicBezTo>
                        <a:pt x="208" y="1344"/>
                        <a:pt x="214" y="1358"/>
                        <a:pt x="213" y="1375"/>
                      </a:cubicBezTo>
                      <a:cubicBezTo>
                        <a:pt x="212" y="1388"/>
                        <a:pt x="216" y="1400"/>
                        <a:pt x="224" y="1404"/>
                      </a:cubicBezTo>
                      <a:cubicBezTo>
                        <a:pt x="237" y="1410"/>
                        <a:pt x="241" y="1423"/>
                        <a:pt x="248" y="1433"/>
                      </a:cubicBezTo>
                      <a:cubicBezTo>
                        <a:pt x="263" y="1457"/>
                        <a:pt x="277" y="1479"/>
                        <a:pt x="278" y="1512"/>
                      </a:cubicBezTo>
                      <a:cubicBezTo>
                        <a:pt x="279" y="1547"/>
                        <a:pt x="285" y="1547"/>
                        <a:pt x="316" y="1531"/>
                      </a:cubicBezTo>
                      <a:cubicBezTo>
                        <a:pt x="318" y="1530"/>
                        <a:pt x="319" y="1529"/>
                        <a:pt x="320" y="1530"/>
                      </a:cubicBezTo>
                      <a:cubicBezTo>
                        <a:pt x="351" y="1532"/>
                        <a:pt x="373" y="1503"/>
                        <a:pt x="402" y="1500"/>
                      </a:cubicBezTo>
                      <a:cubicBezTo>
                        <a:pt x="408" y="1500"/>
                        <a:pt x="417" y="1495"/>
                        <a:pt x="418" y="1490"/>
                      </a:cubicBezTo>
                      <a:cubicBezTo>
                        <a:pt x="424" y="1472"/>
                        <a:pt x="440" y="1472"/>
                        <a:pt x="453" y="1466"/>
                      </a:cubicBezTo>
                      <a:cubicBezTo>
                        <a:pt x="479" y="1454"/>
                        <a:pt x="508" y="1447"/>
                        <a:pt x="517" y="1412"/>
                      </a:cubicBezTo>
                      <a:cubicBezTo>
                        <a:pt x="518" y="1407"/>
                        <a:pt x="522" y="1407"/>
                        <a:pt x="525" y="1404"/>
                      </a:cubicBezTo>
                      <a:cubicBezTo>
                        <a:pt x="551" y="1387"/>
                        <a:pt x="551" y="1368"/>
                        <a:pt x="526" y="1353"/>
                      </a:cubicBezTo>
                      <a:cubicBezTo>
                        <a:pt x="523" y="1352"/>
                        <a:pt x="520" y="1350"/>
                        <a:pt x="517" y="1350"/>
                      </a:cubicBezTo>
                      <a:cubicBezTo>
                        <a:pt x="500" y="1348"/>
                        <a:pt x="492" y="1338"/>
                        <a:pt x="489" y="1321"/>
                      </a:cubicBezTo>
                      <a:cubicBezTo>
                        <a:pt x="483" y="1325"/>
                        <a:pt x="476" y="1329"/>
                        <a:pt x="472" y="1334"/>
                      </a:cubicBezTo>
                      <a:cubicBezTo>
                        <a:pt x="457" y="1353"/>
                        <a:pt x="435" y="1344"/>
                        <a:pt x="417" y="1348"/>
                      </a:cubicBezTo>
                      <a:cubicBezTo>
                        <a:pt x="414" y="1349"/>
                        <a:pt x="407" y="1346"/>
                        <a:pt x="407" y="1338"/>
                      </a:cubicBezTo>
                      <a:cubicBezTo>
                        <a:pt x="407" y="1334"/>
                        <a:pt x="407" y="1329"/>
                        <a:pt x="402" y="1328"/>
                      </a:cubicBezTo>
                      <a:cubicBezTo>
                        <a:pt x="387" y="1326"/>
                        <a:pt x="385" y="1313"/>
                        <a:pt x="384" y="1301"/>
                      </a:cubicBezTo>
                      <a:cubicBezTo>
                        <a:pt x="383" y="1293"/>
                        <a:pt x="379" y="1286"/>
                        <a:pt x="373" y="1283"/>
                      </a:cubicBezTo>
                      <a:cubicBezTo>
                        <a:pt x="358" y="1273"/>
                        <a:pt x="358" y="1254"/>
                        <a:pt x="349" y="1241"/>
                      </a:cubicBezTo>
                      <a:cubicBezTo>
                        <a:pt x="346" y="1237"/>
                        <a:pt x="350" y="1227"/>
                        <a:pt x="355" y="1223"/>
                      </a:cubicBezTo>
                      <a:cubicBezTo>
                        <a:pt x="372" y="1210"/>
                        <a:pt x="402" y="1219"/>
                        <a:pt x="409" y="1241"/>
                      </a:cubicBezTo>
                      <a:cubicBezTo>
                        <a:pt x="417" y="1268"/>
                        <a:pt x="440" y="1272"/>
                        <a:pt x="458" y="1285"/>
                      </a:cubicBezTo>
                      <a:cubicBezTo>
                        <a:pt x="463" y="1288"/>
                        <a:pt x="472" y="1288"/>
                        <a:pt x="479" y="1282"/>
                      </a:cubicBezTo>
                      <a:cubicBezTo>
                        <a:pt x="493" y="1271"/>
                        <a:pt x="507" y="1277"/>
                        <a:pt x="510" y="1295"/>
                      </a:cubicBezTo>
                      <a:cubicBezTo>
                        <a:pt x="511" y="1304"/>
                        <a:pt x="516" y="1306"/>
                        <a:pt x="523" y="1307"/>
                      </a:cubicBezTo>
                      <a:cubicBezTo>
                        <a:pt x="565" y="1315"/>
                        <a:pt x="606" y="1319"/>
                        <a:pt x="649" y="1312"/>
                      </a:cubicBezTo>
                      <a:cubicBezTo>
                        <a:pt x="658" y="1310"/>
                        <a:pt x="668" y="1310"/>
                        <a:pt x="673" y="1322"/>
                      </a:cubicBezTo>
                      <a:cubicBezTo>
                        <a:pt x="680" y="1338"/>
                        <a:pt x="701" y="1340"/>
                        <a:pt x="705" y="1359"/>
                      </a:cubicBezTo>
                      <a:cubicBezTo>
                        <a:pt x="706" y="1361"/>
                        <a:pt x="710" y="1361"/>
                        <a:pt x="712" y="1362"/>
                      </a:cubicBezTo>
                      <a:cubicBezTo>
                        <a:pt x="716" y="1364"/>
                        <a:pt x="723" y="1360"/>
                        <a:pt x="724" y="1369"/>
                      </a:cubicBezTo>
                      <a:cubicBezTo>
                        <a:pt x="725" y="1379"/>
                        <a:pt x="715" y="1373"/>
                        <a:pt x="711" y="1378"/>
                      </a:cubicBezTo>
                      <a:cubicBezTo>
                        <a:pt x="718" y="1384"/>
                        <a:pt x="724" y="1393"/>
                        <a:pt x="732" y="1396"/>
                      </a:cubicBezTo>
                      <a:cubicBezTo>
                        <a:pt x="739" y="1398"/>
                        <a:pt x="751" y="1401"/>
                        <a:pt x="754" y="1389"/>
                      </a:cubicBezTo>
                      <a:cubicBezTo>
                        <a:pt x="755" y="1384"/>
                        <a:pt x="753" y="1380"/>
                        <a:pt x="759" y="1380"/>
                      </a:cubicBezTo>
                      <a:cubicBezTo>
                        <a:pt x="767" y="1379"/>
                        <a:pt x="767" y="1384"/>
                        <a:pt x="768" y="1390"/>
                      </a:cubicBezTo>
                      <a:cubicBezTo>
                        <a:pt x="773" y="1410"/>
                        <a:pt x="769" y="1431"/>
                        <a:pt x="774" y="1451"/>
                      </a:cubicBezTo>
                      <a:cubicBezTo>
                        <a:pt x="780" y="1476"/>
                        <a:pt x="793" y="1498"/>
                        <a:pt x="798" y="1522"/>
                      </a:cubicBezTo>
                      <a:cubicBezTo>
                        <a:pt x="807" y="1557"/>
                        <a:pt x="826" y="1587"/>
                        <a:pt x="835" y="1621"/>
                      </a:cubicBezTo>
                      <a:cubicBezTo>
                        <a:pt x="838" y="1632"/>
                        <a:pt x="845" y="1634"/>
                        <a:pt x="853" y="1626"/>
                      </a:cubicBezTo>
                      <a:cubicBezTo>
                        <a:pt x="877" y="1604"/>
                        <a:pt x="885" y="1573"/>
                        <a:pt x="886" y="1542"/>
                      </a:cubicBezTo>
                      <a:cubicBezTo>
                        <a:pt x="887" y="1513"/>
                        <a:pt x="882" y="1485"/>
                        <a:pt x="918" y="1480"/>
                      </a:cubicBezTo>
                      <a:cubicBezTo>
                        <a:pt x="919" y="1480"/>
                        <a:pt x="919" y="1479"/>
                        <a:pt x="920" y="1478"/>
                      </a:cubicBezTo>
                      <a:cubicBezTo>
                        <a:pt x="943" y="1455"/>
                        <a:pt x="963" y="1429"/>
                        <a:pt x="992" y="1413"/>
                      </a:cubicBezTo>
                      <a:cubicBezTo>
                        <a:pt x="995" y="1412"/>
                        <a:pt x="999" y="1408"/>
                        <a:pt x="999" y="1406"/>
                      </a:cubicBezTo>
                      <a:cubicBezTo>
                        <a:pt x="1000" y="1379"/>
                        <a:pt x="1018" y="1386"/>
                        <a:pt x="1033" y="1383"/>
                      </a:cubicBezTo>
                      <a:cubicBezTo>
                        <a:pt x="1044" y="1381"/>
                        <a:pt x="1066" y="1388"/>
                        <a:pt x="1059" y="1359"/>
                      </a:cubicBezTo>
                      <a:cubicBezTo>
                        <a:pt x="1081" y="1366"/>
                        <a:pt x="1081" y="1366"/>
                        <a:pt x="1085" y="1386"/>
                      </a:cubicBezTo>
                      <a:cubicBezTo>
                        <a:pt x="1088" y="1397"/>
                        <a:pt x="1094" y="1406"/>
                        <a:pt x="1102" y="1412"/>
                      </a:cubicBezTo>
                      <a:cubicBezTo>
                        <a:pt x="1123" y="1428"/>
                        <a:pt x="1132" y="1447"/>
                        <a:pt x="1126" y="1474"/>
                      </a:cubicBezTo>
                      <a:cubicBezTo>
                        <a:pt x="1123" y="1490"/>
                        <a:pt x="1135" y="1493"/>
                        <a:pt x="1142" y="1489"/>
                      </a:cubicBezTo>
                      <a:cubicBezTo>
                        <a:pt x="1151" y="1483"/>
                        <a:pt x="1164" y="1479"/>
                        <a:pt x="1168" y="1465"/>
                      </a:cubicBezTo>
                      <a:cubicBezTo>
                        <a:pt x="1188" y="1507"/>
                        <a:pt x="1204" y="1548"/>
                        <a:pt x="1196" y="1591"/>
                      </a:cubicBezTo>
                      <a:cubicBezTo>
                        <a:pt x="1191" y="1615"/>
                        <a:pt x="1196" y="1632"/>
                        <a:pt x="1214" y="1646"/>
                      </a:cubicBezTo>
                      <a:cubicBezTo>
                        <a:pt x="1214" y="1646"/>
                        <a:pt x="1214" y="1646"/>
                        <a:pt x="1214" y="1646"/>
                      </a:cubicBezTo>
                      <a:cubicBezTo>
                        <a:pt x="1231" y="1670"/>
                        <a:pt x="1229" y="1697"/>
                        <a:pt x="1227" y="1729"/>
                      </a:cubicBezTo>
                      <a:cubicBezTo>
                        <a:pt x="1201" y="1703"/>
                        <a:pt x="1182" y="1667"/>
                        <a:pt x="1143" y="1683"/>
                      </a:cubicBezTo>
                      <a:cubicBezTo>
                        <a:pt x="1146" y="1702"/>
                        <a:pt x="1162" y="1712"/>
                        <a:pt x="1172" y="1727"/>
                      </a:cubicBezTo>
                      <a:cubicBezTo>
                        <a:pt x="1188" y="1749"/>
                        <a:pt x="1205" y="1772"/>
                        <a:pt x="1218" y="1796"/>
                      </a:cubicBezTo>
                      <a:cubicBezTo>
                        <a:pt x="1234" y="1824"/>
                        <a:pt x="1245" y="1853"/>
                        <a:pt x="1274" y="1871"/>
                      </a:cubicBezTo>
                      <a:cubicBezTo>
                        <a:pt x="1287" y="1878"/>
                        <a:pt x="1299" y="1879"/>
                        <a:pt x="1310" y="1876"/>
                      </a:cubicBezTo>
                      <a:cubicBezTo>
                        <a:pt x="1320" y="1874"/>
                        <a:pt x="1314" y="1860"/>
                        <a:pt x="1315" y="1852"/>
                      </a:cubicBezTo>
                      <a:cubicBezTo>
                        <a:pt x="1316" y="1851"/>
                        <a:pt x="1315" y="1849"/>
                        <a:pt x="1315" y="1848"/>
                      </a:cubicBezTo>
                      <a:cubicBezTo>
                        <a:pt x="1314" y="1834"/>
                        <a:pt x="1322" y="1814"/>
                        <a:pt x="1296" y="1818"/>
                      </a:cubicBezTo>
                      <a:cubicBezTo>
                        <a:pt x="1291" y="1818"/>
                        <a:pt x="1291" y="1812"/>
                        <a:pt x="1292" y="1808"/>
                      </a:cubicBezTo>
                      <a:cubicBezTo>
                        <a:pt x="1293" y="1800"/>
                        <a:pt x="1287" y="1796"/>
                        <a:pt x="1284" y="1790"/>
                      </a:cubicBezTo>
                      <a:cubicBezTo>
                        <a:pt x="1277" y="1776"/>
                        <a:pt x="1268" y="1764"/>
                        <a:pt x="1254" y="1748"/>
                      </a:cubicBezTo>
                      <a:cubicBezTo>
                        <a:pt x="1281" y="1755"/>
                        <a:pt x="1287" y="1744"/>
                        <a:pt x="1284" y="1724"/>
                      </a:cubicBezTo>
                      <a:cubicBezTo>
                        <a:pt x="1283" y="1718"/>
                        <a:pt x="1285" y="1711"/>
                        <a:pt x="1283" y="1705"/>
                      </a:cubicBezTo>
                      <a:cubicBezTo>
                        <a:pt x="1278" y="1688"/>
                        <a:pt x="1275" y="1670"/>
                        <a:pt x="1254" y="1664"/>
                      </a:cubicBezTo>
                      <a:cubicBezTo>
                        <a:pt x="1241" y="1660"/>
                        <a:pt x="1227" y="1655"/>
                        <a:pt x="1217" y="1643"/>
                      </a:cubicBezTo>
                      <a:cubicBezTo>
                        <a:pt x="1224" y="1633"/>
                        <a:pt x="1219" y="1620"/>
                        <a:pt x="1212" y="1617"/>
                      </a:cubicBezTo>
                      <a:cubicBezTo>
                        <a:pt x="1194" y="1610"/>
                        <a:pt x="1201" y="1598"/>
                        <a:pt x="1205" y="1586"/>
                      </a:cubicBezTo>
                      <a:cubicBezTo>
                        <a:pt x="1209" y="1572"/>
                        <a:pt x="1218" y="1561"/>
                        <a:pt x="1216" y="1545"/>
                      </a:cubicBezTo>
                      <a:cubicBezTo>
                        <a:pt x="1215" y="1538"/>
                        <a:pt x="1219" y="1534"/>
                        <a:pt x="1227" y="1533"/>
                      </a:cubicBezTo>
                      <a:cubicBezTo>
                        <a:pt x="1233" y="1532"/>
                        <a:pt x="1236" y="1535"/>
                        <a:pt x="1236" y="1542"/>
                      </a:cubicBezTo>
                      <a:cubicBezTo>
                        <a:pt x="1237" y="1546"/>
                        <a:pt x="1240" y="1549"/>
                        <a:pt x="1245" y="1550"/>
                      </a:cubicBezTo>
                      <a:cubicBezTo>
                        <a:pt x="1258" y="1552"/>
                        <a:pt x="1267" y="1559"/>
                        <a:pt x="1272" y="1573"/>
                      </a:cubicBezTo>
                      <a:cubicBezTo>
                        <a:pt x="1274" y="1577"/>
                        <a:pt x="1278" y="1582"/>
                        <a:pt x="1282" y="1583"/>
                      </a:cubicBezTo>
                      <a:cubicBezTo>
                        <a:pt x="1301" y="1587"/>
                        <a:pt x="1306" y="1598"/>
                        <a:pt x="1299" y="1619"/>
                      </a:cubicBezTo>
                      <a:cubicBezTo>
                        <a:pt x="1303" y="1615"/>
                        <a:pt x="1305" y="1615"/>
                        <a:pt x="1305" y="1614"/>
                      </a:cubicBezTo>
                      <a:cubicBezTo>
                        <a:pt x="1306" y="1590"/>
                        <a:pt x="1317" y="1584"/>
                        <a:pt x="1339" y="1586"/>
                      </a:cubicBezTo>
                      <a:cubicBezTo>
                        <a:pt x="1348" y="1588"/>
                        <a:pt x="1364" y="1576"/>
                        <a:pt x="1366" y="1563"/>
                      </a:cubicBezTo>
                      <a:cubicBezTo>
                        <a:pt x="1370" y="1536"/>
                        <a:pt x="1371" y="1508"/>
                        <a:pt x="1348" y="1489"/>
                      </a:cubicBezTo>
                      <a:cubicBezTo>
                        <a:pt x="1335" y="1478"/>
                        <a:pt x="1326" y="1464"/>
                        <a:pt x="1315" y="1451"/>
                      </a:cubicBezTo>
                      <a:cubicBezTo>
                        <a:pt x="1304" y="1437"/>
                        <a:pt x="1310" y="1427"/>
                        <a:pt x="1316" y="1416"/>
                      </a:cubicBezTo>
                      <a:cubicBezTo>
                        <a:pt x="1319" y="1410"/>
                        <a:pt x="1323" y="1403"/>
                        <a:pt x="1327" y="1402"/>
                      </a:cubicBezTo>
                      <a:cubicBezTo>
                        <a:pt x="1343" y="1398"/>
                        <a:pt x="1350" y="1368"/>
                        <a:pt x="1373" y="1386"/>
                      </a:cubicBezTo>
                      <a:cubicBezTo>
                        <a:pt x="1385" y="1395"/>
                        <a:pt x="1399" y="1388"/>
                        <a:pt x="1412" y="1382"/>
                      </a:cubicBezTo>
                      <a:cubicBezTo>
                        <a:pt x="1424" y="1377"/>
                        <a:pt x="1435" y="1366"/>
                        <a:pt x="1443" y="1365"/>
                      </a:cubicBezTo>
                      <a:cubicBezTo>
                        <a:pt x="1463" y="1362"/>
                        <a:pt x="1482" y="1360"/>
                        <a:pt x="1500" y="1346"/>
                      </a:cubicBezTo>
                      <a:cubicBezTo>
                        <a:pt x="1515" y="1335"/>
                        <a:pt x="1531" y="1324"/>
                        <a:pt x="1536" y="1308"/>
                      </a:cubicBezTo>
                      <a:cubicBezTo>
                        <a:pt x="1542" y="1289"/>
                        <a:pt x="1555" y="1278"/>
                        <a:pt x="1565" y="1265"/>
                      </a:cubicBezTo>
                      <a:cubicBezTo>
                        <a:pt x="1571" y="1256"/>
                        <a:pt x="1571" y="1249"/>
                        <a:pt x="1574" y="1242"/>
                      </a:cubicBezTo>
                      <a:cubicBezTo>
                        <a:pt x="1579" y="1229"/>
                        <a:pt x="1574" y="1227"/>
                        <a:pt x="1564" y="1225"/>
                      </a:cubicBezTo>
                      <a:cubicBezTo>
                        <a:pt x="1560" y="1225"/>
                        <a:pt x="1562" y="1218"/>
                        <a:pt x="1564" y="1217"/>
                      </a:cubicBezTo>
                      <a:cubicBezTo>
                        <a:pt x="1583" y="1214"/>
                        <a:pt x="1564" y="1195"/>
                        <a:pt x="1575" y="1189"/>
                      </a:cubicBezTo>
                      <a:cubicBezTo>
                        <a:pt x="1558" y="1177"/>
                        <a:pt x="1562" y="1149"/>
                        <a:pt x="1542" y="1139"/>
                      </a:cubicBezTo>
                      <a:cubicBezTo>
                        <a:pt x="1534" y="1135"/>
                        <a:pt x="1531" y="1129"/>
                        <a:pt x="1540" y="1119"/>
                      </a:cubicBezTo>
                      <a:cubicBezTo>
                        <a:pt x="1553" y="1103"/>
                        <a:pt x="1568" y="1090"/>
                        <a:pt x="1587" y="1083"/>
                      </a:cubicBezTo>
                      <a:cubicBezTo>
                        <a:pt x="1573" y="1084"/>
                        <a:pt x="1558" y="1069"/>
                        <a:pt x="1544" y="1086"/>
                      </a:cubicBezTo>
                      <a:cubicBezTo>
                        <a:pt x="1542" y="1088"/>
                        <a:pt x="1532" y="1087"/>
                        <a:pt x="1532" y="1082"/>
                      </a:cubicBezTo>
                      <a:cubicBezTo>
                        <a:pt x="1532" y="1068"/>
                        <a:pt x="1523" y="1067"/>
                        <a:pt x="1515" y="1065"/>
                      </a:cubicBezTo>
                      <a:cubicBezTo>
                        <a:pt x="1508" y="1063"/>
                        <a:pt x="1504" y="1058"/>
                        <a:pt x="1507" y="1051"/>
                      </a:cubicBezTo>
                      <a:cubicBezTo>
                        <a:pt x="1509" y="1046"/>
                        <a:pt x="1512" y="1039"/>
                        <a:pt x="1520" y="1043"/>
                      </a:cubicBezTo>
                      <a:cubicBezTo>
                        <a:pt x="1524" y="1044"/>
                        <a:pt x="1531" y="1046"/>
                        <a:pt x="1532" y="1041"/>
                      </a:cubicBezTo>
                      <a:cubicBezTo>
                        <a:pt x="1538" y="1025"/>
                        <a:pt x="1554" y="1022"/>
                        <a:pt x="1562" y="1011"/>
                      </a:cubicBezTo>
                      <a:cubicBezTo>
                        <a:pt x="1568" y="1003"/>
                        <a:pt x="1575" y="1003"/>
                        <a:pt x="1583" y="1009"/>
                      </a:cubicBezTo>
                      <a:cubicBezTo>
                        <a:pt x="1591" y="1016"/>
                        <a:pt x="1586" y="1023"/>
                        <a:pt x="1582" y="1029"/>
                      </a:cubicBezTo>
                      <a:cubicBezTo>
                        <a:pt x="1579" y="1032"/>
                        <a:pt x="1575" y="1035"/>
                        <a:pt x="1579" y="1039"/>
                      </a:cubicBezTo>
                      <a:cubicBezTo>
                        <a:pt x="1582" y="1042"/>
                        <a:pt x="1586" y="1039"/>
                        <a:pt x="1589" y="1036"/>
                      </a:cubicBezTo>
                      <a:cubicBezTo>
                        <a:pt x="1601" y="1027"/>
                        <a:pt x="1613" y="1026"/>
                        <a:pt x="1628" y="1030"/>
                      </a:cubicBezTo>
                      <a:cubicBezTo>
                        <a:pt x="1645" y="1034"/>
                        <a:pt x="1640" y="1046"/>
                        <a:pt x="1638" y="1055"/>
                      </a:cubicBezTo>
                      <a:cubicBezTo>
                        <a:pt x="1635" y="1068"/>
                        <a:pt x="1634" y="1069"/>
                        <a:pt x="1646" y="1068"/>
                      </a:cubicBezTo>
                      <a:cubicBezTo>
                        <a:pt x="1660" y="1067"/>
                        <a:pt x="1666" y="1082"/>
                        <a:pt x="1663" y="1086"/>
                      </a:cubicBezTo>
                      <a:cubicBezTo>
                        <a:pt x="1652" y="1100"/>
                        <a:pt x="1667" y="1115"/>
                        <a:pt x="1657" y="1127"/>
                      </a:cubicBezTo>
                      <a:cubicBezTo>
                        <a:pt x="1655" y="1128"/>
                        <a:pt x="1657" y="1132"/>
                        <a:pt x="1660" y="1133"/>
                      </a:cubicBezTo>
                      <a:cubicBezTo>
                        <a:pt x="1674" y="1135"/>
                        <a:pt x="1685" y="1128"/>
                        <a:pt x="1697" y="1123"/>
                      </a:cubicBezTo>
                      <a:cubicBezTo>
                        <a:pt x="1705" y="1120"/>
                        <a:pt x="1705" y="1108"/>
                        <a:pt x="1703" y="1099"/>
                      </a:cubicBezTo>
                      <a:cubicBezTo>
                        <a:pt x="1700" y="1080"/>
                        <a:pt x="1691" y="1065"/>
                        <a:pt x="1680" y="1051"/>
                      </a:cubicBezTo>
                      <a:cubicBezTo>
                        <a:pt x="1669" y="1040"/>
                        <a:pt x="1666" y="1033"/>
                        <a:pt x="1683" y="1024"/>
                      </a:cubicBezTo>
                      <a:cubicBezTo>
                        <a:pt x="1695" y="1019"/>
                        <a:pt x="1707" y="1012"/>
                        <a:pt x="1709" y="992"/>
                      </a:cubicBezTo>
                      <a:cubicBezTo>
                        <a:pt x="1711" y="972"/>
                        <a:pt x="1734" y="969"/>
                        <a:pt x="1745" y="955"/>
                      </a:cubicBezTo>
                      <a:cubicBezTo>
                        <a:pt x="1746" y="953"/>
                        <a:pt x="1753" y="954"/>
                        <a:pt x="1754" y="956"/>
                      </a:cubicBezTo>
                      <a:cubicBezTo>
                        <a:pt x="1765" y="973"/>
                        <a:pt x="1776" y="965"/>
                        <a:pt x="1786" y="957"/>
                      </a:cubicBezTo>
                      <a:cubicBezTo>
                        <a:pt x="1811" y="938"/>
                        <a:pt x="1828" y="910"/>
                        <a:pt x="1850" y="887"/>
                      </a:cubicBezTo>
                      <a:cubicBezTo>
                        <a:pt x="1851" y="886"/>
                        <a:pt x="1850" y="882"/>
                        <a:pt x="1851" y="881"/>
                      </a:cubicBezTo>
                      <a:cubicBezTo>
                        <a:pt x="1877" y="852"/>
                        <a:pt x="1890" y="817"/>
                        <a:pt x="1890" y="777"/>
                      </a:cubicBezTo>
                      <a:cubicBezTo>
                        <a:pt x="1890" y="775"/>
                        <a:pt x="1891" y="773"/>
                        <a:pt x="1892" y="771"/>
                      </a:cubicBezTo>
                      <a:cubicBezTo>
                        <a:pt x="1904" y="761"/>
                        <a:pt x="1899" y="745"/>
                        <a:pt x="1898" y="733"/>
                      </a:cubicBezTo>
                      <a:cubicBezTo>
                        <a:pt x="1898" y="725"/>
                        <a:pt x="1885" y="715"/>
                        <a:pt x="1877" y="709"/>
                      </a:cubicBezTo>
                      <a:cubicBezTo>
                        <a:pt x="1869" y="704"/>
                        <a:pt x="1864" y="709"/>
                        <a:pt x="1858" y="717"/>
                      </a:cubicBezTo>
                      <a:cubicBezTo>
                        <a:pt x="1849" y="728"/>
                        <a:pt x="1836" y="722"/>
                        <a:pt x="1826" y="718"/>
                      </a:cubicBezTo>
                      <a:cubicBezTo>
                        <a:pt x="1817" y="715"/>
                        <a:pt x="1829" y="706"/>
                        <a:pt x="1825" y="700"/>
                      </a:cubicBezTo>
                      <a:cubicBezTo>
                        <a:pt x="1823" y="699"/>
                        <a:pt x="1820" y="699"/>
                        <a:pt x="1818" y="699"/>
                      </a:cubicBezTo>
                      <a:cubicBezTo>
                        <a:pt x="1812" y="697"/>
                        <a:pt x="1803" y="703"/>
                        <a:pt x="1800" y="695"/>
                      </a:cubicBezTo>
                      <a:cubicBezTo>
                        <a:pt x="1796" y="684"/>
                        <a:pt x="1806" y="682"/>
                        <a:pt x="1812" y="679"/>
                      </a:cubicBezTo>
                      <a:cubicBezTo>
                        <a:pt x="1842" y="661"/>
                        <a:pt x="1864" y="633"/>
                        <a:pt x="1888" y="608"/>
                      </a:cubicBezTo>
                      <a:cubicBezTo>
                        <a:pt x="1914" y="579"/>
                        <a:pt x="1941" y="567"/>
                        <a:pt x="1977" y="573"/>
                      </a:cubicBezTo>
                      <a:cubicBezTo>
                        <a:pt x="1992" y="575"/>
                        <a:pt x="2010" y="579"/>
                        <a:pt x="2023" y="570"/>
                      </a:cubicBezTo>
                      <a:cubicBezTo>
                        <a:pt x="2036" y="561"/>
                        <a:pt x="2045" y="566"/>
                        <a:pt x="2058" y="568"/>
                      </a:cubicBezTo>
                      <a:cubicBezTo>
                        <a:pt x="2072" y="569"/>
                        <a:pt x="2079" y="587"/>
                        <a:pt x="2092" y="583"/>
                      </a:cubicBezTo>
                      <a:cubicBezTo>
                        <a:pt x="2103" y="579"/>
                        <a:pt x="2114" y="581"/>
                        <a:pt x="2127" y="578"/>
                      </a:cubicBezTo>
                      <a:cubicBezTo>
                        <a:pt x="2110" y="575"/>
                        <a:pt x="2109" y="567"/>
                        <a:pt x="2120" y="557"/>
                      </a:cubicBezTo>
                      <a:cubicBezTo>
                        <a:pt x="2130" y="547"/>
                        <a:pt x="2143" y="539"/>
                        <a:pt x="2149" y="527"/>
                      </a:cubicBezTo>
                      <a:cubicBezTo>
                        <a:pt x="2159" y="509"/>
                        <a:pt x="2174" y="509"/>
                        <a:pt x="2189" y="508"/>
                      </a:cubicBezTo>
                      <a:cubicBezTo>
                        <a:pt x="2199" y="507"/>
                        <a:pt x="2209" y="511"/>
                        <a:pt x="2218" y="508"/>
                      </a:cubicBezTo>
                      <a:cubicBezTo>
                        <a:pt x="2220" y="516"/>
                        <a:pt x="2213" y="518"/>
                        <a:pt x="2212" y="524"/>
                      </a:cubicBezTo>
                      <a:cubicBezTo>
                        <a:pt x="2211" y="530"/>
                        <a:pt x="2213" y="535"/>
                        <a:pt x="2219" y="537"/>
                      </a:cubicBezTo>
                      <a:cubicBezTo>
                        <a:pt x="2222" y="538"/>
                        <a:pt x="2262" y="507"/>
                        <a:pt x="2263" y="503"/>
                      </a:cubicBezTo>
                      <a:cubicBezTo>
                        <a:pt x="2264" y="475"/>
                        <a:pt x="2281" y="488"/>
                        <a:pt x="2294" y="490"/>
                      </a:cubicBezTo>
                      <a:cubicBezTo>
                        <a:pt x="2283" y="498"/>
                        <a:pt x="2278" y="507"/>
                        <a:pt x="2278" y="521"/>
                      </a:cubicBezTo>
                      <a:cubicBezTo>
                        <a:pt x="2279" y="531"/>
                        <a:pt x="2273" y="539"/>
                        <a:pt x="2262" y="542"/>
                      </a:cubicBezTo>
                      <a:cubicBezTo>
                        <a:pt x="2256" y="543"/>
                        <a:pt x="2250" y="545"/>
                        <a:pt x="2246" y="550"/>
                      </a:cubicBezTo>
                      <a:cubicBezTo>
                        <a:pt x="2220" y="583"/>
                        <a:pt x="2186" y="607"/>
                        <a:pt x="2157" y="637"/>
                      </a:cubicBezTo>
                      <a:cubicBezTo>
                        <a:pt x="2142" y="652"/>
                        <a:pt x="2139" y="670"/>
                        <a:pt x="2141" y="688"/>
                      </a:cubicBezTo>
                      <a:cubicBezTo>
                        <a:pt x="2145" y="718"/>
                        <a:pt x="2152" y="748"/>
                        <a:pt x="2159" y="778"/>
                      </a:cubicBezTo>
                      <a:cubicBezTo>
                        <a:pt x="2184" y="767"/>
                        <a:pt x="2184" y="735"/>
                        <a:pt x="2204" y="718"/>
                      </a:cubicBezTo>
                      <a:cubicBezTo>
                        <a:pt x="2213" y="711"/>
                        <a:pt x="2217" y="696"/>
                        <a:pt x="2232" y="695"/>
                      </a:cubicBezTo>
                      <a:cubicBezTo>
                        <a:pt x="2240" y="694"/>
                        <a:pt x="2243" y="694"/>
                        <a:pt x="2240" y="683"/>
                      </a:cubicBezTo>
                      <a:cubicBezTo>
                        <a:pt x="2234" y="665"/>
                        <a:pt x="2245" y="653"/>
                        <a:pt x="2262" y="652"/>
                      </a:cubicBezTo>
                      <a:cubicBezTo>
                        <a:pt x="2253" y="632"/>
                        <a:pt x="2253" y="632"/>
                        <a:pt x="2260" y="616"/>
                      </a:cubicBezTo>
                      <a:cubicBezTo>
                        <a:pt x="2254" y="615"/>
                        <a:pt x="2246" y="623"/>
                        <a:pt x="2243" y="613"/>
                      </a:cubicBezTo>
                      <a:cubicBezTo>
                        <a:pt x="2240" y="605"/>
                        <a:pt x="2245" y="599"/>
                        <a:pt x="2249" y="593"/>
                      </a:cubicBezTo>
                      <a:cubicBezTo>
                        <a:pt x="2253" y="586"/>
                        <a:pt x="2263" y="582"/>
                        <a:pt x="2263" y="572"/>
                      </a:cubicBezTo>
                      <a:cubicBezTo>
                        <a:pt x="2263" y="560"/>
                        <a:pt x="2270" y="557"/>
                        <a:pt x="2279" y="558"/>
                      </a:cubicBezTo>
                      <a:cubicBezTo>
                        <a:pt x="2289" y="560"/>
                        <a:pt x="2298" y="556"/>
                        <a:pt x="2306" y="550"/>
                      </a:cubicBezTo>
                      <a:cubicBezTo>
                        <a:pt x="2317" y="541"/>
                        <a:pt x="2316" y="551"/>
                        <a:pt x="2317" y="558"/>
                      </a:cubicBezTo>
                      <a:cubicBezTo>
                        <a:pt x="2349" y="535"/>
                        <a:pt x="2361" y="535"/>
                        <a:pt x="2382" y="557"/>
                      </a:cubicBezTo>
                      <a:cubicBezTo>
                        <a:pt x="2388" y="539"/>
                        <a:pt x="2406" y="534"/>
                        <a:pt x="2419" y="526"/>
                      </a:cubicBezTo>
                      <a:cubicBezTo>
                        <a:pt x="2450" y="507"/>
                        <a:pt x="2479" y="476"/>
                        <a:pt x="2520" y="492"/>
                      </a:cubicBezTo>
                      <a:cubicBezTo>
                        <a:pt x="2527" y="494"/>
                        <a:pt x="2534" y="489"/>
                        <a:pt x="2532" y="486"/>
                      </a:cubicBezTo>
                      <a:cubicBezTo>
                        <a:pt x="2523" y="473"/>
                        <a:pt x="2523" y="452"/>
                        <a:pt x="2510" y="445"/>
                      </a:cubicBezTo>
                      <a:cubicBezTo>
                        <a:pt x="2501" y="439"/>
                        <a:pt x="2498" y="432"/>
                        <a:pt x="2492" y="424"/>
                      </a:cubicBezTo>
                      <a:cubicBezTo>
                        <a:pt x="2531" y="429"/>
                        <a:pt x="2532" y="428"/>
                        <a:pt x="2545" y="391"/>
                      </a:cubicBezTo>
                      <a:cubicBezTo>
                        <a:pt x="2548" y="382"/>
                        <a:pt x="2556" y="381"/>
                        <a:pt x="2563" y="381"/>
                      </a:cubicBezTo>
                      <a:cubicBezTo>
                        <a:pt x="2572" y="381"/>
                        <a:pt x="2565" y="387"/>
                        <a:pt x="2565" y="391"/>
                      </a:cubicBezTo>
                      <a:cubicBezTo>
                        <a:pt x="2565" y="401"/>
                        <a:pt x="2573" y="401"/>
                        <a:pt x="2579" y="401"/>
                      </a:cubicBezTo>
                      <a:cubicBezTo>
                        <a:pt x="2594" y="401"/>
                        <a:pt x="2606" y="403"/>
                        <a:pt x="2617" y="419"/>
                      </a:cubicBezTo>
                      <a:cubicBezTo>
                        <a:pt x="2623" y="429"/>
                        <a:pt x="2639" y="432"/>
                        <a:pt x="2651" y="437"/>
                      </a:cubicBezTo>
                      <a:cubicBezTo>
                        <a:pt x="2654" y="439"/>
                        <a:pt x="2656" y="439"/>
                        <a:pt x="2658" y="433"/>
                      </a:cubicBezTo>
                      <a:cubicBezTo>
                        <a:pt x="2663" y="418"/>
                        <a:pt x="2668" y="402"/>
                        <a:pt x="2688" y="402"/>
                      </a:cubicBezTo>
                      <a:cubicBezTo>
                        <a:pt x="2696" y="402"/>
                        <a:pt x="2705" y="399"/>
                        <a:pt x="2710" y="391"/>
                      </a:cubicBezTo>
                      <a:cubicBezTo>
                        <a:pt x="2701" y="383"/>
                        <a:pt x="2692" y="374"/>
                        <a:pt x="2682" y="368"/>
                      </a:cubicBezTo>
                      <a:close/>
                    </a:path>
                  </a:pathLst>
                </a:custGeom>
                <a:solidFill>
                  <a:schemeClr val="accent4"/>
                </a:solidFill>
                <a:ln>
                  <a:noFill/>
                </a:ln>
                <a:effectLst>
                  <a:outerShdw blurRad="190500" dist="127000" dir="2700000" algn="tl" rotWithShape="0">
                    <a:schemeClr val="accent5">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Freeform 12">
                  <a:extLst>
                    <a:ext uri="{FF2B5EF4-FFF2-40B4-BE49-F238E27FC236}">
                      <a16:creationId xmlns:a16="http://schemas.microsoft.com/office/drawing/2014/main" id="{29169EF5-08E8-DCF6-CE24-D477DF07CE91}"/>
                    </a:ext>
                  </a:extLst>
                </p:cNvPr>
                <p:cNvSpPr>
                  <a:spLocks/>
                </p:cNvSpPr>
                <p:nvPr/>
              </p:nvSpPr>
              <p:spPr bwMode="auto">
                <a:xfrm>
                  <a:off x="9803130" y="3877309"/>
                  <a:ext cx="257175" cy="304800"/>
                </a:xfrm>
                <a:custGeom>
                  <a:avLst/>
                  <a:gdLst>
                    <a:gd name="T0" fmla="*/ 154 w 164"/>
                    <a:gd name="T1" fmla="*/ 51 h 193"/>
                    <a:gd name="T2" fmla="*/ 148 w 164"/>
                    <a:gd name="T3" fmla="*/ 10 h 193"/>
                    <a:gd name="T4" fmla="*/ 118 w 164"/>
                    <a:gd name="T5" fmla="*/ 10 h 193"/>
                    <a:gd name="T6" fmla="*/ 31 w 164"/>
                    <a:gd name="T7" fmla="*/ 92 h 193"/>
                    <a:gd name="T8" fmla="*/ 20 w 164"/>
                    <a:gd name="T9" fmla="*/ 98 h 193"/>
                    <a:gd name="T10" fmla="*/ 4 w 164"/>
                    <a:gd name="T11" fmla="*/ 119 h 193"/>
                    <a:gd name="T12" fmla="*/ 6 w 164"/>
                    <a:gd name="T13" fmla="*/ 134 h 193"/>
                    <a:gd name="T14" fmla="*/ 29 w 164"/>
                    <a:gd name="T15" fmla="*/ 174 h 193"/>
                    <a:gd name="T16" fmla="*/ 97 w 164"/>
                    <a:gd name="T17" fmla="*/ 190 h 193"/>
                    <a:gd name="T18" fmla="*/ 125 w 164"/>
                    <a:gd name="T19" fmla="*/ 173 h 193"/>
                    <a:gd name="T20" fmla="*/ 128 w 164"/>
                    <a:gd name="T21" fmla="*/ 165 h 193"/>
                    <a:gd name="T22" fmla="*/ 159 w 164"/>
                    <a:gd name="T23" fmla="*/ 108 h 193"/>
                    <a:gd name="T24" fmla="*/ 157 w 164"/>
                    <a:gd name="T25" fmla="*/ 87 h 193"/>
                    <a:gd name="T26" fmla="*/ 154 w 164"/>
                    <a:gd name="T27" fmla="*/ 51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4" h="193">
                      <a:moveTo>
                        <a:pt x="154" y="51"/>
                      </a:moveTo>
                      <a:cubicBezTo>
                        <a:pt x="162" y="38"/>
                        <a:pt x="164" y="22"/>
                        <a:pt x="148" y="10"/>
                      </a:cubicBezTo>
                      <a:cubicBezTo>
                        <a:pt x="138" y="2"/>
                        <a:pt x="126" y="0"/>
                        <a:pt x="118" y="10"/>
                      </a:cubicBezTo>
                      <a:cubicBezTo>
                        <a:pt x="93" y="42"/>
                        <a:pt x="55" y="58"/>
                        <a:pt x="31" y="92"/>
                      </a:cubicBezTo>
                      <a:cubicBezTo>
                        <a:pt x="28" y="97"/>
                        <a:pt x="25" y="99"/>
                        <a:pt x="20" y="98"/>
                      </a:cubicBezTo>
                      <a:cubicBezTo>
                        <a:pt x="0" y="93"/>
                        <a:pt x="3" y="107"/>
                        <a:pt x="4" y="119"/>
                      </a:cubicBezTo>
                      <a:cubicBezTo>
                        <a:pt x="5" y="124"/>
                        <a:pt x="5" y="129"/>
                        <a:pt x="6" y="134"/>
                      </a:cubicBezTo>
                      <a:cubicBezTo>
                        <a:pt x="8" y="150"/>
                        <a:pt x="18" y="165"/>
                        <a:pt x="29" y="174"/>
                      </a:cubicBezTo>
                      <a:cubicBezTo>
                        <a:pt x="50" y="191"/>
                        <a:pt x="81" y="177"/>
                        <a:pt x="97" y="190"/>
                      </a:cubicBezTo>
                      <a:cubicBezTo>
                        <a:pt x="118" y="193"/>
                        <a:pt x="126" y="190"/>
                        <a:pt x="125" y="173"/>
                      </a:cubicBezTo>
                      <a:cubicBezTo>
                        <a:pt x="125" y="170"/>
                        <a:pt x="126" y="167"/>
                        <a:pt x="128" y="165"/>
                      </a:cubicBezTo>
                      <a:cubicBezTo>
                        <a:pt x="146" y="151"/>
                        <a:pt x="149" y="128"/>
                        <a:pt x="159" y="108"/>
                      </a:cubicBezTo>
                      <a:cubicBezTo>
                        <a:pt x="163" y="98"/>
                        <a:pt x="164" y="94"/>
                        <a:pt x="157" y="87"/>
                      </a:cubicBezTo>
                      <a:cubicBezTo>
                        <a:pt x="147" y="76"/>
                        <a:pt x="144" y="66"/>
                        <a:pt x="154" y="51"/>
                      </a:cubicBezTo>
                      <a:close/>
                    </a:path>
                  </a:pathLst>
                </a:custGeom>
                <a:solidFill>
                  <a:schemeClr val="accent4"/>
                </a:solidFill>
                <a:ln>
                  <a:noFill/>
                </a:ln>
                <a:effectLst>
                  <a:outerShdw blurRad="190500" dist="127000" dir="2700000" algn="tl" rotWithShape="0">
                    <a:schemeClr val="accent5">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Freeform 13">
                  <a:extLst>
                    <a:ext uri="{FF2B5EF4-FFF2-40B4-BE49-F238E27FC236}">
                      <a16:creationId xmlns:a16="http://schemas.microsoft.com/office/drawing/2014/main" id="{7D68BE79-2816-4065-55B6-6426661AB7AB}"/>
                    </a:ext>
                  </a:extLst>
                </p:cNvPr>
                <p:cNvSpPr>
                  <a:spLocks/>
                </p:cNvSpPr>
                <p:nvPr/>
              </p:nvSpPr>
              <p:spPr bwMode="auto">
                <a:xfrm>
                  <a:off x="10396855" y="4086859"/>
                  <a:ext cx="242888" cy="233362"/>
                </a:xfrm>
                <a:custGeom>
                  <a:avLst/>
                  <a:gdLst>
                    <a:gd name="T0" fmla="*/ 120 w 154"/>
                    <a:gd name="T1" fmla="*/ 28 h 148"/>
                    <a:gd name="T2" fmla="*/ 75 w 154"/>
                    <a:gd name="T3" fmla="*/ 40 h 148"/>
                    <a:gd name="T4" fmla="*/ 44 w 154"/>
                    <a:gd name="T5" fmla="*/ 41 h 148"/>
                    <a:gd name="T6" fmla="*/ 37 w 154"/>
                    <a:gd name="T7" fmla="*/ 20 h 148"/>
                    <a:gd name="T8" fmla="*/ 28 w 154"/>
                    <a:gd name="T9" fmla="*/ 7 h 148"/>
                    <a:gd name="T10" fmla="*/ 0 w 154"/>
                    <a:gd name="T11" fmla="*/ 9 h 148"/>
                    <a:gd name="T12" fmla="*/ 33 w 154"/>
                    <a:gd name="T13" fmla="*/ 34 h 148"/>
                    <a:gd name="T14" fmla="*/ 25 w 154"/>
                    <a:gd name="T15" fmla="*/ 40 h 148"/>
                    <a:gd name="T16" fmla="*/ 19 w 154"/>
                    <a:gd name="T17" fmla="*/ 49 h 148"/>
                    <a:gd name="T18" fmla="*/ 30 w 154"/>
                    <a:gd name="T19" fmla="*/ 52 h 148"/>
                    <a:gd name="T20" fmla="*/ 39 w 154"/>
                    <a:gd name="T21" fmla="*/ 55 h 148"/>
                    <a:gd name="T22" fmla="*/ 73 w 154"/>
                    <a:gd name="T23" fmla="*/ 72 h 148"/>
                    <a:gd name="T24" fmla="*/ 119 w 154"/>
                    <a:gd name="T25" fmla="*/ 124 h 148"/>
                    <a:gd name="T26" fmla="*/ 125 w 154"/>
                    <a:gd name="T27" fmla="*/ 135 h 148"/>
                    <a:gd name="T28" fmla="*/ 150 w 154"/>
                    <a:gd name="T29" fmla="*/ 148 h 148"/>
                    <a:gd name="T30" fmla="*/ 153 w 154"/>
                    <a:gd name="T31" fmla="*/ 39 h 148"/>
                    <a:gd name="T32" fmla="*/ 120 w 154"/>
                    <a:gd name="T33" fmla="*/ 28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48">
                      <a:moveTo>
                        <a:pt x="120" y="28"/>
                      </a:moveTo>
                      <a:cubicBezTo>
                        <a:pt x="100" y="14"/>
                        <a:pt x="87" y="29"/>
                        <a:pt x="75" y="40"/>
                      </a:cubicBezTo>
                      <a:cubicBezTo>
                        <a:pt x="64" y="51"/>
                        <a:pt x="57" y="62"/>
                        <a:pt x="44" y="41"/>
                      </a:cubicBezTo>
                      <a:cubicBezTo>
                        <a:pt x="39" y="34"/>
                        <a:pt x="35" y="29"/>
                        <a:pt x="37" y="20"/>
                      </a:cubicBezTo>
                      <a:cubicBezTo>
                        <a:pt x="38" y="12"/>
                        <a:pt x="35" y="9"/>
                        <a:pt x="28" y="7"/>
                      </a:cubicBezTo>
                      <a:cubicBezTo>
                        <a:pt x="17" y="5"/>
                        <a:pt x="7" y="0"/>
                        <a:pt x="0" y="9"/>
                      </a:cubicBezTo>
                      <a:cubicBezTo>
                        <a:pt x="3" y="29"/>
                        <a:pt x="20" y="27"/>
                        <a:pt x="33" y="34"/>
                      </a:cubicBezTo>
                      <a:cubicBezTo>
                        <a:pt x="29" y="37"/>
                        <a:pt x="26" y="38"/>
                        <a:pt x="25" y="40"/>
                      </a:cubicBezTo>
                      <a:cubicBezTo>
                        <a:pt x="24" y="43"/>
                        <a:pt x="13" y="37"/>
                        <a:pt x="19" y="49"/>
                      </a:cubicBezTo>
                      <a:cubicBezTo>
                        <a:pt x="23" y="57"/>
                        <a:pt x="24" y="57"/>
                        <a:pt x="30" y="52"/>
                      </a:cubicBezTo>
                      <a:cubicBezTo>
                        <a:pt x="34" y="48"/>
                        <a:pt x="36" y="53"/>
                        <a:pt x="39" y="55"/>
                      </a:cubicBezTo>
                      <a:cubicBezTo>
                        <a:pt x="50" y="62"/>
                        <a:pt x="60" y="69"/>
                        <a:pt x="73" y="72"/>
                      </a:cubicBezTo>
                      <a:cubicBezTo>
                        <a:pt x="99" y="78"/>
                        <a:pt x="113" y="97"/>
                        <a:pt x="119" y="124"/>
                      </a:cubicBezTo>
                      <a:cubicBezTo>
                        <a:pt x="120" y="129"/>
                        <a:pt x="119" y="137"/>
                        <a:pt x="125" y="135"/>
                      </a:cubicBezTo>
                      <a:cubicBezTo>
                        <a:pt x="138" y="132"/>
                        <a:pt x="141" y="145"/>
                        <a:pt x="150" y="148"/>
                      </a:cubicBezTo>
                      <a:cubicBezTo>
                        <a:pt x="154" y="112"/>
                        <a:pt x="148" y="75"/>
                        <a:pt x="153" y="39"/>
                      </a:cubicBezTo>
                      <a:cubicBezTo>
                        <a:pt x="142" y="36"/>
                        <a:pt x="129" y="35"/>
                        <a:pt x="120" y="28"/>
                      </a:cubicBezTo>
                      <a:close/>
                    </a:path>
                  </a:pathLst>
                </a:custGeom>
                <a:solidFill>
                  <a:schemeClr val="accent4"/>
                </a:solidFill>
                <a:ln>
                  <a:noFill/>
                </a:ln>
                <a:effectLst>
                  <a:outerShdw blurRad="190500" dist="127000" dir="2700000" algn="tl" rotWithShape="0">
                    <a:schemeClr val="accent5">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Freeform 14">
                  <a:extLst>
                    <a:ext uri="{FF2B5EF4-FFF2-40B4-BE49-F238E27FC236}">
                      <a16:creationId xmlns:a16="http://schemas.microsoft.com/office/drawing/2014/main" id="{8A814BF5-627D-F474-675F-9705094D5CED}"/>
                    </a:ext>
                  </a:extLst>
                </p:cNvPr>
                <p:cNvSpPr>
                  <a:spLocks/>
                </p:cNvSpPr>
                <p:nvPr/>
              </p:nvSpPr>
              <p:spPr bwMode="auto">
                <a:xfrm>
                  <a:off x="10380980" y="2851785"/>
                  <a:ext cx="292100" cy="268287"/>
                </a:xfrm>
                <a:custGeom>
                  <a:avLst/>
                  <a:gdLst>
                    <a:gd name="T0" fmla="*/ 170 w 186"/>
                    <a:gd name="T1" fmla="*/ 0 h 171"/>
                    <a:gd name="T2" fmla="*/ 167 w 186"/>
                    <a:gd name="T3" fmla="*/ 1 h 171"/>
                    <a:gd name="T4" fmla="*/ 150 w 186"/>
                    <a:gd name="T5" fmla="*/ 26 h 171"/>
                    <a:gd name="T6" fmla="*/ 104 w 186"/>
                    <a:gd name="T7" fmla="*/ 93 h 171"/>
                    <a:gd name="T8" fmla="*/ 87 w 186"/>
                    <a:gd name="T9" fmla="*/ 108 h 171"/>
                    <a:gd name="T10" fmla="*/ 66 w 186"/>
                    <a:gd name="T11" fmla="*/ 120 h 171"/>
                    <a:gd name="T12" fmla="*/ 0 w 186"/>
                    <a:gd name="T13" fmla="*/ 149 h 171"/>
                    <a:gd name="T14" fmla="*/ 9 w 186"/>
                    <a:gd name="T15" fmla="*/ 146 h 171"/>
                    <a:gd name="T16" fmla="*/ 27 w 186"/>
                    <a:gd name="T17" fmla="*/ 142 h 171"/>
                    <a:gd name="T18" fmla="*/ 24 w 186"/>
                    <a:gd name="T19" fmla="*/ 160 h 171"/>
                    <a:gd name="T20" fmla="*/ 27 w 186"/>
                    <a:gd name="T21" fmla="*/ 168 h 171"/>
                    <a:gd name="T22" fmla="*/ 31 w 186"/>
                    <a:gd name="T23" fmla="*/ 168 h 171"/>
                    <a:gd name="T24" fmla="*/ 53 w 186"/>
                    <a:gd name="T25" fmla="*/ 157 h 171"/>
                    <a:gd name="T26" fmla="*/ 53 w 186"/>
                    <a:gd name="T27" fmla="*/ 146 h 171"/>
                    <a:gd name="T28" fmla="*/ 48 w 186"/>
                    <a:gd name="T29" fmla="*/ 137 h 171"/>
                    <a:gd name="T30" fmla="*/ 62 w 186"/>
                    <a:gd name="T31" fmla="*/ 133 h 171"/>
                    <a:gd name="T32" fmla="*/ 71 w 186"/>
                    <a:gd name="T33" fmla="*/ 140 h 171"/>
                    <a:gd name="T34" fmla="*/ 77 w 186"/>
                    <a:gd name="T35" fmla="*/ 155 h 171"/>
                    <a:gd name="T36" fmla="*/ 89 w 186"/>
                    <a:gd name="T37" fmla="*/ 138 h 171"/>
                    <a:gd name="T38" fmla="*/ 98 w 186"/>
                    <a:gd name="T39" fmla="*/ 129 h 171"/>
                    <a:gd name="T40" fmla="*/ 153 w 186"/>
                    <a:gd name="T41" fmla="*/ 121 h 171"/>
                    <a:gd name="T42" fmla="*/ 156 w 186"/>
                    <a:gd name="T43" fmla="*/ 114 h 171"/>
                    <a:gd name="T44" fmla="*/ 176 w 186"/>
                    <a:gd name="T45" fmla="*/ 42 h 171"/>
                    <a:gd name="T46" fmla="*/ 170 w 186"/>
                    <a:gd name="T47" fmla="*/ 0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6" h="171">
                      <a:moveTo>
                        <a:pt x="170" y="0"/>
                      </a:moveTo>
                      <a:cubicBezTo>
                        <a:pt x="169" y="0"/>
                        <a:pt x="167" y="0"/>
                        <a:pt x="167" y="1"/>
                      </a:cubicBezTo>
                      <a:cubicBezTo>
                        <a:pt x="160" y="9"/>
                        <a:pt x="147" y="9"/>
                        <a:pt x="150" y="26"/>
                      </a:cubicBezTo>
                      <a:cubicBezTo>
                        <a:pt x="155" y="59"/>
                        <a:pt x="130" y="84"/>
                        <a:pt x="104" y="93"/>
                      </a:cubicBezTo>
                      <a:cubicBezTo>
                        <a:pt x="96" y="96"/>
                        <a:pt x="89" y="100"/>
                        <a:pt x="87" y="108"/>
                      </a:cubicBezTo>
                      <a:cubicBezTo>
                        <a:pt x="84" y="120"/>
                        <a:pt x="77" y="121"/>
                        <a:pt x="66" y="120"/>
                      </a:cubicBezTo>
                      <a:cubicBezTo>
                        <a:pt x="39" y="116"/>
                        <a:pt x="17" y="126"/>
                        <a:pt x="0" y="149"/>
                      </a:cubicBezTo>
                      <a:cubicBezTo>
                        <a:pt x="3" y="148"/>
                        <a:pt x="6" y="146"/>
                        <a:pt x="9" y="146"/>
                      </a:cubicBezTo>
                      <a:cubicBezTo>
                        <a:pt x="15" y="146"/>
                        <a:pt x="21" y="138"/>
                        <a:pt x="27" y="142"/>
                      </a:cubicBezTo>
                      <a:cubicBezTo>
                        <a:pt x="38" y="150"/>
                        <a:pt x="26" y="154"/>
                        <a:pt x="24" y="160"/>
                      </a:cubicBezTo>
                      <a:cubicBezTo>
                        <a:pt x="24" y="162"/>
                        <a:pt x="25" y="166"/>
                        <a:pt x="27" y="168"/>
                      </a:cubicBezTo>
                      <a:cubicBezTo>
                        <a:pt x="27" y="169"/>
                        <a:pt x="29" y="171"/>
                        <a:pt x="31" y="168"/>
                      </a:cubicBezTo>
                      <a:cubicBezTo>
                        <a:pt x="36" y="159"/>
                        <a:pt x="45" y="160"/>
                        <a:pt x="53" y="157"/>
                      </a:cubicBezTo>
                      <a:cubicBezTo>
                        <a:pt x="58" y="156"/>
                        <a:pt x="62" y="150"/>
                        <a:pt x="53" y="146"/>
                      </a:cubicBezTo>
                      <a:cubicBezTo>
                        <a:pt x="49" y="144"/>
                        <a:pt x="46" y="142"/>
                        <a:pt x="48" y="137"/>
                      </a:cubicBezTo>
                      <a:cubicBezTo>
                        <a:pt x="51" y="130"/>
                        <a:pt x="57" y="134"/>
                        <a:pt x="62" y="133"/>
                      </a:cubicBezTo>
                      <a:cubicBezTo>
                        <a:pt x="66" y="132"/>
                        <a:pt x="72" y="133"/>
                        <a:pt x="71" y="140"/>
                      </a:cubicBezTo>
                      <a:cubicBezTo>
                        <a:pt x="70" y="147"/>
                        <a:pt x="69" y="155"/>
                        <a:pt x="77" y="155"/>
                      </a:cubicBezTo>
                      <a:cubicBezTo>
                        <a:pt x="83" y="154"/>
                        <a:pt x="90" y="144"/>
                        <a:pt x="89" y="138"/>
                      </a:cubicBezTo>
                      <a:cubicBezTo>
                        <a:pt x="86" y="126"/>
                        <a:pt x="94" y="127"/>
                        <a:pt x="98" y="129"/>
                      </a:cubicBezTo>
                      <a:cubicBezTo>
                        <a:pt x="118" y="142"/>
                        <a:pt x="133" y="113"/>
                        <a:pt x="153" y="121"/>
                      </a:cubicBezTo>
                      <a:cubicBezTo>
                        <a:pt x="153" y="121"/>
                        <a:pt x="155" y="117"/>
                        <a:pt x="156" y="114"/>
                      </a:cubicBezTo>
                      <a:cubicBezTo>
                        <a:pt x="159" y="89"/>
                        <a:pt x="160" y="64"/>
                        <a:pt x="176" y="42"/>
                      </a:cubicBezTo>
                      <a:cubicBezTo>
                        <a:pt x="186" y="28"/>
                        <a:pt x="166" y="15"/>
                        <a:pt x="170" y="0"/>
                      </a:cubicBezTo>
                      <a:close/>
                    </a:path>
                  </a:pathLst>
                </a:custGeom>
                <a:solidFill>
                  <a:schemeClr val="accent4"/>
                </a:solidFill>
                <a:ln>
                  <a:noFill/>
                </a:ln>
                <a:effectLst>
                  <a:outerShdw blurRad="190500" dist="127000" dir="2700000" algn="tl" rotWithShape="0">
                    <a:schemeClr val="accent5">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Freeform 15">
                  <a:extLst>
                    <a:ext uri="{FF2B5EF4-FFF2-40B4-BE49-F238E27FC236}">
                      <a16:creationId xmlns:a16="http://schemas.microsoft.com/office/drawing/2014/main" id="{28715DC9-A6AB-892A-2E4C-68D52482CCD6}"/>
                    </a:ext>
                  </a:extLst>
                </p:cNvPr>
                <p:cNvSpPr>
                  <a:spLocks/>
                </p:cNvSpPr>
                <p:nvPr/>
              </p:nvSpPr>
              <p:spPr bwMode="auto">
                <a:xfrm>
                  <a:off x="9363393" y="1056322"/>
                  <a:ext cx="203200" cy="163512"/>
                </a:xfrm>
                <a:custGeom>
                  <a:avLst/>
                  <a:gdLst>
                    <a:gd name="T0" fmla="*/ 33 w 129"/>
                    <a:gd name="T1" fmla="*/ 70 h 104"/>
                    <a:gd name="T2" fmla="*/ 34 w 129"/>
                    <a:gd name="T3" fmla="*/ 72 h 104"/>
                    <a:gd name="T4" fmla="*/ 61 w 129"/>
                    <a:gd name="T5" fmla="*/ 90 h 104"/>
                    <a:gd name="T6" fmla="*/ 89 w 129"/>
                    <a:gd name="T7" fmla="*/ 96 h 104"/>
                    <a:gd name="T8" fmla="*/ 119 w 129"/>
                    <a:gd name="T9" fmla="*/ 82 h 104"/>
                    <a:gd name="T10" fmla="*/ 121 w 129"/>
                    <a:gd name="T11" fmla="*/ 78 h 104"/>
                    <a:gd name="T12" fmla="*/ 124 w 129"/>
                    <a:gd name="T13" fmla="*/ 60 h 104"/>
                    <a:gd name="T14" fmla="*/ 106 w 129"/>
                    <a:gd name="T15" fmla="*/ 57 h 104"/>
                    <a:gd name="T16" fmla="*/ 82 w 129"/>
                    <a:gd name="T17" fmla="*/ 31 h 104"/>
                    <a:gd name="T18" fmla="*/ 77 w 129"/>
                    <a:gd name="T19" fmla="*/ 13 h 104"/>
                    <a:gd name="T20" fmla="*/ 57 w 129"/>
                    <a:gd name="T21" fmla="*/ 3 h 104"/>
                    <a:gd name="T22" fmla="*/ 12 w 129"/>
                    <a:gd name="T23" fmla="*/ 33 h 104"/>
                    <a:gd name="T24" fmla="*/ 0 w 129"/>
                    <a:gd name="T25" fmla="*/ 37 h 104"/>
                    <a:gd name="T26" fmla="*/ 10 w 129"/>
                    <a:gd name="T27" fmla="*/ 42 h 104"/>
                    <a:gd name="T28" fmla="*/ 33 w 129"/>
                    <a:gd name="T29" fmla="*/ 7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9" h="104">
                      <a:moveTo>
                        <a:pt x="33" y="70"/>
                      </a:moveTo>
                      <a:cubicBezTo>
                        <a:pt x="33" y="71"/>
                        <a:pt x="34" y="71"/>
                        <a:pt x="34" y="72"/>
                      </a:cubicBezTo>
                      <a:cubicBezTo>
                        <a:pt x="43" y="77"/>
                        <a:pt x="46" y="92"/>
                        <a:pt x="61" y="90"/>
                      </a:cubicBezTo>
                      <a:cubicBezTo>
                        <a:pt x="70" y="88"/>
                        <a:pt x="79" y="92"/>
                        <a:pt x="89" y="96"/>
                      </a:cubicBezTo>
                      <a:cubicBezTo>
                        <a:pt x="105" y="104"/>
                        <a:pt x="116" y="97"/>
                        <a:pt x="119" y="82"/>
                      </a:cubicBezTo>
                      <a:cubicBezTo>
                        <a:pt x="119" y="80"/>
                        <a:pt x="121" y="79"/>
                        <a:pt x="121" y="78"/>
                      </a:cubicBezTo>
                      <a:cubicBezTo>
                        <a:pt x="125" y="73"/>
                        <a:pt x="129" y="66"/>
                        <a:pt x="124" y="60"/>
                      </a:cubicBezTo>
                      <a:cubicBezTo>
                        <a:pt x="119" y="53"/>
                        <a:pt x="112" y="55"/>
                        <a:pt x="106" y="57"/>
                      </a:cubicBezTo>
                      <a:cubicBezTo>
                        <a:pt x="91" y="60"/>
                        <a:pt x="77" y="47"/>
                        <a:pt x="82" y="31"/>
                      </a:cubicBezTo>
                      <a:cubicBezTo>
                        <a:pt x="84" y="23"/>
                        <a:pt x="86" y="18"/>
                        <a:pt x="77" y="13"/>
                      </a:cubicBezTo>
                      <a:cubicBezTo>
                        <a:pt x="70" y="9"/>
                        <a:pt x="60" y="0"/>
                        <a:pt x="57" y="3"/>
                      </a:cubicBezTo>
                      <a:cubicBezTo>
                        <a:pt x="44" y="18"/>
                        <a:pt x="13" y="0"/>
                        <a:pt x="12" y="33"/>
                      </a:cubicBezTo>
                      <a:cubicBezTo>
                        <a:pt x="12" y="34"/>
                        <a:pt x="7" y="35"/>
                        <a:pt x="0" y="37"/>
                      </a:cubicBezTo>
                      <a:cubicBezTo>
                        <a:pt x="6" y="40"/>
                        <a:pt x="8" y="41"/>
                        <a:pt x="10" y="42"/>
                      </a:cubicBezTo>
                      <a:cubicBezTo>
                        <a:pt x="27" y="49"/>
                        <a:pt x="30" y="53"/>
                        <a:pt x="33" y="70"/>
                      </a:cubicBezTo>
                      <a:close/>
                    </a:path>
                  </a:pathLst>
                </a:custGeom>
                <a:solidFill>
                  <a:schemeClr val="accent4"/>
                </a:solidFill>
                <a:ln>
                  <a:noFill/>
                </a:ln>
                <a:effectLst>
                  <a:outerShdw blurRad="190500" dist="127000" dir="2700000" algn="tl" rotWithShape="0">
                    <a:schemeClr val="accent5">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Freeform 16">
                  <a:extLst>
                    <a:ext uri="{FF2B5EF4-FFF2-40B4-BE49-F238E27FC236}">
                      <a16:creationId xmlns:a16="http://schemas.microsoft.com/office/drawing/2014/main" id="{C6ED3C5D-37FA-831A-484D-FFCE03A2A732}"/>
                    </a:ext>
                  </a:extLst>
                </p:cNvPr>
                <p:cNvSpPr>
                  <a:spLocks/>
                </p:cNvSpPr>
                <p:nvPr/>
              </p:nvSpPr>
              <p:spPr bwMode="auto">
                <a:xfrm>
                  <a:off x="10538143" y="1373822"/>
                  <a:ext cx="203200" cy="82550"/>
                </a:xfrm>
                <a:custGeom>
                  <a:avLst/>
                  <a:gdLst>
                    <a:gd name="T0" fmla="*/ 19 w 129"/>
                    <a:gd name="T1" fmla="*/ 46 h 53"/>
                    <a:gd name="T2" fmla="*/ 50 w 129"/>
                    <a:gd name="T3" fmla="*/ 44 h 53"/>
                    <a:gd name="T4" fmla="*/ 118 w 129"/>
                    <a:gd name="T5" fmla="*/ 37 h 53"/>
                    <a:gd name="T6" fmla="*/ 127 w 129"/>
                    <a:gd name="T7" fmla="*/ 24 h 53"/>
                    <a:gd name="T8" fmla="*/ 119 w 129"/>
                    <a:gd name="T9" fmla="*/ 16 h 53"/>
                    <a:gd name="T10" fmla="*/ 81 w 129"/>
                    <a:gd name="T11" fmla="*/ 5 h 53"/>
                    <a:gd name="T12" fmla="*/ 67 w 129"/>
                    <a:gd name="T13" fmla="*/ 12 h 53"/>
                    <a:gd name="T14" fmla="*/ 53 w 129"/>
                    <a:gd name="T15" fmla="*/ 17 h 53"/>
                    <a:gd name="T16" fmla="*/ 36 w 129"/>
                    <a:gd name="T17" fmla="*/ 6 h 53"/>
                    <a:gd name="T18" fmla="*/ 4 w 129"/>
                    <a:gd name="T19" fmla="*/ 17 h 53"/>
                    <a:gd name="T20" fmla="*/ 19 w 129"/>
                    <a:gd name="T21" fmla="*/ 46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9" h="53">
                      <a:moveTo>
                        <a:pt x="19" y="46"/>
                      </a:moveTo>
                      <a:cubicBezTo>
                        <a:pt x="31" y="53"/>
                        <a:pt x="39" y="42"/>
                        <a:pt x="50" y="44"/>
                      </a:cubicBezTo>
                      <a:cubicBezTo>
                        <a:pt x="72" y="40"/>
                        <a:pt x="96" y="44"/>
                        <a:pt x="118" y="37"/>
                      </a:cubicBezTo>
                      <a:cubicBezTo>
                        <a:pt x="124" y="35"/>
                        <a:pt x="126" y="30"/>
                        <a:pt x="127" y="24"/>
                      </a:cubicBezTo>
                      <a:cubicBezTo>
                        <a:pt x="129" y="18"/>
                        <a:pt x="123" y="18"/>
                        <a:pt x="119" y="16"/>
                      </a:cubicBezTo>
                      <a:cubicBezTo>
                        <a:pt x="106" y="13"/>
                        <a:pt x="94" y="9"/>
                        <a:pt x="81" y="5"/>
                      </a:cubicBezTo>
                      <a:cubicBezTo>
                        <a:pt x="75" y="3"/>
                        <a:pt x="68" y="5"/>
                        <a:pt x="67" y="12"/>
                      </a:cubicBezTo>
                      <a:cubicBezTo>
                        <a:pt x="64" y="25"/>
                        <a:pt x="58" y="18"/>
                        <a:pt x="53" y="17"/>
                      </a:cubicBezTo>
                      <a:cubicBezTo>
                        <a:pt x="45" y="16"/>
                        <a:pt x="42" y="9"/>
                        <a:pt x="36" y="6"/>
                      </a:cubicBezTo>
                      <a:cubicBezTo>
                        <a:pt x="24" y="0"/>
                        <a:pt x="8" y="5"/>
                        <a:pt x="4" y="17"/>
                      </a:cubicBezTo>
                      <a:cubicBezTo>
                        <a:pt x="0" y="32"/>
                        <a:pt x="6" y="40"/>
                        <a:pt x="19" y="46"/>
                      </a:cubicBezTo>
                      <a:close/>
                    </a:path>
                  </a:pathLst>
                </a:custGeom>
                <a:solidFill>
                  <a:schemeClr val="accent4"/>
                </a:solidFill>
                <a:ln>
                  <a:noFill/>
                </a:ln>
                <a:effectLst>
                  <a:outerShdw blurRad="190500" dist="127000" dir="2700000" algn="tl" rotWithShape="0">
                    <a:schemeClr val="accent5">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Freeform 17">
                  <a:extLst>
                    <a:ext uri="{FF2B5EF4-FFF2-40B4-BE49-F238E27FC236}">
                      <a16:creationId xmlns:a16="http://schemas.microsoft.com/office/drawing/2014/main" id="{AACA87D8-8A07-FCBD-9F51-50C12D7F0E71}"/>
                    </a:ext>
                  </a:extLst>
                </p:cNvPr>
                <p:cNvSpPr>
                  <a:spLocks/>
                </p:cNvSpPr>
                <p:nvPr/>
              </p:nvSpPr>
              <p:spPr bwMode="auto">
                <a:xfrm>
                  <a:off x="9563418" y="1186497"/>
                  <a:ext cx="144463" cy="80962"/>
                </a:xfrm>
                <a:custGeom>
                  <a:avLst/>
                  <a:gdLst>
                    <a:gd name="T0" fmla="*/ 84 w 92"/>
                    <a:gd name="T1" fmla="*/ 33 h 52"/>
                    <a:gd name="T2" fmla="*/ 92 w 92"/>
                    <a:gd name="T3" fmla="*/ 27 h 52"/>
                    <a:gd name="T4" fmla="*/ 86 w 92"/>
                    <a:gd name="T5" fmla="*/ 20 h 52"/>
                    <a:gd name="T6" fmla="*/ 50 w 92"/>
                    <a:gd name="T7" fmla="*/ 7 h 52"/>
                    <a:gd name="T8" fmla="*/ 28 w 92"/>
                    <a:gd name="T9" fmla="*/ 7 h 52"/>
                    <a:gd name="T10" fmla="*/ 0 w 92"/>
                    <a:gd name="T11" fmla="*/ 52 h 52"/>
                    <a:gd name="T12" fmla="*/ 45 w 92"/>
                    <a:gd name="T13" fmla="*/ 40 h 52"/>
                    <a:gd name="T14" fmla="*/ 84 w 92"/>
                    <a:gd name="T15" fmla="*/ 33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2" h="52">
                      <a:moveTo>
                        <a:pt x="84" y="33"/>
                      </a:moveTo>
                      <a:cubicBezTo>
                        <a:pt x="88" y="33"/>
                        <a:pt x="92" y="31"/>
                        <a:pt x="92" y="27"/>
                      </a:cubicBezTo>
                      <a:cubicBezTo>
                        <a:pt x="92" y="23"/>
                        <a:pt x="88" y="22"/>
                        <a:pt x="86" y="20"/>
                      </a:cubicBezTo>
                      <a:cubicBezTo>
                        <a:pt x="74" y="12"/>
                        <a:pt x="63" y="8"/>
                        <a:pt x="50" y="7"/>
                      </a:cubicBezTo>
                      <a:cubicBezTo>
                        <a:pt x="41" y="6"/>
                        <a:pt x="31" y="0"/>
                        <a:pt x="28" y="7"/>
                      </a:cubicBezTo>
                      <a:cubicBezTo>
                        <a:pt x="21" y="22"/>
                        <a:pt x="5" y="30"/>
                        <a:pt x="0" y="52"/>
                      </a:cubicBezTo>
                      <a:cubicBezTo>
                        <a:pt x="15" y="41"/>
                        <a:pt x="30" y="41"/>
                        <a:pt x="45" y="40"/>
                      </a:cubicBezTo>
                      <a:cubicBezTo>
                        <a:pt x="58" y="38"/>
                        <a:pt x="71" y="35"/>
                        <a:pt x="84" y="33"/>
                      </a:cubicBezTo>
                      <a:close/>
                    </a:path>
                  </a:pathLst>
                </a:custGeom>
                <a:solidFill>
                  <a:schemeClr val="accent4"/>
                </a:solidFill>
                <a:ln>
                  <a:noFill/>
                </a:ln>
                <a:effectLst>
                  <a:outerShdw blurRad="190500" dist="127000" dir="2700000" algn="tl" rotWithShape="0">
                    <a:schemeClr val="accent5">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Freeform 18">
                  <a:extLst>
                    <a:ext uri="{FF2B5EF4-FFF2-40B4-BE49-F238E27FC236}">
                      <a16:creationId xmlns:a16="http://schemas.microsoft.com/office/drawing/2014/main" id="{250DF460-8188-8DAD-E1CB-95CE90DADD56}"/>
                    </a:ext>
                  </a:extLst>
                </p:cNvPr>
                <p:cNvSpPr>
                  <a:spLocks/>
                </p:cNvSpPr>
                <p:nvPr/>
              </p:nvSpPr>
              <p:spPr bwMode="auto">
                <a:xfrm>
                  <a:off x="10654030" y="2413635"/>
                  <a:ext cx="73025" cy="261937"/>
                </a:xfrm>
                <a:custGeom>
                  <a:avLst/>
                  <a:gdLst>
                    <a:gd name="T0" fmla="*/ 7 w 46"/>
                    <a:gd name="T1" fmla="*/ 21 h 166"/>
                    <a:gd name="T2" fmla="*/ 13 w 46"/>
                    <a:gd name="T3" fmla="*/ 81 h 166"/>
                    <a:gd name="T4" fmla="*/ 13 w 46"/>
                    <a:gd name="T5" fmla="*/ 126 h 166"/>
                    <a:gd name="T6" fmla="*/ 9 w 46"/>
                    <a:gd name="T7" fmla="*/ 166 h 166"/>
                    <a:gd name="T8" fmla="*/ 16 w 46"/>
                    <a:gd name="T9" fmla="*/ 140 h 166"/>
                    <a:gd name="T10" fmla="*/ 15 w 46"/>
                    <a:gd name="T11" fmla="*/ 126 h 166"/>
                    <a:gd name="T12" fmla="*/ 15 w 46"/>
                    <a:gd name="T13" fmla="*/ 126 h 166"/>
                    <a:gd name="T14" fmla="*/ 33 w 46"/>
                    <a:gd name="T15" fmla="*/ 98 h 166"/>
                    <a:gd name="T16" fmla="*/ 39 w 46"/>
                    <a:gd name="T17" fmla="*/ 89 h 166"/>
                    <a:gd name="T18" fmla="*/ 25 w 46"/>
                    <a:gd name="T19" fmla="*/ 0 h 166"/>
                    <a:gd name="T20" fmla="*/ 7 w 46"/>
                    <a:gd name="T21" fmla="*/ 21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166">
                      <a:moveTo>
                        <a:pt x="7" y="21"/>
                      </a:moveTo>
                      <a:cubicBezTo>
                        <a:pt x="0" y="43"/>
                        <a:pt x="16" y="60"/>
                        <a:pt x="13" y="81"/>
                      </a:cubicBezTo>
                      <a:cubicBezTo>
                        <a:pt x="11" y="95"/>
                        <a:pt x="1" y="111"/>
                        <a:pt x="13" y="126"/>
                      </a:cubicBezTo>
                      <a:cubicBezTo>
                        <a:pt x="9" y="139"/>
                        <a:pt x="8" y="152"/>
                        <a:pt x="9" y="166"/>
                      </a:cubicBezTo>
                      <a:cubicBezTo>
                        <a:pt x="19" y="159"/>
                        <a:pt x="25" y="153"/>
                        <a:pt x="16" y="140"/>
                      </a:cubicBezTo>
                      <a:cubicBezTo>
                        <a:pt x="14" y="137"/>
                        <a:pt x="15" y="130"/>
                        <a:pt x="15" y="126"/>
                      </a:cubicBezTo>
                      <a:cubicBezTo>
                        <a:pt x="15" y="126"/>
                        <a:pt x="15" y="126"/>
                        <a:pt x="15" y="126"/>
                      </a:cubicBezTo>
                      <a:cubicBezTo>
                        <a:pt x="23" y="117"/>
                        <a:pt x="17" y="95"/>
                        <a:pt x="33" y="98"/>
                      </a:cubicBezTo>
                      <a:cubicBezTo>
                        <a:pt x="46" y="100"/>
                        <a:pt x="41" y="93"/>
                        <a:pt x="39" y="89"/>
                      </a:cubicBezTo>
                      <a:cubicBezTo>
                        <a:pt x="31" y="60"/>
                        <a:pt x="19" y="32"/>
                        <a:pt x="25" y="0"/>
                      </a:cubicBezTo>
                      <a:cubicBezTo>
                        <a:pt x="14" y="4"/>
                        <a:pt x="10" y="10"/>
                        <a:pt x="7" y="21"/>
                      </a:cubicBezTo>
                      <a:close/>
                    </a:path>
                  </a:pathLst>
                </a:custGeom>
                <a:solidFill>
                  <a:schemeClr val="accent4"/>
                </a:solidFill>
                <a:ln>
                  <a:noFill/>
                </a:ln>
                <a:effectLst>
                  <a:outerShdw blurRad="190500" dist="127000" dir="2700000" algn="tl" rotWithShape="0">
                    <a:schemeClr val="accent5">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Freeform 19">
                  <a:extLst>
                    <a:ext uri="{FF2B5EF4-FFF2-40B4-BE49-F238E27FC236}">
                      <a16:creationId xmlns:a16="http://schemas.microsoft.com/office/drawing/2014/main" id="{25E6CEAA-0DDD-C529-2F47-6C65DE05EE9C}"/>
                    </a:ext>
                  </a:extLst>
                </p:cNvPr>
                <p:cNvSpPr>
                  <a:spLocks/>
                </p:cNvSpPr>
                <p:nvPr/>
              </p:nvSpPr>
              <p:spPr bwMode="auto">
                <a:xfrm>
                  <a:off x="10650855" y="2713672"/>
                  <a:ext cx="96838" cy="107950"/>
                </a:xfrm>
                <a:custGeom>
                  <a:avLst/>
                  <a:gdLst>
                    <a:gd name="T0" fmla="*/ 54 w 61"/>
                    <a:gd name="T1" fmla="*/ 33 h 68"/>
                    <a:gd name="T2" fmla="*/ 7 w 61"/>
                    <a:gd name="T3" fmla="*/ 0 h 68"/>
                    <a:gd name="T4" fmla="*/ 4 w 61"/>
                    <a:gd name="T5" fmla="*/ 32 h 68"/>
                    <a:gd name="T6" fmla="*/ 21 w 61"/>
                    <a:gd name="T7" fmla="*/ 64 h 68"/>
                    <a:gd name="T8" fmla="*/ 29 w 61"/>
                    <a:gd name="T9" fmla="*/ 64 h 68"/>
                    <a:gd name="T10" fmla="*/ 53 w 61"/>
                    <a:gd name="T11" fmla="*/ 49 h 68"/>
                    <a:gd name="T12" fmla="*/ 61 w 61"/>
                    <a:gd name="T13" fmla="*/ 41 h 68"/>
                    <a:gd name="T14" fmla="*/ 54 w 61"/>
                    <a:gd name="T15" fmla="*/ 33 h 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68">
                      <a:moveTo>
                        <a:pt x="54" y="33"/>
                      </a:moveTo>
                      <a:cubicBezTo>
                        <a:pt x="33" y="30"/>
                        <a:pt x="20" y="16"/>
                        <a:pt x="7" y="0"/>
                      </a:cubicBezTo>
                      <a:cubicBezTo>
                        <a:pt x="13" y="12"/>
                        <a:pt x="7" y="22"/>
                        <a:pt x="4" y="32"/>
                      </a:cubicBezTo>
                      <a:cubicBezTo>
                        <a:pt x="0" y="47"/>
                        <a:pt x="6" y="57"/>
                        <a:pt x="21" y="64"/>
                      </a:cubicBezTo>
                      <a:cubicBezTo>
                        <a:pt x="24" y="65"/>
                        <a:pt x="28" y="68"/>
                        <a:pt x="29" y="64"/>
                      </a:cubicBezTo>
                      <a:cubicBezTo>
                        <a:pt x="33" y="51"/>
                        <a:pt x="43" y="50"/>
                        <a:pt x="53" y="49"/>
                      </a:cubicBezTo>
                      <a:cubicBezTo>
                        <a:pt x="56" y="48"/>
                        <a:pt x="61" y="46"/>
                        <a:pt x="61" y="41"/>
                      </a:cubicBezTo>
                      <a:cubicBezTo>
                        <a:pt x="61" y="37"/>
                        <a:pt x="58" y="33"/>
                        <a:pt x="54" y="33"/>
                      </a:cubicBezTo>
                      <a:close/>
                    </a:path>
                  </a:pathLst>
                </a:custGeom>
                <a:solidFill>
                  <a:schemeClr val="accent4"/>
                </a:solidFill>
                <a:ln>
                  <a:noFill/>
                </a:ln>
                <a:effectLst>
                  <a:outerShdw blurRad="190500" dist="127000" dir="2700000" algn="tl" rotWithShape="0">
                    <a:schemeClr val="accent5">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Freeform 20">
                  <a:extLst>
                    <a:ext uri="{FF2B5EF4-FFF2-40B4-BE49-F238E27FC236}">
                      <a16:creationId xmlns:a16="http://schemas.microsoft.com/office/drawing/2014/main" id="{32C426EE-65BA-C248-5C3C-7C7BC565F14F}"/>
                    </a:ext>
                  </a:extLst>
                </p:cNvPr>
                <p:cNvSpPr>
                  <a:spLocks/>
                </p:cNvSpPr>
                <p:nvPr/>
              </p:nvSpPr>
              <p:spPr bwMode="auto">
                <a:xfrm>
                  <a:off x="9714230" y="4231322"/>
                  <a:ext cx="212725" cy="76200"/>
                </a:xfrm>
                <a:custGeom>
                  <a:avLst/>
                  <a:gdLst>
                    <a:gd name="T0" fmla="*/ 69 w 135"/>
                    <a:gd name="T1" fmla="*/ 25 h 48"/>
                    <a:gd name="T2" fmla="*/ 0 w 135"/>
                    <a:gd name="T3" fmla="*/ 15 h 48"/>
                    <a:gd name="T4" fmla="*/ 135 w 135"/>
                    <a:gd name="T5" fmla="*/ 48 h 48"/>
                    <a:gd name="T6" fmla="*/ 69 w 135"/>
                    <a:gd name="T7" fmla="*/ 25 h 48"/>
                  </a:gdLst>
                  <a:ahLst/>
                  <a:cxnLst>
                    <a:cxn ang="0">
                      <a:pos x="T0" y="T1"/>
                    </a:cxn>
                    <a:cxn ang="0">
                      <a:pos x="T2" y="T3"/>
                    </a:cxn>
                    <a:cxn ang="0">
                      <a:pos x="T4" y="T5"/>
                    </a:cxn>
                    <a:cxn ang="0">
                      <a:pos x="T6" y="T7"/>
                    </a:cxn>
                  </a:cxnLst>
                  <a:rect l="0" t="0" r="r" b="b"/>
                  <a:pathLst>
                    <a:path w="135" h="48">
                      <a:moveTo>
                        <a:pt x="69" y="25"/>
                      </a:moveTo>
                      <a:cubicBezTo>
                        <a:pt x="48" y="28"/>
                        <a:pt x="29" y="0"/>
                        <a:pt x="0" y="15"/>
                      </a:cubicBezTo>
                      <a:cubicBezTo>
                        <a:pt x="44" y="40"/>
                        <a:pt x="88" y="39"/>
                        <a:pt x="135" y="48"/>
                      </a:cubicBezTo>
                      <a:cubicBezTo>
                        <a:pt x="113" y="24"/>
                        <a:pt x="94" y="20"/>
                        <a:pt x="69" y="25"/>
                      </a:cubicBezTo>
                      <a:close/>
                    </a:path>
                  </a:pathLst>
                </a:custGeom>
                <a:solidFill>
                  <a:schemeClr val="accent4"/>
                </a:solidFill>
                <a:ln>
                  <a:noFill/>
                </a:ln>
                <a:effectLst>
                  <a:outerShdw blurRad="190500" dist="127000" dir="2700000" algn="tl" rotWithShape="0">
                    <a:schemeClr val="accent5">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Freeform 21">
                  <a:extLst>
                    <a:ext uri="{FF2B5EF4-FFF2-40B4-BE49-F238E27FC236}">
                      <a16:creationId xmlns:a16="http://schemas.microsoft.com/office/drawing/2014/main" id="{01A8CC95-08F1-4638-C039-5DA9118454D1}"/>
                    </a:ext>
                  </a:extLst>
                </p:cNvPr>
                <p:cNvSpPr>
                  <a:spLocks/>
                </p:cNvSpPr>
                <p:nvPr/>
              </p:nvSpPr>
              <p:spPr bwMode="auto">
                <a:xfrm>
                  <a:off x="10066655" y="4099559"/>
                  <a:ext cx="93663" cy="127000"/>
                </a:xfrm>
                <a:custGeom>
                  <a:avLst/>
                  <a:gdLst>
                    <a:gd name="T0" fmla="*/ 39 w 59"/>
                    <a:gd name="T1" fmla="*/ 19 h 81"/>
                    <a:gd name="T2" fmla="*/ 12 w 59"/>
                    <a:gd name="T3" fmla="*/ 1 h 81"/>
                    <a:gd name="T4" fmla="*/ 3 w 59"/>
                    <a:gd name="T5" fmla="*/ 41 h 81"/>
                    <a:gd name="T6" fmla="*/ 12 w 59"/>
                    <a:gd name="T7" fmla="*/ 68 h 81"/>
                    <a:gd name="T8" fmla="*/ 14 w 59"/>
                    <a:gd name="T9" fmla="*/ 80 h 81"/>
                    <a:gd name="T10" fmla="*/ 20 w 59"/>
                    <a:gd name="T11" fmla="*/ 68 h 81"/>
                    <a:gd name="T12" fmla="*/ 20 w 59"/>
                    <a:gd name="T13" fmla="*/ 38 h 81"/>
                    <a:gd name="T14" fmla="*/ 27 w 59"/>
                    <a:gd name="T15" fmla="*/ 30 h 81"/>
                    <a:gd name="T16" fmla="*/ 35 w 59"/>
                    <a:gd name="T17" fmla="*/ 34 h 81"/>
                    <a:gd name="T18" fmla="*/ 43 w 59"/>
                    <a:gd name="T19" fmla="*/ 69 h 81"/>
                    <a:gd name="T20" fmla="*/ 54 w 59"/>
                    <a:gd name="T21" fmla="*/ 47 h 81"/>
                    <a:gd name="T22" fmla="*/ 39 w 59"/>
                    <a:gd name="T23" fmla="*/ 19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9" h="81">
                      <a:moveTo>
                        <a:pt x="39" y="19"/>
                      </a:moveTo>
                      <a:cubicBezTo>
                        <a:pt x="34" y="10"/>
                        <a:pt x="21" y="6"/>
                        <a:pt x="12" y="1"/>
                      </a:cubicBezTo>
                      <a:cubicBezTo>
                        <a:pt x="10" y="0"/>
                        <a:pt x="0" y="40"/>
                        <a:pt x="3" y="41"/>
                      </a:cubicBezTo>
                      <a:cubicBezTo>
                        <a:pt x="19" y="45"/>
                        <a:pt x="9" y="59"/>
                        <a:pt x="12" y="68"/>
                      </a:cubicBezTo>
                      <a:cubicBezTo>
                        <a:pt x="14" y="72"/>
                        <a:pt x="6" y="78"/>
                        <a:pt x="14" y="80"/>
                      </a:cubicBezTo>
                      <a:cubicBezTo>
                        <a:pt x="23" y="81"/>
                        <a:pt x="20" y="73"/>
                        <a:pt x="20" y="68"/>
                      </a:cubicBezTo>
                      <a:cubicBezTo>
                        <a:pt x="21" y="58"/>
                        <a:pt x="20" y="48"/>
                        <a:pt x="20" y="38"/>
                      </a:cubicBezTo>
                      <a:cubicBezTo>
                        <a:pt x="20" y="33"/>
                        <a:pt x="21" y="29"/>
                        <a:pt x="27" y="30"/>
                      </a:cubicBezTo>
                      <a:cubicBezTo>
                        <a:pt x="30" y="30"/>
                        <a:pt x="37" y="29"/>
                        <a:pt x="35" y="34"/>
                      </a:cubicBezTo>
                      <a:cubicBezTo>
                        <a:pt x="32" y="48"/>
                        <a:pt x="48" y="53"/>
                        <a:pt x="43" y="69"/>
                      </a:cubicBezTo>
                      <a:cubicBezTo>
                        <a:pt x="51" y="61"/>
                        <a:pt x="59" y="61"/>
                        <a:pt x="54" y="47"/>
                      </a:cubicBezTo>
                      <a:cubicBezTo>
                        <a:pt x="49" y="37"/>
                        <a:pt x="45" y="27"/>
                        <a:pt x="39" y="19"/>
                      </a:cubicBezTo>
                      <a:close/>
                    </a:path>
                  </a:pathLst>
                </a:custGeom>
                <a:solidFill>
                  <a:schemeClr val="accent4"/>
                </a:solidFill>
                <a:ln>
                  <a:noFill/>
                </a:ln>
                <a:effectLst>
                  <a:outerShdw blurRad="190500" dist="127000" dir="2700000" algn="tl" rotWithShape="0">
                    <a:schemeClr val="accent5">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Freeform 22">
                  <a:extLst>
                    <a:ext uri="{FF2B5EF4-FFF2-40B4-BE49-F238E27FC236}">
                      <a16:creationId xmlns:a16="http://schemas.microsoft.com/office/drawing/2014/main" id="{618FB80B-1107-A497-55BD-251AC308248C}"/>
                    </a:ext>
                  </a:extLst>
                </p:cNvPr>
                <p:cNvSpPr>
                  <a:spLocks/>
                </p:cNvSpPr>
                <p:nvPr/>
              </p:nvSpPr>
              <p:spPr bwMode="auto">
                <a:xfrm>
                  <a:off x="10084118" y="3558222"/>
                  <a:ext cx="65088" cy="127000"/>
                </a:xfrm>
                <a:custGeom>
                  <a:avLst/>
                  <a:gdLst>
                    <a:gd name="T0" fmla="*/ 16 w 41"/>
                    <a:gd name="T1" fmla="*/ 62 h 81"/>
                    <a:gd name="T2" fmla="*/ 21 w 41"/>
                    <a:gd name="T3" fmla="*/ 69 h 81"/>
                    <a:gd name="T4" fmla="*/ 27 w 41"/>
                    <a:gd name="T5" fmla="*/ 78 h 81"/>
                    <a:gd name="T6" fmla="*/ 29 w 41"/>
                    <a:gd name="T7" fmla="*/ 65 h 81"/>
                    <a:gd name="T8" fmla="*/ 36 w 41"/>
                    <a:gd name="T9" fmla="*/ 35 h 81"/>
                    <a:gd name="T10" fmla="*/ 41 w 41"/>
                    <a:gd name="T11" fmla="*/ 24 h 81"/>
                    <a:gd name="T12" fmla="*/ 26 w 41"/>
                    <a:gd name="T13" fmla="*/ 1 h 81"/>
                    <a:gd name="T14" fmla="*/ 17 w 41"/>
                    <a:gd name="T15" fmla="*/ 17 h 81"/>
                    <a:gd name="T16" fmla="*/ 12 w 41"/>
                    <a:gd name="T17" fmla="*/ 39 h 81"/>
                    <a:gd name="T18" fmla="*/ 16 w 41"/>
                    <a:gd name="T19" fmla="*/ 6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 h="81">
                      <a:moveTo>
                        <a:pt x="16" y="62"/>
                      </a:moveTo>
                      <a:cubicBezTo>
                        <a:pt x="18" y="64"/>
                        <a:pt x="21" y="65"/>
                        <a:pt x="21" y="69"/>
                      </a:cubicBezTo>
                      <a:cubicBezTo>
                        <a:pt x="22" y="73"/>
                        <a:pt x="19" y="81"/>
                        <a:pt x="27" y="78"/>
                      </a:cubicBezTo>
                      <a:cubicBezTo>
                        <a:pt x="35" y="76"/>
                        <a:pt x="31" y="69"/>
                        <a:pt x="29" y="65"/>
                      </a:cubicBezTo>
                      <a:cubicBezTo>
                        <a:pt x="23" y="52"/>
                        <a:pt x="25" y="42"/>
                        <a:pt x="36" y="35"/>
                      </a:cubicBezTo>
                      <a:cubicBezTo>
                        <a:pt x="40" y="32"/>
                        <a:pt x="41" y="29"/>
                        <a:pt x="41" y="24"/>
                      </a:cubicBezTo>
                      <a:cubicBezTo>
                        <a:pt x="39" y="14"/>
                        <a:pt x="41" y="2"/>
                        <a:pt x="26" y="1"/>
                      </a:cubicBezTo>
                      <a:cubicBezTo>
                        <a:pt x="10" y="0"/>
                        <a:pt x="20" y="12"/>
                        <a:pt x="17" y="17"/>
                      </a:cubicBezTo>
                      <a:cubicBezTo>
                        <a:pt x="11" y="23"/>
                        <a:pt x="16" y="34"/>
                        <a:pt x="12" y="39"/>
                      </a:cubicBezTo>
                      <a:cubicBezTo>
                        <a:pt x="0" y="50"/>
                        <a:pt x="9" y="56"/>
                        <a:pt x="16" y="62"/>
                      </a:cubicBezTo>
                      <a:close/>
                    </a:path>
                  </a:pathLst>
                </a:custGeom>
                <a:solidFill>
                  <a:schemeClr val="accent4"/>
                </a:solidFill>
                <a:ln>
                  <a:noFill/>
                </a:ln>
                <a:effectLst>
                  <a:outerShdw blurRad="190500" dist="127000" dir="2700000" algn="tl" rotWithShape="0">
                    <a:schemeClr val="accent5">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Freeform 23">
                  <a:extLst>
                    <a:ext uri="{FF2B5EF4-FFF2-40B4-BE49-F238E27FC236}">
                      <a16:creationId xmlns:a16="http://schemas.microsoft.com/office/drawing/2014/main" id="{FAB454A2-D0F4-4379-41BE-2C6689ABC190}"/>
                    </a:ext>
                  </a:extLst>
                </p:cNvPr>
                <p:cNvSpPr>
                  <a:spLocks/>
                </p:cNvSpPr>
                <p:nvPr/>
              </p:nvSpPr>
              <p:spPr bwMode="auto">
                <a:xfrm>
                  <a:off x="10200005" y="3813809"/>
                  <a:ext cx="57150" cy="92075"/>
                </a:xfrm>
                <a:custGeom>
                  <a:avLst/>
                  <a:gdLst>
                    <a:gd name="T0" fmla="*/ 1 w 37"/>
                    <a:gd name="T1" fmla="*/ 42 h 59"/>
                    <a:gd name="T2" fmla="*/ 16 w 37"/>
                    <a:gd name="T3" fmla="*/ 57 h 59"/>
                    <a:gd name="T4" fmla="*/ 20 w 37"/>
                    <a:gd name="T5" fmla="*/ 46 h 59"/>
                    <a:gd name="T6" fmla="*/ 37 w 37"/>
                    <a:gd name="T7" fmla="*/ 36 h 59"/>
                    <a:gd name="T8" fmla="*/ 31 w 37"/>
                    <a:gd name="T9" fmla="*/ 0 h 59"/>
                    <a:gd name="T10" fmla="*/ 1 w 37"/>
                    <a:gd name="T11" fmla="*/ 42 h 59"/>
                  </a:gdLst>
                  <a:ahLst/>
                  <a:cxnLst>
                    <a:cxn ang="0">
                      <a:pos x="T0" y="T1"/>
                    </a:cxn>
                    <a:cxn ang="0">
                      <a:pos x="T2" y="T3"/>
                    </a:cxn>
                    <a:cxn ang="0">
                      <a:pos x="T4" y="T5"/>
                    </a:cxn>
                    <a:cxn ang="0">
                      <a:pos x="T6" y="T7"/>
                    </a:cxn>
                    <a:cxn ang="0">
                      <a:pos x="T8" y="T9"/>
                    </a:cxn>
                    <a:cxn ang="0">
                      <a:pos x="T10" y="T11"/>
                    </a:cxn>
                  </a:cxnLst>
                  <a:rect l="0" t="0" r="r" b="b"/>
                  <a:pathLst>
                    <a:path w="37" h="59">
                      <a:moveTo>
                        <a:pt x="1" y="42"/>
                      </a:moveTo>
                      <a:cubicBezTo>
                        <a:pt x="0" y="54"/>
                        <a:pt x="9" y="56"/>
                        <a:pt x="16" y="57"/>
                      </a:cubicBezTo>
                      <a:cubicBezTo>
                        <a:pt x="28" y="59"/>
                        <a:pt x="20" y="50"/>
                        <a:pt x="20" y="46"/>
                      </a:cubicBezTo>
                      <a:cubicBezTo>
                        <a:pt x="19" y="28"/>
                        <a:pt x="30" y="36"/>
                        <a:pt x="37" y="36"/>
                      </a:cubicBezTo>
                      <a:cubicBezTo>
                        <a:pt x="35" y="24"/>
                        <a:pt x="33" y="12"/>
                        <a:pt x="31" y="0"/>
                      </a:cubicBezTo>
                      <a:cubicBezTo>
                        <a:pt x="2" y="21"/>
                        <a:pt x="3" y="21"/>
                        <a:pt x="1" y="42"/>
                      </a:cubicBezTo>
                      <a:close/>
                    </a:path>
                  </a:pathLst>
                </a:custGeom>
                <a:solidFill>
                  <a:schemeClr val="accent4"/>
                </a:solidFill>
                <a:ln>
                  <a:noFill/>
                </a:ln>
                <a:effectLst>
                  <a:outerShdw blurRad="190500" dist="127000" dir="2700000" algn="tl" rotWithShape="0">
                    <a:schemeClr val="accent5">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Freeform 24">
                  <a:extLst>
                    <a:ext uri="{FF2B5EF4-FFF2-40B4-BE49-F238E27FC236}">
                      <a16:creationId xmlns:a16="http://schemas.microsoft.com/office/drawing/2014/main" id="{7AC5F598-1502-1102-8C6B-5D13E67C2B66}"/>
                    </a:ext>
                  </a:extLst>
                </p:cNvPr>
                <p:cNvSpPr>
                  <a:spLocks/>
                </p:cNvSpPr>
                <p:nvPr/>
              </p:nvSpPr>
              <p:spPr bwMode="auto">
                <a:xfrm>
                  <a:off x="10379393" y="3085147"/>
                  <a:ext cx="1588" cy="1587"/>
                </a:xfrm>
                <a:custGeom>
                  <a:avLst/>
                  <a:gdLst>
                    <a:gd name="T0" fmla="*/ 0 w 1"/>
                    <a:gd name="T1" fmla="*/ 1 h 1"/>
                    <a:gd name="T2" fmla="*/ 1 w 1"/>
                    <a:gd name="T3" fmla="*/ 1 h 1"/>
                    <a:gd name="T4" fmla="*/ 1 w 1"/>
                    <a:gd name="T5" fmla="*/ 1 h 1"/>
                    <a:gd name="T6" fmla="*/ 1 w 1"/>
                    <a:gd name="T7" fmla="*/ 0 h 1"/>
                    <a:gd name="T8" fmla="*/ 1 w 1"/>
                    <a:gd name="T9" fmla="*/ 1 h 1"/>
                    <a:gd name="T10" fmla="*/ 0 w 1"/>
                    <a:gd name="T11" fmla="*/ 1 h 1"/>
                  </a:gdLst>
                  <a:ahLst/>
                  <a:cxnLst>
                    <a:cxn ang="0">
                      <a:pos x="T0" y="T1"/>
                    </a:cxn>
                    <a:cxn ang="0">
                      <a:pos x="T2" y="T3"/>
                    </a:cxn>
                    <a:cxn ang="0">
                      <a:pos x="T4" y="T5"/>
                    </a:cxn>
                    <a:cxn ang="0">
                      <a:pos x="T6" y="T7"/>
                    </a:cxn>
                    <a:cxn ang="0">
                      <a:pos x="T8" y="T9"/>
                    </a:cxn>
                    <a:cxn ang="0">
                      <a:pos x="T10" y="T11"/>
                    </a:cxn>
                  </a:cxnLst>
                  <a:rect l="0" t="0" r="r" b="b"/>
                  <a:pathLst>
                    <a:path w="1" h="1">
                      <a:moveTo>
                        <a:pt x="0" y="1"/>
                      </a:moveTo>
                      <a:cubicBezTo>
                        <a:pt x="0" y="1"/>
                        <a:pt x="0" y="1"/>
                        <a:pt x="1" y="1"/>
                      </a:cubicBezTo>
                      <a:cubicBezTo>
                        <a:pt x="1" y="1"/>
                        <a:pt x="1" y="1"/>
                        <a:pt x="1" y="1"/>
                      </a:cubicBezTo>
                      <a:cubicBezTo>
                        <a:pt x="1" y="1"/>
                        <a:pt x="1" y="1"/>
                        <a:pt x="1" y="0"/>
                      </a:cubicBezTo>
                      <a:cubicBezTo>
                        <a:pt x="1" y="1"/>
                        <a:pt x="1" y="1"/>
                        <a:pt x="1" y="1"/>
                      </a:cubicBezTo>
                      <a:cubicBezTo>
                        <a:pt x="0" y="1"/>
                        <a:pt x="0" y="1"/>
                        <a:pt x="0" y="1"/>
                      </a:cubicBezTo>
                      <a:close/>
                    </a:path>
                  </a:pathLst>
                </a:custGeom>
                <a:solidFill>
                  <a:schemeClr val="accent4"/>
                </a:solidFill>
                <a:ln>
                  <a:noFill/>
                </a:ln>
                <a:effectLst>
                  <a:outerShdw blurRad="190500" dist="127000" dir="2700000" algn="tl" rotWithShape="0">
                    <a:schemeClr val="accent5">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Freeform 25">
                  <a:extLst>
                    <a:ext uri="{FF2B5EF4-FFF2-40B4-BE49-F238E27FC236}">
                      <a16:creationId xmlns:a16="http://schemas.microsoft.com/office/drawing/2014/main" id="{87978496-081E-C46D-D184-371975D3F067}"/>
                    </a:ext>
                  </a:extLst>
                </p:cNvPr>
                <p:cNvSpPr>
                  <a:spLocks/>
                </p:cNvSpPr>
                <p:nvPr/>
              </p:nvSpPr>
              <p:spPr bwMode="auto">
                <a:xfrm>
                  <a:off x="10344468" y="3086735"/>
                  <a:ext cx="68263" cy="84137"/>
                </a:xfrm>
                <a:custGeom>
                  <a:avLst/>
                  <a:gdLst>
                    <a:gd name="T0" fmla="*/ 6 w 44"/>
                    <a:gd name="T1" fmla="*/ 19 h 53"/>
                    <a:gd name="T2" fmla="*/ 12 w 44"/>
                    <a:gd name="T3" fmla="*/ 35 h 53"/>
                    <a:gd name="T4" fmla="*/ 15 w 44"/>
                    <a:gd name="T5" fmla="*/ 50 h 53"/>
                    <a:gd name="T6" fmla="*/ 28 w 44"/>
                    <a:gd name="T7" fmla="*/ 44 h 53"/>
                    <a:gd name="T8" fmla="*/ 22 w 44"/>
                    <a:gd name="T9" fmla="*/ 6 h 53"/>
                    <a:gd name="T10" fmla="*/ 22 w 44"/>
                    <a:gd name="T11" fmla="*/ 0 h 53"/>
                    <a:gd name="T12" fmla="*/ 6 w 44"/>
                    <a:gd name="T13" fmla="*/ 10 h 53"/>
                    <a:gd name="T14" fmla="*/ 6 w 44"/>
                    <a:gd name="T15" fmla="*/ 19 h 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 h="53">
                      <a:moveTo>
                        <a:pt x="6" y="19"/>
                      </a:moveTo>
                      <a:cubicBezTo>
                        <a:pt x="16" y="23"/>
                        <a:pt x="16" y="23"/>
                        <a:pt x="12" y="35"/>
                      </a:cubicBezTo>
                      <a:cubicBezTo>
                        <a:pt x="10" y="41"/>
                        <a:pt x="9" y="47"/>
                        <a:pt x="15" y="50"/>
                      </a:cubicBezTo>
                      <a:cubicBezTo>
                        <a:pt x="21" y="53"/>
                        <a:pt x="25" y="50"/>
                        <a:pt x="28" y="44"/>
                      </a:cubicBezTo>
                      <a:cubicBezTo>
                        <a:pt x="32" y="30"/>
                        <a:pt x="44" y="15"/>
                        <a:pt x="22" y="6"/>
                      </a:cubicBezTo>
                      <a:cubicBezTo>
                        <a:pt x="19" y="5"/>
                        <a:pt x="20" y="2"/>
                        <a:pt x="22" y="0"/>
                      </a:cubicBezTo>
                      <a:cubicBezTo>
                        <a:pt x="16" y="4"/>
                        <a:pt x="11" y="6"/>
                        <a:pt x="6" y="10"/>
                      </a:cubicBezTo>
                      <a:cubicBezTo>
                        <a:pt x="3" y="12"/>
                        <a:pt x="0" y="17"/>
                        <a:pt x="6" y="19"/>
                      </a:cubicBezTo>
                      <a:close/>
                    </a:path>
                  </a:pathLst>
                </a:custGeom>
                <a:solidFill>
                  <a:schemeClr val="accent4"/>
                </a:solidFill>
                <a:ln>
                  <a:noFill/>
                </a:ln>
                <a:effectLst>
                  <a:outerShdw blurRad="190500" dist="127000" dir="2700000" algn="tl" rotWithShape="0">
                    <a:schemeClr val="accent5">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8" name="Freeform 26">
                  <a:extLst>
                    <a:ext uri="{FF2B5EF4-FFF2-40B4-BE49-F238E27FC236}">
                      <a16:creationId xmlns:a16="http://schemas.microsoft.com/office/drawing/2014/main" id="{99E8154B-990F-6065-17A2-02CB30ED90F3}"/>
                    </a:ext>
                  </a:extLst>
                </p:cNvPr>
                <p:cNvSpPr>
                  <a:spLocks/>
                </p:cNvSpPr>
                <p:nvPr/>
              </p:nvSpPr>
              <p:spPr bwMode="auto">
                <a:xfrm>
                  <a:off x="10773093" y="1416685"/>
                  <a:ext cx="112713" cy="34925"/>
                </a:xfrm>
                <a:custGeom>
                  <a:avLst/>
                  <a:gdLst>
                    <a:gd name="T0" fmla="*/ 71 w 71"/>
                    <a:gd name="T1" fmla="*/ 13 h 22"/>
                    <a:gd name="T2" fmla="*/ 0 w 71"/>
                    <a:gd name="T3" fmla="*/ 0 h 22"/>
                    <a:gd name="T4" fmla="*/ 71 w 71"/>
                    <a:gd name="T5" fmla="*/ 13 h 22"/>
                  </a:gdLst>
                  <a:ahLst/>
                  <a:cxnLst>
                    <a:cxn ang="0">
                      <a:pos x="T0" y="T1"/>
                    </a:cxn>
                    <a:cxn ang="0">
                      <a:pos x="T2" y="T3"/>
                    </a:cxn>
                    <a:cxn ang="0">
                      <a:pos x="T4" y="T5"/>
                    </a:cxn>
                  </a:cxnLst>
                  <a:rect l="0" t="0" r="r" b="b"/>
                  <a:pathLst>
                    <a:path w="71" h="22">
                      <a:moveTo>
                        <a:pt x="71" y="13"/>
                      </a:moveTo>
                      <a:cubicBezTo>
                        <a:pt x="49" y="5"/>
                        <a:pt x="27" y="1"/>
                        <a:pt x="0" y="0"/>
                      </a:cubicBezTo>
                      <a:cubicBezTo>
                        <a:pt x="24" y="18"/>
                        <a:pt x="46" y="22"/>
                        <a:pt x="71" y="13"/>
                      </a:cubicBezTo>
                      <a:close/>
                    </a:path>
                  </a:pathLst>
                </a:custGeom>
                <a:solidFill>
                  <a:schemeClr val="accent4"/>
                </a:solidFill>
                <a:ln>
                  <a:noFill/>
                </a:ln>
                <a:effectLst>
                  <a:outerShdw blurRad="190500" dist="127000" dir="2700000" algn="tl" rotWithShape="0">
                    <a:schemeClr val="accent5">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9" name="Freeform 27">
                  <a:extLst>
                    <a:ext uri="{FF2B5EF4-FFF2-40B4-BE49-F238E27FC236}">
                      <a16:creationId xmlns:a16="http://schemas.microsoft.com/office/drawing/2014/main" id="{5B8459A5-6078-A1FE-CE8B-B6A5CA449987}"/>
                    </a:ext>
                  </a:extLst>
                </p:cNvPr>
                <p:cNvSpPr>
                  <a:spLocks/>
                </p:cNvSpPr>
                <p:nvPr/>
              </p:nvSpPr>
              <p:spPr bwMode="auto">
                <a:xfrm>
                  <a:off x="10636568" y="1500822"/>
                  <a:ext cx="63500" cy="33337"/>
                </a:xfrm>
                <a:custGeom>
                  <a:avLst/>
                  <a:gdLst>
                    <a:gd name="T0" fmla="*/ 1 w 40"/>
                    <a:gd name="T1" fmla="*/ 9 h 21"/>
                    <a:gd name="T2" fmla="*/ 13 w 40"/>
                    <a:gd name="T3" fmla="*/ 16 h 21"/>
                    <a:gd name="T4" fmla="*/ 40 w 40"/>
                    <a:gd name="T5" fmla="*/ 21 h 21"/>
                    <a:gd name="T6" fmla="*/ 14 w 40"/>
                    <a:gd name="T7" fmla="*/ 0 h 21"/>
                    <a:gd name="T8" fmla="*/ 1 w 40"/>
                    <a:gd name="T9" fmla="*/ 9 h 21"/>
                  </a:gdLst>
                  <a:ahLst/>
                  <a:cxnLst>
                    <a:cxn ang="0">
                      <a:pos x="T0" y="T1"/>
                    </a:cxn>
                    <a:cxn ang="0">
                      <a:pos x="T2" y="T3"/>
                    </a:cxn>
                    <a:cxn ang="0">
                      <a:pos x="T4" y="T5"/>
                    </a:cxn>
                    <a:cxn ang="0">
                      <a:pos x="T6" y="T7"/>
                    </a:cxn>
                    <a:cxn ang="0">
                      <a:pos x="T8" y="T9"/>
                    </a:cxn>
                  </a:cxnLst>
                  <a:rect l="0" t="0" r="r" b="b"/>
                  <a:pathLst>
                    <a:path w="40" h="21">
                      <a:moveTo>
                        <a:pt x="1" y="9"/>
                      </a:moveTo>
                      <a:cubicBezTo>
                        <a:pt x="1" y="15"/>
                        <a:pt x="8" y="16"/>
                        <a:pt x="13" y="16"/>
                      </a:cubicBezTo>
                      <a:cubicBezTo>
                        <a:pt x="21" y="17"/>
                        <a:pt x="29" y="19"/>
                        <a:pt x="40" y="21"/>
                      </a:cubicBezTo>
                      <a:cubicBezTo>
                        <a:pt x="35" y="4"/>
                        <a:pt x="25" y="1"/>
                        <a:pt x="14" y="0"/>
                      </a:cubicBezTo>
                      <a:cubicBezTo>
                        <a:pt x="9" y="0"/>
                        <a:pt x="0" y="1"/>
                        <a:pt x="1" y="9"/>
                      </a:cubicBezTo>
                      <a:close/>
                    </a:path>
                  </a:pathLst>
                </a:custGeom>
                <a:solidFill>
                  <a:schemeClr val="accent4"/>
                </a:solidFill>
                <a:ln>
                  <a:noFill/>
                </a:ln>
                <a:effectLst>
                  <a:outerShdw blurRad="190500" dist="127000" dir="2700000" algn="tl" rotWithShape="0">
                    <a:schemeClr val="accent5">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0" name="Freeform 28">
                  <a:extLst>
                    <a:ext uri="{FF2B5EF4-FFF2-40B4-BE49-F238E27FC236}">
                      <a16:creationId xmlns:a16="http://schemas.microsoft.com/office/drawing/2014/main" id="{9635113E-D5CC-9170-3A9A-F7DF4988708E}"/>
                    </a:ext>
                  </a:extLst>
                </p:cNvPr>
                <p:cNvSpPr>
                  <a:spLocks/>
                </p:cNvSpPr>
                <p:nvPr/>
              </p:nvSpPr>
              <p:spPr bwMode="auto">
                <a:xfrm>
                  <a:off x="10093643" y="3361372"/>
                  <a:ext cx="41275" cy="74612"/>
                </a:xfrm>
                <a:custGeom>
                  <a:avLst/>
                  <a:gdLst>
                    <a:gd name="T0" fmla="*/ 26 w 26"/>
                    <a:gd name="T1" fmla="*/ 0 h 47"/>
                    <a:gd name="T2" fmla="*/ 14 w 26"/>
                    <a:gd name="T3" fmla="*/ 47 h 47"/>
                    <a:gd name="T4" fmla="*/ 26 w 26"/>
                    <a:gd name="T5" fmla="*/ 0 h 47"/>
                  </a:gdLst>
                  <a:ahLst/>
                  <a:cxnLst>
                    <a:cxn ang="0">
                      <a:pos x="T0" y="T1"/>
                    </a:cxn>
                    <a:cxn ang="0">
                      <a:pos x="T2" y="T3"/>
                    </a:cxn>
                    <a:cxn ang="0">
                      <a:pos x="T4" y="T5"/>
                    </a:cxn>
                  </a:cxnLst>
                  <a:rect l="0" t="0" r="r" b="b"/>
                  <a:pathLst>
                    <a:path w="26" h="47">
                      <a:moveTo>
                        <a:pt x="26" y="0"/>
                      </a:moveTo>
                      <a:cubicBezTo>
                        <a:pt x="3" y="18"/>
                        <a:pt x="0" y="31"/>
                        <a:pt x="14" y="47"/>
                      </a:cubicBezTo>
                      <a:cubicBezTo>
                        <a:pt x="20" y="32"/>
                        <a:pt x="24" y="17"/>
                        <a:pt x="26" y="0"/>
                      </a:cubicBezTo>
                      <a:close/>
                    </a:path>
                  </a:pathLst>
                </a:custGeom>
                <a:solidFill>
                  <a:schemeClr val="accent4"/>
                </a:solidFill>
                <a:ln>
                  <a:noFill/>
                </a:ln>
                <a:effectLst>
                  <a:outerShdw blurRad="190500" dist="127000" dir="2700000" algn="tl" rotWithShape="0">
                    <a:schemeClr val="accent5">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 name="Freeform 29">
                  <a:extLst>
                    <a:ext uri="{FF2B5EF4-FFF2-40B4-BE49-F238E27FC236}">
                      <a16:creationId xmlns:a16="http://schemas.microsoft.com/office/drawing/2014/main" id="{A58C90D9-B60C-37BF-9A6C-E796191C566B}"/>
                    </a:ext>
                  </a:extLst>
                </p:cNvPr>
                <p:cNvSpPr>
                  <a:spLocks/>
                </p:cNvSpPr>
                <p:nvPr/>
              </p:nvSpPr>
              <p:spPr bwMode="auto">
                <a:xfrm>
                  <a:off x="9798368" y="3505834"/>
                  <a:ext cx="57150" cy="47625"/>
                </a:xfrm>
                <a:custGeom>
                  <a:avLst/>
                  <a:gdLst>
                    <a:gd name="T0" fmla="*/ 36 w 36"/>
                    <a:gd name="T1" fmla="*/ 0 h 30"/>
                    <a:gd name="T2" fmla="*/ 2 w 36"/>
                    <a:gd name="T3" fmla="*/ 19 h 30"/>
                    <a:gd name="T4" fmla="*/ 9 w 36"/>
                    <a:gd name="T5" fmla="*/ 28 h 30"/>
                    <a:gd name="T6" fmla="*/ 36 w 36"/>
                    <a:gd name="T7" fmla="*/ 0 h 30"/>
                  </a:gdLst>
                  <a:ahLst/>
                  <a:cxnLst>
                    <a:cxn ang="0">
                      <a:pos x="T0" y="T1"/>
                    </a:cxn>
                    <a:cxn ang="0">
                      <a:pos x="T2" y="T3"/>
                    </a:cxn>
                    <a:cxn ang="0">
                      <a:pos x="T4" y="T5"/>
                    </a:cxn>
                    <a:cxn ang="0">
                      <a:pos x="T6" y="T7"/>
                    </a:cxn>
                  </a:cxnLst>
                  <a:rect l="0" t="0" r="r" b="b"/>
                  <a:pathLst>
                    <a:path w="36" h="30">
                      <a:moveTo>
                        <a:pt x="36" y="0"/>
                      </a:moveTo>
                      <a:cubicBezTo>
                        <a:pt x="20" y="7"/>
                        <a:pt x="7" y="6"/>
                        <a:pt x="2" y="19"/>
                      </a:cubicBezTo>
                      <a:cubicBezTo>
                        <a:pt x="0" y="24"/>
                        <a:pt x="4" y="27"/>
                        <a:pt x="9" y="28"/>
                      </a:cubicBezTo>
                      <a:cubicBezTo>
                        <a:pt x="25" y="30"/>
                        <a:pt x="27" y="16"/>
                        <a:pt x="36" y="0"/>
                      </a:cubicBezTo>
                      <a:close/>
                    </a:path>
                  </a:pathLst>
                </a:custGeom>
                <a:solidFill>
                  <a:schemeClr val="accent4"/>
                </a:solidFill>
                <a:ln>
                  <a:noFill/>
                </a:ln>
                <a:effectLst>
                  <a:outerShdw blurRad="190500" dist="127000" dir="2700000" algn="tl" rotWithShape="0">
                    <a:schemeClr val="accent5">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 name="Group 9">
                <a:extLst>
                  <a:ext uri="{FF2B5EF4-FFF2-40B4-BE49-F238E27FC236}">
                    <a16:creationId xmlns:a16="http://schemas.microsoft.com/office/drawing/2014/main" id="{B5FA3AF1-9FD5-0A25-DF48-1274119980F3}"/>
                  </a:ext>
                </a:extLst>
              </p:cNvPr>
              <p:cNvGrpSpPr/>
              <p:nvPr/>
            </p:nvGrpSpPr>
            <p:grpSpPr>
              <a:xfrm>
                <a:off x="2618105" y="886460"/>
                <a:ext cx="4076701" cy="3014662"/>
                <a:chOff x="2618105" y="886460"/>
                <a:chExt cx="4076701" cy="3014662"/>
              </a:xfrm>
              <a:grpFill/>
            </p:grpSpPr>
            <p:sp>
              <p:nvSpPr>
                <p:cNvPr id="35" name="Freeform 30">
                  <a:extLst>
                    <a:ext uri="{FF2B5EF4-FFF2-40B4-BE49-F238E27FC236}">
                      <a16:creationId xmlns:a16="http://schemas.microsoft.com/office/drawing/2014/main" id="{04708C88-F3B1-C15A-2B78-02E5394F4897}"/>
                    </a:ext>
                  </a:extLst>
                </p:cNvPr>
                <p:cNvSpPr>
                  <a:spLocks noEditPoints="1"/>
                </p:cNvSpPr>
                <p:nvPr/>
              </p:nvSpPr>
              <p:spPr bwMode="auto">
                <a:xfrm>
                  <a:off x="2618105" y="1462722"/>
                  <a:ext cx="3011488" cy="2438400"/>
                </a:xfrm>
                <a:custGeom>
                  <a:avLst/>
                  <a:gdLst>
                    <a:gd name="T0" fmla="*/ 1866 w 1914"/>
                    <a:gd name="T1" fmla="*/ 600 h 1549"/>
                    <a:gd name="T2" fmla="*/ 1736 w 1914"/>
                    <a:gd name="T3" fmla="*/ 439 h 1549"/>
                    <a:gd name="T4" fmla="*/ 1632 w 1914"/>
                    <a:gd name="T5" fmla="*/ 406 h 1549"/>
                    <a:gd name="T6" fmla="*/ 1480 w 1914"/>
                    <a:gd name="T7" fmla="*/ 459 h 1549"/>
                    <a:gd name="T8" fmla="*/ 1468 w 1914"/>
                    <a:gd name="T9" fmla="*/ 644 h 1549"/>
                    <a:gd name="T10" fmla="*/ 1258 w 1914"/>
                    <a:gd name="T11" fmla="*/ 476 h 1549"/>
                    <a:gd name="T12" fmla="*/ 1305 w 1914"/>
                    <a:gd name="T13" fmla="*/ 330 h 1549"/>
                    <a:gd name="T14" fmla="*/ 1364 w 1914"/>
                    <a:gd name="T15" fmla="*/ 352 h 1549"/>
                    <a:gd name="T16" fmla="*/ 1453 w 1914"/>
                    <a:gd name="T17" fmla="*/ 334 h 1549"/>
                    <a:gd name="T18" fmla="*/ 1450 w 1914"/>
                    <a:gd name="T19" fmla="*/ 233 h 1549"/>
                    <a:gd name="T20" fmla="*/ 1537 w 1914"/>
                    <a:gd name="T21" fmla="*/ 196 h 1549"/>
                    <a:gd name="T22" fmla="*/ 1520 w 1914"/>
                    <a:gd name="T23" fmla="*/ 289 h 1549"/>
                    <a:gd name="T24" fmla="*/ 1576 w 1914"/>
                    <a:gd name="T25" fmla="*/ 337 h 1549"/>
                    <a:gd name="T26" fmla="*/ 1691 w 1914"/>
                    <a:gd name="T27" fmla="*/ 369 h 1549"/>
                    <a:gd name="T28" fmla="*/ 1697 w 1914"/>
                    <a:gd name="T29" fmla="*/ 278 h 1549"/>
                    <a:gd name="T30" fmla="*/ 1750 w 1914"/>
                    <a:gd name="T31" fmla="*/ 244 h 1549"/>
                    <a:gd name="T32" fmla="*/ 1639 w 1914"/>
                    <a:gd name="T33" fmla="*/ 125 h 1549"/>
                    <a:gd name="T34" fmla="*/ 1498 w 1914"/>
                    <a:gd name="T35" fmla="*/ 34 h 1549"/>
                    <a:gd name="T36" fmla="*/ 1302 w 1914"/>
                    <a:gd name="T37" fmla="*/ 122 h 1549"/>
                    <a:gd name="T38" fmla="*/ 1298 w 1914"/>
                    <a:gd name="T39" fmla="*/ 166 h 1549"/>
                    <a:gd name="T40" fmla="*/ 1289 w 1914"/>
                    <a:gd name="T41" fmla="*/ 36 h 1549"/>
                    <a:gd name="T42" fmla="*/ 1198 w 1914"/>
                    <a:gd name="T43" fmla="*/ 110 h 1549"/>
                    <a:gd name="T44" fmla="*/ 1171 w 1914"/>
                    <a:gd name="T45" fmla="*/ 157 h 1549"/>
                    <a:gd name="T46" fmla="*/ 1132 w 1914"/>
                    <a:gd name="T47" fmla="*/ 211 h 1549"/>
                    <a:gd name="T48" fmla="*/ 1096 w 1914"/>
                    <a:gd name="T49" fmla="*/ 170 h 1549"/>
                    <a:gd name="T50" fmla="*/ 1005 w 1914"/>
                    <a:gd name="T51" fmla="*/ 44 h 1549"/>
                    <a:gd name="T52" fmla="*/ 957 w 1914"/>
                    <a:gd name="T53" fmla="*/ 62 h 1549"/>
                    <a:gd name="T54" fmla="*/ 872 w 1914"/>
                    <a:gd name="T55" fmla="*/ 34 h 1549"/>
                    <a:gd name="T56" fmla="*/ 733 w 1914"/>
                    <a:gd name="T57" fmla="*/ 38 h 1549"/>
                    <a:gd name="T58" fmla="*/ 827 w 1914"/>
                    <a:gd name="T59" fmla="*/ 62 h 1549"/>
                    <a:gd name="T60" fmla="*/ 913 w 1914"/>
                    <a:gd name="T61" fmla="*/ 138 h 1549"/>
                    <a:gd name="T62" fmla="*/ 841 w 1914"/>
                    <a:gd name="T63" fmla="*/ 175 h 1549"/>
                    <a:gd name="T64" fmla="*/ 655 w 1914"/>
                    <a:gd name="T65" fmla="*/ 143 h 1549"/>
                    <a:gd name="T66" fmla="*/ 434 w 1914"/>
                    <a:gd name="T67" fmla="*/ 147 h 1549"/>
                    <a:gd name="T68" fmla="*/ 105 w 1914"/>
                    <a:gd name="T69" fmla="*/ 137 h 1549"/>
                    <a:gd name="T70" fmla="*/ 65 w 1914"/>
                    <a:gd name="T71" fmla="*/ 247 h 1549"/>
                    <a:gd name="T72" fmla="*/ 104 w 1914"/>
                    <a:gd name="T73" fmla="*/ 336 h 1549"/>
                    <a:gd name="T74" fmla="*/ 98 w 1914"/>
                    <a:gd name="T75" fmla="*/ 478 h 1549"/>
                    <a:gd name="T76" fmla="*/ 85 w 1914"/>
                    <a:gd name="T77" fmla="*/ 575 h 1549"/>
                    <a:gd name="T78" fmla="*/ 226 w 1914"/>
                    <a:gd name="T79" fmla="*/ 525 h 1549"/>
                    <a:gd name="T80" fmla="*/ 323 w 1914"/>
                    <a:gd name="T81" fmla="*/ 459 h 1549"/>
                    <a:gd name="T82" fmla="*/ 563 w 1914"/>
                    <a:gd name="T83" fmla="*/ 509 h 1549"/>
                    <a:gd name="T84" fmla="*/ 670 w 1914"/>
                    <a:gd name="T85" fmla="*/ 698 h 1549"/>
                    <a:gd name="T86" fmla="*/ 763 w 1914"/>
                    <a:gd name="T87" fmla="*/ 1000 h 1549"/>
                    <a:gd name="T88" fmla="*/ 900 w 1914"/>
                    <a:gd name="T89" fmla="*/ 1181 h 1549"/>
                    <a:gd name="T90" fmla="*/ 976 w 1914"/>
                    <a:gd name="T91" fmla="*/ 1231 h 1549"/>
                    <a:gd name="T92" fmla="*/ 1031 w 1914"/>
                    <a:gd name="T93" fmla="*/ 1298 h 1549"/>
                    <a:gd name="T94" fmla="*/ 1317 w 1914"/>
                    <a:gd name="T95" fmla="*/ 1436 h 1549"/>
                    <a:gd name="T96" fmla="*/ 1436 w 1914"/>
                    <a:gd name="T97" fmla="*/ 1537 h 1549"/>
                    <a:gd name="T98" fmla="*/ 1425 w 1914"/>
                    <a:gd name="T99" fmla="*/ 1479 h 1549"/>
                    <a:gd name="T100" fmla="*/ 1324 w 1914"/>
                    <a:gd name="T101" fmla="*/ 1361 h 1549"/>
                    <a:gd name="T102" fmla="*/ 1294 w 1914"/>
                    <a:gd name="T103" fmla="*/ 1266 h 1549"/>
                    <a:gd name="T104" fmla="*/ 1183 w 1914"/>
                    <a:gd name="T105" fmla="*/ 1212 h 1549"/>
                    <a:gd name="T106" fmla="*/ 1317 w 1914"/>
                    <a:gd name="T107" fmla="*/ 1119 h 1549"/>
                    <a:gd name="T108" fmla="*/ 1431 w 1914"/>
                    <a:gd name="T109" fmla="*/ 1208 h 1549"/>
                    <a:gd name="T110" fmla="*/ 1517 w 1914"/>
                    <a:gd name="T111" fmla="*/ 1033 h 1549"/>
                    <a:gd name="T112" fmla="*/ 1628 w 1914"/>
                    <a:gd name="T113" fmla="*/ 858 h 1549"/>
                    <a:gd name="T114" fmla="*/ 1773 w 1914"/>
                    <a:gd name="T115" fmla="*/ 814 h 1549"/>
                    <a:gd name="T116" fmla="*/ 1715 w 1914"/>
                    <a:gd name="T117" fmla="*/ 696 h 1549"/>
                    <a:gd name="T118" fmla="*/ 1887 w 1914"/>
                    <a:gd name="T119" fmla="*/ 756 h 1549"/>
                    <a:gd name="T120" fmla="*/ 955 w 1914"/>
                    <a:gd name="T121" fmla="*/ 1182 h 15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914" h="1549">
                      <a:moveTo>
                        <a:pt x="1906" y="722"/>
                      </a:moveTo>
                      <a:cubicBezTo>
                        <a:pt x="1904" y="704"/>
                        <a:pt x="1897" y="696"/>
                        <a:pt x="1879" y="700"/>
                      </a:cubicBezTo>
                      <a:cubicBezTo>
                        <a:pt x="1867" y="702"/>
                        <a:pt x="1863" y="694"/>
                        <a:pt x="1866" y="682"/>
                      </a:cubicBezTo>
                      <a:cubicBezTo>
                        <a:pt x="1868" y="674"/>
                        <a:pt x="1866" y="665"/>
                        <a:pt x="1873" y="657"/>
                      </a:cubicBezTo>
                      <a:cubicBezTo>
                        <a:pt x="1881" y="645"/>
                        <a:pt x="1876" y="604"/>
                        <a:pt x="1866" y="600"/>
                      </a:cubicBezTo>
                      <a:cubicBezTo>
                        <a:pt x="1847" y="592"/>
                        <a:pt x="1842" y="566"/>
                        <a:pt x="1820" y="562"/>
                      </a:cubicBezTo>
                      <a:cubicBezTo>
                        <a:pt x="1815" y="561"/>
                        <a:pt x="1811" y="558"/>
                        <a:pt x="1806" y="555"/>
                      </a:cubicBezTo>
                      <a:cubicBezTo>
                        <a:pt x="1796" y="548"/>
                        <a:pt x="1782" y="542"/>
                        <a:pt x="1781" y="530"/>
                      </a:cubicBezTo>
                      <a:cubicBezTo>
                        <a:pt x="1778" y="499"/>
                        <a:pt x="1757" y="479"/>
                        <a:pt x="1746" y="454"/>
                      </a:cubicBezTo>
                      <a:cubicBezTo>
                        <a:pt x="1744" y="448"/>
                        <a:pt x="1739" y="445"/>
                        <a:pt x="1736" y="439"/>
                      </a:cubicBezTo>
                      <a:cubicBezTo>
                        <a:pt x="1730" y="429"/>
                        <a:pt x="1720" y="426"/>
                        <a:pt x="1710" y="428"/>
                      </a:cubicBezTo>
                      <a:cubicBezTo>
                        <a:pt x="1701" y="430"/>
                        <a:pt x="1693" y="434"/>
                        <a:pt x="1692" y="448"/>
                      </a:cubicBezTo>
                      <a:cubicBezTo>
                        <a:pt x="1692" y="461"/>
                        <a:pt x="1682" y="470"/>
                        <a:pt x="1670" y="468"/>
                      </a:cubicBezTo>
                      <a:cubicBezTo>
                        <a:pt x="1649" y="465"/>
                        <a:pt x="1644" y="453"/>
                        <a:pt x="1649" y="429"/>
                      </a:cubicBezTo>
                      <a:cubicBezTo>
                        <a:pt x="1651" y="415"/>
                        <a:pt x="1649" y="404"/>
                        <a:pt x="1632" y="406"/>
                      </a:cubicBezTo>
                      <a:cubicBezTo>
                        <a:pt x="1621" y="408"/>
                        <a:pt x="1615" y="402"/>
                        <a:pt x="1609" y="393"/>
                      </a:cubicBezTo>
                      <a:cubicBezTo>
                        <a:pt x="1598" y="377"/>
                        <a:pt x="1584" y="364"/>
                        <a:pt x="1563" y="368"/>
                      </a:cubicBezTo>
                      <a:cubicBezTo>
                        <a:pt x="1549" y="370"/>
                        <a:pt x="1536" y="368"/>
                        <a:pt x="1522" y="365"/>
                      </a:cubicBezTo>
                      <a:cubicBezTo>
                        <a:pt x="1489" y="355"/>
                        <a:pt x="1480" y="368"/>
                        <a:pt x="1485" y="404"/>
                      </a:cubicBezTo>
                      <a:cubicBezTo>
                        <a:pt x="1487" y="421"/>
                        <a:pt x="1496" y="441"/>
                        <a:pt x="1480" y="459"/>
                      </a:cubicBezTo>
                      <a:cubicBezTo>
                        <a:pt x="1471" y="470"/>
                        <a:pt x="1480" y="495"/>
                        <a:pt x="1492" y="504"/>
                      </a:cubicBezTo>
                      <a:cubicBezTo>
                        <a:pt x="1515" y="520"/>
                        <a:pt x="1509" y="540"/>
                        <a:pt x="1491" y="551"/>
                      </a:cubicBezTo>
                      <a:cubicBezTo>
                        <a:pt x="1487" y="553"/>
                        <a:pt x="1484" y="557"/>
                        <a:pt x="1480" y="559"/>
                      </a:cubicBezTo>
                      <a:cubicBezTo>
                        <a:pt x="1456" y="571"/>
                        <a:pt x="1454" y="578"/>
                        <a:pt x="1463" y="604"/>
                      </a:cubicBezTo>
                      <a:cubicBezTo>
                        <a:pt x="1468" y="617"/>
                        <a:pt x="1475" y="630"/>
                        <a:pt x="1468" y="644"/>
                      </a:cubicBezTo>
                      <a:cubicBezTo>
                        <a:pt x="1443" y="628"/>
                        <a:pt x="1435" y="603"/>
                        <a:pt x="1435" y="576"/>
                      </a:cubicBezTo>
                      <a:cubicBezTo>
                        <a:pt x="1436" y="558"/>
                        <a:pt x="1429" y="553"/>
                        <a:pt x="1414" y="555"/>
                      </a:cubicBezTo>
                      <a:cubicBezTo>
                        <a:pt x="1389" y="559"/>
                        <a:pt x="1367" y="546"/>
                        <a:pt x="1349" y="531"/>
                      </a:cubicBezTo>
                      <a:cubicBezTo>
                        <a:pt x="1331" y="517"/>
                        <a:pt x="1310" y="509"/>
                        <a:pt x="1293" y="507"/>
                      </a:cubicBezTo>
                      <a:cubicBezTo>
                        <a:pt x="1271" y="503"/>
                        <a:pt x="1263" y="494"/>
                        <a:pt x="1258" y="476"/>
                      </a:cubicBezTo>
                      <a:cubicBezTo>
                        <a:pt x="1255" y="468"/>
                        <a:pt x="1253" y="466"/>
                        <a:pt x="1245" y="465"/>
                      </a:cubicBezTo>
                      <a:cubicBezTo>
                        <a:pt x="1227" y="465"/>
                        <a:pt x="1224" y="457"/>
                        <a:pt x="1233" y="440"/>
                      </a:cubicBezTo>
                      <a:cubicBezTo>
                        <a:pt x="1235" y="434"/>
                        <a:pt x="1239" y="429"/>
                        <a:pt x="1241" y="424"/>
                      </a:cubicBezTo>
                      <a:cubicBezTo>
                        <a:pt x="1250" y="407"/>
                        <a:pt x="1258" y="390"/>
                        <a:pt x="1274" y="382"/>
                      </a:cubicBezTo>
                      <a:cubicBezTo>
                        <a:pt x="1296" y="370"/>
                        <a:pt x="1305" y="355"/>
                        <a:pt x="1305" y="330"/>
                      </a:cubicBezTo>
                      <a:cubicBezTo>
                        <a:pt x="1305" y="321"/>
                        <a:pt x="1305" y="311"/>
                        <a:pt x="1305" y="300"/>
                      </a:cubicBezTo>
                      <a:cubicBezTo>
                        <a:pt x="1317" y="314"/>
                        <a:pt x="1337" y="306"/>
                        <a:pt x="1353" y="309"/>
                      </a:cubicBezTo>
                      <a:cubicBezTo>
                        <a:pt x="1348" y="316"/>
                        <a:pt x="1352" y="325"/>
                        <a:pt x="1347" y="333"/>
                      </a:cubicBezTo>
                      <a:cubicBezTo>
                        <a:pt x="1339" y="344"/>
                        <a:pt x="1340" y="353"/>
                        <a:pt x="1357" y="350"/>
                      </a:cubicBezTo>
                      <a:cubicBezTo>
                        <a:pt x="1360" y="350"/>
                        <a:pt x="1361" y="347"/>
                        <a:pt x="1364" y="352"/>
                      </a:cubicBezTo>
                      <a:cubicBezTo>
                        <a:pt x="1372" y="371"/>
                        <a:pt x="1382" y="365"/>
                        <a:pt x="1394" y="355"/>
                      </a:cubicBezTo>
                      <a:cubicBezTo>
                        <a:pt x="1403" y="347"/>
                        <a:pt x="1412" y="333"/>
                        <a:pt x="1426" y="350"/>
                      </a:cubicBezTo>
                      <a:cubicBezTo>
                        <a:pt x="1430" y="354"/>
                        <a:pt x="1441" y="351"/>
                        <a:pt x="1449" y="351"/>
                      </a:cubicBezTo>
                      <a:cubicBezTo>
                        <a:pt x="1454" y="351"/>
                        <a:pt x="1457" y="348"/>
                        <a:pt x="1458" y="344"/>
                      </a:cubicBezTo>
                      <a:cubicBezTo>
                        <a:pt x="1460" y="339"/>
                        <a:pt x="1454" y="337"/>
                        <a:pt x="1453" y="334"/>
                      </a:cubicBezTo>
                      <a:cubicBezTo>
                        <a:pt x="1450" y="327"/>
                        <a:pt x="1441" y="333"/>
                        <a:pt x="1439" y="325"/>
                      </a:cubicBezTo>
                      <a:cubicBezTo>
                        <a:pt x="1435" y="305"/>
                        <a:pt x="1418" y="304"/>
                        <a:pt x="1406" y="296"/>
                      </a:cubicBezTo>
                      <a:cubicBezTo>
                        <a:pt x="1399" y="292"/>
                        <a:pt x="1384" y="293"/>
                        <a:pt x="1385" y="285"/>
                      </a:cubicBezTo>
                      <a:cubicBezTo>
                        <a:pt x="1387" y="271"/>
                        <a:pt x="1401" y="280"/>
                        <a:pt x="1409" y="279"/>
                      </a:cubicBezTo>
                      <a:cubicBezTo>
                        <a:pt x="1434" y="277"/>
                        <a:pt x="1453" y="258"/>
                        <a:pt x="1450" y="233"/>
                      </a:cubicBezTo>
                      <a:cubicBezTo>
                        <a:pt x="1449" y="216"/>
                        <a:pt x="1452" y="199"/>
                        <a:pt x="1451" y="182"/>
                      </a:cubicBezTo>
                      <a:cubicBezTo>
                        <a:pt x="1450" y="169"/>
                        <a:pt x="1446" y="153"/>
                        <a:pt x="1468" y="163"/>
                      </a:cubicBezTo>
                      <a:cubicBezTo>
                        <a:pt x="1473" y="165"/>
                        <a:pt x="1480" y="164"/>
                        <a:pt x="1485" y="162"/>
                      </a:cubicBezTo>
                      <a:cubicBezTo>
                        <a:pt x="1497" y="158"/>
                        <a:pt x="1520" y="170"/>
                        <a:pt x="1517" y="180"/>
                      </a:cubicBezTo>
                      <a:cubicBezTo>
                        <a:pt x="1509" y="210"/>
                        <a:pt x="1529" y="198"/>
                        <a:pt x="1537" y="196"/>
                      </a:cubicBezTo>
                      <a:cubicBezTo>
                        <a:pt x="1550" y="191"/>
                        <a:pt x="1546" y="200"/>
                        <a:pt x="1546" y="206"/>
                      </a:cubicBezTo>
                      <a:cubicBezTo>
                        <a:pt x="1552" y="203"/>
                        <a:pt x="1557" y="206"/>
                        <a:pt x="1561" y="209"/>
                      </a:cubicBezTo>
                      <a:cubicBezTo>
                        <a:pt x="1585" y="225"/>
                        <a:pt x="1585" y="237"/>
                        <a:pt x="1564" y="258"/>
                      </a:cubicBezTo>
                      <a:cubicBezTo>
                        <a:pt x="1560" y="261"/>
                        <a:pt x="1555" y="265"/>
                        <a:pt x="1554" y="271"/>
                      </a:cubicBezTo>
                      <a:cubicBezTo>
                        <a:pt x="1548" y="291"/>
                        <a:pt x="1540" y="298"/>
                        <a:pt x="1520" y="289"/>
                      </a:cubicBezTo>
                      <a:cubicBezTo>
                        <a:pt x="1503" y="283"/>
                        <a:pt x="1499" y="296"/>
                        <a:pt x="1490" y="303"/>
                      </a:cubicBezTo>
                      <a:cubicBezTo>
                        <a:pt x="1484" y="308"/>
                        <a:pt x="1485" y="317"/>
                        <a:pt x="1488" y="323"/>
                      </a:cubicBezTo>
                      <a:cubicBezTo>
                        <a:pt x="1493" y="334"/>
                        <a:pt x="1504" y="334"/>
                        <a:pt x="1515" y="334"/>
                      </a:cubicBezTo>
                      <a:cubicBezTo>
                        <a:pt x="1521" y="334"/>
                        <a:pt x="1526" y="330"/>
                        <a:pt x="1532" y="329"/>
                      </a:cubicBezTo>
                      <a:cubicBezTo>
                        <a:pt x="1547" y="329"/>
                        <a:pt x="1563" y="320"/>
                        <a:pt x="1576" y="337"/>
                      </a:cubicBezTo>
                      <a:cubicBezTo>
                        <a:pt x="1583" y="346"/>
                        <a:pt x="1588" y="360"/>
                        <a:pt x="1596" y="362"/>
                      </a:cubicBezTo>
                      <a:cubicBezTo>
                        <a:pt x="1622" y="370"/>
                        <a:pt x="1643" y="391"/>
                        <a:pt x="1670" y="394"/>
                      </a:cubicBezTo>
                      <a:cubicBezTo>
                        <a:pt x="1678" y="395"/>
                        <a:pt x="1687" y="401"/>
                        <a:pt x="1694" y="394"/>
                      </a:cubicBezTo>
                      <a:cubicBezTo>
                        <a:pt x="1701" y="386"/>
                        <a:pt x="1689" y="380"/>
                        <a:pt x="1689" y="372"/>
                      </a:cubicBezTo>
                      <a:cubicBezTo>
                        <a:pt x="1689" y="371"/>
                        <a:pt x="1690" y="370"/>
                        <a:pt x="1691" y="369"/>
                      </a:cubicBezTo>
                      <a:cubicBezTo>
                        <a:pt x="1712" y="380"/>
                        <a:pt x="1727" y="373"/>
                        <a:pt x="1724" y="351"/>
                      </a:cubicBezTo>
                      <a:cubicBezTo>
                        <a:pt x="1721" y="334"/>
                        <a:pt x="1714" y="316"/>
                        <a:pt x="1697" y="308"/>
                      </a:cubicBezTo>
                      <a:cubicBezTo>
                        <a:pt x="1685" y="303"/>
                        <a:pt x="1677" y="296"/>
                        <a:pt x="1677" y="281"/>
                      </a:cubicBezTo>
                      <a:cubicBezTo>
                        <a:pt x="1677" y="275"/>
                        <a:pt x="1676" y="269"/>
                        <a:pt x="1684" y="270"/>
                      </a:cubicBezTo>
                      <a:cubicBezTo>
                        <a:pt x="1690" y="271"/>
                        <a:pt x="1697" y="267"/>
                        <a:pt x="1697" y="278"/>
                      </a:cubicBezTo>
                      <a:cubicBezTo>
                        <a:pt x="1696" y="298"/>
                        <a:pt x="1710" y="305"/>
                        <a:pt x="1724" y="311"/>
                      </a:cubicBezTo>
                      <a:cubicBezTo>
                        <a:pt x="1734" y="315"/>
                        <a:pt x="1742" y="315"/>
                        <a:pt x="1740" y="300"/>
                      </a:cubicBezTo>
                      <a:cubicBezTo>
                        <a:pt x="1740" y="292"/>
                        <a:pt x="1744" y="293"/>
                        <a:pt x="1750" y="291"/>
                      </a:cubicBezTo>
                      <a:cubicBezTo>
                        <a:pt x="1763" y="287"/>
                        <a:pt x="1763" y="274"/>
                        <a:pt x="1764" y="262"/>
                      </a:cubicBezTo>
                      <a:cubicBezTo>
                        <a:pt x="1765" y="250"/>
                        <a:pt x="1764" y="243"/>
                        <a:pt x="1750" y="244"/>
                      </a:cubicBezTo>
                      <a:cubicBezTo>
                        <a:pt x="1744" y="244"/>
                        <a:pt x="1735" y="237"/>
                        <a:pt x="1734" y="234"/>
                      </a:cubicBezTo>
                      <a:cubicBezTo>
                        <a:pt x="1728" y="216"/>
                        <a:pt x="1715" y="217"/>
                        <a:pt x="1701" y="214"/>
                      </a:cubicBezTo>
                      <a:cubicBezTo>
                        <a:pt x="1667" y="208"/>
                        <a:pt x="1668" y="207"/>
                        <a:pt x="1664" y="174"/>
                      </a:cubicBezTo>
                      <a:cubicBezTo>
                        <a:pt x="1663" y="169"/>
                        <a:pt x="1665" y="166"/>
                        <a:pt x="1665" y="162"/>
                      </a:cubicBezTo>
                      <a:cubicBezTo>
                        <a:pt x="1666" y="150"/>
                        <a:pt x="1650" y="129"/>
                        <a:pt x="1639" y="125"/>
                      </a:cubicBezTo>
                      <a:cubicBezTo>
                        <a:pt x="1628" y="121"/>
                        <a:pt x="1615" y="123"/>
                        <a:pt x="1608" y="106"/>
                      </a:cubicBezTo>
                      <a:cubicBezTo>
                        <a:pt x="1605" y="97"/>
                        <a:pt x="1590" y="91"/>
                        <a:pt x="1582" y="99"/>
                      </a:cubicBezTo>
                      <a:cubicBezTo>
                        <a:pt x="1571" y="110"/>
                        <a:pt x="1566" y="97"/>
                        <a:pt x="1565" y="95"/>
                      </a:cubicBezTo>
                      <a:cubicBezTo>
                        <a:pt x="1553" y="69"/>
                        <a:pt x="1522" y="67"/>
                        <a:pt x="1511" y="42"/>
                      </a:cubicBezTo>
                      <a:cubicBezTo>
                        <a:pt x="1509" y="37"/>
                        <a:pt x="1502" y="34"/>
                        <a:pt x="1498" y="34"/>
                      </a:cubicBezTo>
                      <a:cubicBezTo>
                        <a:pt x="1469" y="31"/>
                        <a:pt x="1439" y="28"/>
                        <a:pt x="1410" y="29"/>
                      </a:cubicBezTo>
                      <a:cubicBezTo>
                        <a:pt x="1399" y="29"/>
                        <a:pt x="1391" y="32"/>
                        <a:pt x="1378" y="26"/>
                      </a:cubicBezTo>
                      <a:cubicBezTo>
                        <a:pt x="1360" y="17"/>
                        <a:pt x="1334" y="20"/>
                        <a:pt x="1316" y="38"/>
                      </a:cubicBezTo>
                      <a:cubicBezTo>
                        <a:pt x="1302" y="52"/>
                        <a:pt x="1296" y="69"/>
                        <a:pt x="1293" y="87"/>
                      </a:cubicBezTo>
                      <a:cubicBezTo>
                        <a:pt x="1290" y="99"/>
                        <a:pt x="1295" y="110"/>
                        <a:pt x="1302" y="122"/>
                      </a:cubicBezTo>
                      <a:cubicBezTo>
                        <a:pt x="1312" y="140"/>
                        <a:pt x="1320" y="151"/>
                        <a:pt x="1339" y="151"/>
                      </a:cubicBezTo>
                      <a:cubicBezTo>
                        <a:pt x="1351" y="151"/>
                        <a:pt x="1358" y="155"/>
                        <a:pt x="1360" y="168"/>
                      </a:cubicBezTo>
                      <a:cubicBezTo>
                        <a:pt x="1361" y="184"/>
                        <a:pt x="1354" y="204"/>
                        <a:pt x="1344" y="207"/>
                      </a:cubicBezTo>
                      <a:cubicBezTo>
                        <a:pt x="1343" y="176"/>
                        <a:pt x="1338" y="170"/>
                        <a:pt x="1307" y="168"/>
                      </a:cubicBezTo>
                      <a:cubicBezTo>
                        <a:pt x="1304" y="168"/>
                        <a:pt x="1299" y="168"/>
                        <a:pt x="1298" y="166"/>
                      </a:cubicBezTo>
                      <a:cubicBezTo>
                        <a:pt x="1287" y="152"/>
                        <a:pt x="1268" y="151"/>
                        <a:pt x="1258" y="134"/>
                      </a:cubicBezTo>
                      <a:cubicBezTo>
                        <a:pt x="1252" y="125"/>
                        <a:pt x="1251" y="109"/>
                        <a:pt x="1247" y="108"/>
                      </a:cubicBezTo>
                      <a:cubicBezTo>
                        <a:pt x="1224" y="99"/>
                        <a:pt x="1235" y="86"/>
                        <a:pt x="1239" y="72"/>
                      </a:cubicBezTo>
                      <a:cubicBezTo>
                        <a:pt x="1240" y="67"/>
                        <a:pt x="1240" y="65"/>
                        <a:pt x="1244" y="66"/>
                      </a:cubicBezTo>
                      <a:cubicBezTo>
                        <a:pt x="1270" y="75"/>
                        <a:pt x="1275" y="48"/>
                        <a:pt x="1289" y="36"/>
                      </a:cubicBezTo>
                      <a:cubicBezTo>
                        <a:pt x="1295" y="31"/>
                        <a:pt x="1294" y="25"/>
                        <a:pt x="1284" y="23"/>
                      </a:cubicBezTo>
                      <a:cubicBezTo>
                        <a:pt x="1261" y="18"/>
                        <a:pt x="1238" y="19"/>
                        <a:pt x="1215" y="19"/>
                      </a:cubicBezTo>
                      <a:cubicBezTo>
                        <a:pt x="1213" y="19"/>
                        <a:pt x="1210" y="20"/>
                        <a:pt x="1210" y="22"/>
                      </a:cubicBezTo>
                      <a:cubicBezTo>
                        <a:pt x="1205" y="39"/>
                        <a:pt x="1192" y="55"/>
                        <a:pt x="1207" y="75"/>
                      </a:cubicBezTo>
                      <a:cubicBezTo>
                        <a:pt x="1213" y="84"/>
                        <a:pt x="1207" y="103"/>
                        <a:pt x="1198" y="110"/>
                      </a:cubicBezTo>
                      <a:cubicBezTo>
                        <a:pt x="1183" y="122"/>
                        <a:pt x="1183" y="157"/>
                        <a:pt x="1200" y="162"/>
                      </a:cubicBezTo>
                      <a:cubicBezTo>
                        <a:pt x="1219" y="169"/>
                        <a:pt x="1212" y="181"/>
                        <a:pt x="1213" y="193"/>
                      </a:cubicBezTo>
                      <a:cubicBezTo>
                        <a:pt x="1213" y="199"/>
                        <a:pt x="1212" y="202"/>
                        <a:pt x="1205" y="202"/>
                      </a:cubicBezTo>
                      <a:cubicBezTo>
                        <a:pt x="1197" y="203"/>
                        <a:pt x="1193" y="194"/>
                        <a:pt x="1195" y="191"/>
                      </a:cubicBezTo>
                      <a:cubicBezTo>
                        <a:pt x="1205" y="165"/>
                        <a:pt x="1183" y="163"/>
                        <a:pt x="1171" y="157"/>
                      </a:cubicBezTo>
                      <a:cubicBezTo>
                        <a:pt x="1157" y="149"/>
                        <a:pt x="1155" y="163"/>
                        <a:pt x="1150" y="173"/>
                      </a:cubicBezTo>
                      <a:cubicBezTo>
                        <a:pt x="1149" y="176"/>
                        <a:pt x="1146" y="179"/>
                        <a:pt x="1143" y="180"/>
                      </a:cubicBezTo>
                      <a:cubicBezTo>
                        <a:pt x="1136" y="182"/>
                        <a:pt x="1137" y="185"/>
                        <a:pt x="1141" y="190"/>
                      </a:cubicBezTo>
                      <a:cubicBezTo>
                        <a:pt x="1143" y="194"/>
                        <a:pt x="1152" y="193"/>
                        <a:pt x="1146" y="202"/>
                      </a:cubicBezTo>
                      <a:cubicBezTo>
                        <a:pt x="1142" y="208"/>
                        <a:pt x="1138" y="211"/>
                        <a:pt x="1132" y="211"/>
                      </a:cubicBezTo>
                      <a:cubicBezTo>
                        <a:pt x="1123" y="211"/>
                        <a:pt x="1114" y="214"/>
                        <a:pt x="1106" y="212"/>
                      </a:cubicBezTo>
                      <a:cubicBezTo>
                        <a:pt x="1091" y="206"/>
                        <a:pt x="1072" y="210"/>
                        <a:pt x="1057" y="193"/>
                      </a:cubicBezTo>
                      <a:cubicBezTo>
                        <a:pt x="1064" y="194"/>
                        <a:pt x="1069" y="193"/>
                        <a:pt x="1073" y="195"/>
                      </a:cubicBezTo>
                      <a:cubicBezTo>
                        <a:pt x="1083" y="202"/>
                        <a:pt x="1093" y="196"/>
                        <a:pt x="1100" y="191"/>
                      </a:cubicBezTo>
                      <a:cubicBezTo>
                        <a:pt x="1104" y="188"/>
                        <a:pt x="1105" y="176"/>
                        <a:pt x="1096" y="170"/>
                      </a:cubicBezTo>
                      <a:cubicBezTo>
                        <a:pt x="1093" y="169"/>
                        <a:pt x="1096" y="166"/>
                        <a:pt x="1097" y="164"/>
                      </a:cubicBezTo>
                      <a:cubicBezTo>
                        <a:pt x="1106" y="146"/>
                        <a:pt x="1103" y="138"/>
                        <a:pt x="1084" y="134"/>
                      </a:cubicBezTo>
                      <a:cubicBezTo>
                        <a:pt x="1073" y="132"/>
                        <a:pt x="1063" y="126"/>
                        <a:pt x="1063" y="116"/>
                      </a:cubicBezTo>
                      <a:cubicBezTo>
                        <a:pt x="1063" y="99"/>
                        <a:pt x="1055" y="87"/>
                        <a:pt x="1050" y="73"/>
                      </a:cubicBezTo>
                      <a:cubicBezTo>
                        <a:pt x="1042" y="50"/>
                        <a:pt x="1028" y="43"/>
                        <a:pt x="1005" y="44"/>
                      </a:cubicBezTo>
                      <a:cubicBezTo>
                        <a:pt x="994" y="45"/>
                        <a:pt x="989" y="49"/>
                        <a:pt x="991" y="61"/>
                      </a:cubicBezTo>
                      <a:cubicBezTo>
                        <a:pt x="995" y="63"/>
                        <a:pt x="995" y="65"/>
                        <a:pt x="994" y="69"/>
                      </a:cubicBezTo>
                      <a:cubicBezTo>
                        <a:pt x="992" y="67"/>
                        <a:pt x="990" y="66"/>
                        <a:pt x="988" y="65"/>
                      </a:cubicBezTo>
                      <a:cubicBezTo>
                        <a:pt x="982" y="60"/>
                        <a:pt x="975" y="56"/>
                        <a:pt x="967" y="57"/>
                      </a:cubicBezTo>
                      <a:cubicBezTo>
                        <a:pt x="963" y="58"/>
                        <a:pt x="959" y="53"/>
                        <a:pt x="957" y="62"/>
                      </a:cubicBezTo>
                      <a:cubicBezTo>
                        <a:pt x="956" y="72"/>
                        <a:pt x="950" y="72"/>
                        <a:pt x="942" y="67"/>
                      </a:cubicBezTo>
                      <a:cubicBezTo>
                        <a:pt x="931" y="61"/>
                        <a:pt x="923" y="45"/>
                        <a:pt x="908" y="59"/>
                      </a:cubicBezTo>
                      <a:cubicBezTo>
                        <a:pt x="905" y="62"/>
                        <a:pt x="904" y="59"/>
                        <a:pt x="904" y="56"/>
                      </a:cubicBezTo>
                      <a:cubicBezTo>
                        <a:pt x="898" y="35"/>
                        <a:pt x="886" y="44"/>
                        <a:pt x="874" y="49"/>
                      </a:cubicBezTo>
                      <a:cubicBezTo>
                        <a:pt x="874" y="43"/>
                        <a:pt x="877" y="38"/>
                        <a:pt x="872" y="34"/>
                      </a:cubicBezTo>
                      <a:cubicBezTo>
                        <a:pt x="858" y="23"/>
                        <a:pt x="845" y="10"/>
                        <a:pt x="826" y="15"/>
                      </a:cubicBezTo>
                      <a:cubicBezTo>
                        <a:pt x="816" y="17"/>
                        <a:pt x="806" y="16"/>
                        <a:pt x="797" y="11"/>
                      </a:cubicBezTo>
                      <a:cubicBezTo>
                        <a:pt x="778" y="0"/>
                        <a:pt x="758" y="6"/>
                        <a:pt x="738" y="7"/>
                      </a:cubicBezTo>
                      <a:cubicBezTo>
                        <a:pt x="728" y="7"/>
                        <a:pt x="719" y="12"/>
                        <a:pt x="731" y="25"/>
                      </a:cubicBezTo>
                      <a:cubicBezTo>
                        <a:pt x="736" y="29"/>
                        <a:pt x="738" y="31"/>
                        <a:pt x="733" y="38"/>
                      </a:cubicBezTo>
                      <a:cubicBezTo>
                        <a:pt x="723" y="54"/>
                        <a:pt x="714" y="72"/>
                        <a:pt x="705" y="88"/>
                      </a:cubicBezTo>
                      <a:cubicBezTo>
                        <a:pt x="712" y="92"/>
                        <a:pt x="720" y="93"/>
                        <a:pt x="725" y="98"/>
                      </a:cubicBezTo>
                      <a:cubicBezTo>
                        <a:pt x="742" y="116"/>
                        <a:pt x="760" y="123"/>
                        <a:pt x="782" y="109"/>
                      </a:cubicBezTo>
                      <a:cubicBezTo>
                        <a:pt x="786" y="106"/>
                        <a:pt x="792" y="109"/>
                        <a:pt x="793" y="101"/>
                      </a:cubicBezTo>
                      <a:cubicBezTo>
                        <a:pt x="797" y="82"/>
                        <a:pt x="814" y="77"/>
                        <a:pt x="827" y="62"/>
                      </a:cubicBezTo>
                      <a:cubicBezTo>
                        <a:pt x="824" y="76"/>
                        <a:pt x="824" y="84"/>
                        <a:pt x="816" y="90"/>
                      </a:cubicBezTo>
                      <a:cubicBezTo>
                        <a:pt x="810" y="95"/>
                        <a:pt x="808" y="103"/>
                        <a:pt x="820" y="104"/>
                      </a:cubicBezTo>
                      <a:cubicBezTo>
                        <a:pt x="828" y="105"/>
                        <a:pt x="834" y="113"/>
                        <a:pt x="833" y="117"/>
                      </a:cubicBezTo>
                      <a:cubicBezTo>
                        <a:pt x="828" y="138"/>
                        <a:pt x="839" y="138"/>
                        <a:pt x="852" y="138"/>
                      </a:cubicBezTo>
                      <a:cubicBezTo>
                        <a:pt x="872" y="138"/>
                        <a:pt x="892" y="138"/>
                        <a:pt x="913" y="138"/>
                      </a:cubicBezTo>
                      <a:cubicBezTo>
                        <a:pt x="896" y="143"/>
                        <a:pt x="879" y="141"/>
                        <a:pt x="862" y="146"/>
                      </a:cubicBezTo>
                      <a:cubicBezTo>
                        <a:pt x="856" y="148"/>
                        <a:pt x="847" y="148"/>
                        <a:pt x="845" y="155"/>
                      </a:cubicBezTo>
                      <a:cubicBezTo>
                        <a:pt x="841" y="164"/>
                        <a:pt x="850" y="167"/>
                        <a:pt x="854" y="173"/>
                      </a:cubicBezTo>
                      <a:cubicBezTo>
                        <a:pt x="855" y="174"/>
                        <a:pt x="855" y="176"/>
                        <a:pt x="856" y="178"/>
                      </a:cubicBezTo>
                      <a:cubicBezTo>
                        <a:pt x="851" y="174"/>
                        <a:pt x="845" y="177"/>
                        <a:pt x="841" y="175"/>
                      </a:cubicBezTo>
                      <a:cubicBezTo>
                        <a:pt x="808" y="164"/>
                        <a:pt x="778" y="143"/>
                        <a:pt x="742" y="152"/>
                      </a:cubicBezTo>
                      <a:cubicBezTo>
                        <a:pt x="740" y="152"/>
                        <a:pt x="739" y="155"/>
                        <a:pt x="738" y="152"/>
                      </a:cubicBezTo>
                      <a:cubicBezTo>
                        <a:pt x="733" y="133"/>
                        <a:pt x="717" y="140"/>
                        <a:pt x="711" y="144"/>
                      </a:cubicBezTo>
                      <a:cubicBezTo>
                        <a:pt x="702" y="151"/>
                        <a:pt x="699" y="146"/>
                        <a:pt x="694" y="141"/>
                      </a:cubicBezTo>
                      <a:cubicBezTo>
                        <a:pt x="677" y="125"/>
                        <a:pt x="671" y="126"/>
                        <a:pt x="655" y="143"/>
                      </a:cubicBezTo>
                      <a:cubicBezTo>
                        <a:pt x="653" y="145"/>
                        <a:pt x="650" y="146"/>
                        <a:pt x="648" y="146"/>
                      </a:cubicBezTo>
                      <a:cubicBezTo>
                        <a:pt x="628" y="145"/>
                        <a:pt x="609" y="154"/>
                        <a:pt x="588" y="155"/>
                      </a:cubicBezTo>
                      <a:cubicBezTo>
                        <a:pt x="577" y="156"/>
                        <a:pt x="567" y="161"/>
                        <a:pt x="560" y="170"/>
                      </a:cubicBezTo>
                      <a:cubicBezTo>
                        <a:pt x="551" y="180"/>
                        <a:pt x="544" y="183"/>
                        <a:pt x="532" y="177"/>
                      </a:cubicBezTo>
                      <a:cubicBezTo>
                        <a:pt x="501" y="162"/>
                        <a:pt x="467" y="153"/>
                        <a:pt x="434" y="147"/>
                      </a:cubicBezTo>
                      <a:cubicBezTo>
                        <a:pt x="400" y="141"/>
                        <a:pt x="366" y="136"/>
                        <a:pt x="332" y="134"/>
                      </a:cubicBezTo>
                      <a:cubicBezTo>
                        <a:pt x="301" y="133"/>
                        <a:pt x="273" y="114"/>
                        <a:pt x="241" y="116"/>
                      </a:cubicBezTo>
                      <a:cubicBezTo>
                        <a:pt x="239" y="116"/>
                        <a:pt x="237" y="112"/>
                        <a:pt x="235" y="112"/>
                      </a:cubicBezTo>
                      <a:cubicBezTo>
                        <a:pt x="218" y="108"/>
                        <a:pt x="201" y="91"/>
                        <a:pt x="187" y="102"/>
                      </a:cubicBezTo>
                      <a:cubicBezTo>
                        <a:pt x="162" y="123"/>
                        <a:pt x="130" y="116"/>
                        <a:pt x="105" y="137"/>
                      </a:cubicBezTo>
                      <a:cubicBezTo>
                        <a:pt x="97" y="144"/>
                        <a:pt x="85" y="148"/>
                        <a:pt x="79" y="159"/>
                      </a:cubicBezTo>
                      <a:cubicBezTo>
                        <a:pt x="70" y="174"/>
                        <a:pt x="58" y="182"/>
                        <a:pt x="42" y="180"/>
                      </a:cubicBezTo>
                      <a:cubicBezTo>
                        <a:pt x="28" y="178"/>
                        <a:pt x="25" y="188"/>
                        <a:pt x="24" y="197"/>
                      </a:cubicBezTo>
                      <a:cubicBezTo>
                        <a:pt x="22" y="208"/>
                        <a:pt x="20" y="219"/>
                        <a:pt x="34" y="225"/>
                      </a:cubicBezTo>
                      <a:cubicBezTo>
                        <a:pt x="45" y="231"/>
                        <a:pt x="59" y="233"/>
                        <a:pt x="65" y="247"/>
                      </a:cubicBezTo>
                      <a:cubicBezTo>
                        <a:pt x="50" y="252"/>
                        <a:pt x="36" y="256"/>
                        <a:pt x="22" y="262"/>
                      </a:cubicBezTo>
                      <a:cubicBezTo>
                        <a:pt x="8" y="268"/>
                        <a:pt x="0" y="279"/>
                        <a:pt x="3" y="297"/>
                      </a:cubicBezTo>
                      <a:cubicBezTo>
                        <a:pt x="5" y="307"/>
                        <a:pt x="16" y="304"/>
                        <a:pt x="18" y="311"/>
                      </a:cubicBezTo>
                      <a:cubicBezTo>
                        <a:pt x="24" y="336"/>
                        <a:pt x="43" y="335"/>
                        <a:pt x="60" y="333"/>
                      </a:cubicBezTo>
                      <a:cubicBezTo>
                        <a:pt x="75" y="332"/>
                        <a:pt x="89" y="334"/>
                        <a:pt x="104" y="336"/>
                      </a:cubicBezTo>
                      <a:cubicBezTo>
                        <a:pt x="93" y="336"/>
                        <a:pt x="86" y="346"/>
                        <a:pt x="76" y="347"/>
                      </a:cubicBezTo>
                      <a:cubicBezTo>
                        <a:pt x="55" y="348"/>
                        <a:pt x="33" y="373"/>
                        <a:pt x="31" y="396"/>
                      </a:cubicBezTo>
                      <a:cubicBezTo>
                        <a:pt x="30" y="410"/>
                        <a:pt x="39" y="418"/>
                        <a:pt x="42" y="429"/>
                      </a:cubicBezTo>
                      <a:cubicBezTo>
                        <a:pt x="50" y="451"/>
                        <a:pt x="61" y="464"/>
                        <a:pt x="83" y="462"/>
                      </a:cubicBezTo>
                      <a:cubicBezTo>
                        <a:pt x="94" y="460"/>
                        <a:pt x="100" y="466"/>
                        <a:pt x="98" y="478"/>
                      </a:cubicBezTo>
                      <a:cubicBezTo>
                        <a:pt x="97" y="489"/>
                        <a:pt x="102" y="493"/>
                        <a:pt x="112" y="491"/>
                      </a:cubicBezTo>
                      <a:cubicBezTo>
                        <a:pt x="130" y="488"/>
                        <a:pt x="147" y="488"/>
                        <a:pt x="164" y="498"/>
                      </a:cubicBezTo>
                      <a:cubicBezTo>
                        <a:pt x="155" y="507"/>
                        <a:pt x="147" y="516"/>
                        <a:pt x="136" y="524"/>
                      </a:cubicBezTo>
                      <a:cubicBezTo>
                        <a:pt x="123" y="533"/>
                        <a:pt x="109" y="540"/>
                        <a:pt x="96" y="548"/>
                      </a:cubicBezTo>
                      <a:cubicBezTo>
                        <a:pt x="87" y="554"/>
                        <a:pt x="81" y="565"/>
                        <a:pt x="85" y="575"/>
                      </a:cubicBezTo>
                      <a:cubicBezTo>
                        <a:pt x="90" y="586"/>
                        <a:pt x="100" y="581"/>
                        <a:pt x="109" y="577"/>
                      </a:cubicBezTo>
                      <a:cubicBezTo>
                        <a:pt x="119" y="573"/>
                        <a:pt x="129" y="571"/>
                        <a:pt x="139" y="568"/>
                      </a:cubicBezTo>
                      <a:cubicBezTo>
                        <a:pt x="149" y="565"/>
                        <a:pt x="162" y="565"/>
                        <a:pt x="167" y="558"/>
                      </a:cubicBezTo>
                      <a:cubicBezTo>
                        <a:pt x="180" y="542"/>
                        <a:pt x="199" y="539"/>
                        <a:pt x="212" y="525"/>
                      </a:cubicBezTo>
                      <a:cubicBezTo>
                        <a:pt x="216" y="520"/>
                        <a:pt x="220" y="515"/>
                        <a:pt x="226" y="525"/>
                      </a:cubicBezTo>
                      <a:cubicBezTo>
                        <a:pt x="232" y="535"/>
                        <a:pt x="270" y="524"/>
                        <a:pt x="273" y="512"/>
                      </a:cubicBezTo>
                      <a:cubicBezTo>
                        <a:pt x="274" y="507"/>
                        <a:pt x="275" y="498"/>
                        <a:pt x="270" y="497"/>
                      </a:cubicBezTo>
                      <a:cubicBezTo>
                        <a:pt x="247" y="491"/>
                        <a:pt x="260" y="474"/>
                        <a:pt x="259" y="461"/>
                      </a:cubicBezTo>
                      <a:cubicBezTo>
                        <a:pt x="268" y="481"/>
                        <a:pt x="283" y="475"/>
                        <a:pt x="295" y="473"/>
                      </a:cubicBezTo>
                      <a:cubicBezTo>
                        <a:pt x="305" y="471"/>
                        <a:pt x="314" y="459"/>
                        <a:pt x="323" y="459"/>
                      </a:cubicBezTo>
                      <a:cubicBezTo>
                        <a:pt x="341" y="459"/>
                        <a:pt x="347" y="449"/>
                        <a:pt x="345" y="430"/>
                      </a:cubicBezTo>
                      <a:cubicBezTo>
                        <a:pt x="372" y="446"/>
                        <a:pt x="398" y="453"/>
                        <a:pt x="427" y="455"/>
                      </a:cubicBezTo>
                      <a:cubicBezTo>
                        <a:pt x="444" y="455"/>
                        <a:pt x="465" y="460"/>
                        <a:pt x="481" y="475"/>
                      </a:cubicBezTo>
                      <a:cubicBezTo>
                        <a:pt x="500" y="494"/>
                        <a:pt x="522" y="505"/>
                        <a:pt x="550" y="500"/>
                      </a:cubicBezTo>
                      <a:cubicBezTo>
                        <a:pt x="556" y="499"/>
                        <a:pt x="560" y="502"/>
                        <a:pt x="563" y="509"/>
                      </a:cubicBezTo>
                      <a:cubicBezTo>
                        <a:pt x="569" y="529"/>
                        <a:pt x="591" y="539"/>
                        <a:pt x="591" y="562"/>
                      </a:cubicBezTo>
                      <a:cubicBezTo>
                        <a:pt x="618" y="560"/>
                        <a:pt x="609" y="592"/>
                        <a:pt x="624" y="602"/>
                      </a:cubicBezTo>
                      <a:cubicBezTo>
                        <a:pt x="628" y="605"/>
                        <a:pt x="625" y="613"/>
                        <a:pt x="632" y="616"/>
                      </a:cubicBezTo>
                      <a:cubicBezTo>
                        <a:pt x="656" y="629"/>
                        <a:pt x="662" y="643"/>
                        <a:pt x="658" y="671"/>
                      </a:cubicBezTo>
                      <a:cubicBezTo>
                        <a:pt x="656" y="684"/>
                        <a:pt x="662" y="693"/>
                        <a:pt x="670" y="698"/>
                      </a:cubicBezTo>
                      <a:cubicBezTo>
                        <a:pt x="694" y="712"/>
                        <a:pt x="713" y="726"/>
                        <a:pt x="720" y="758"/>
                      </a:cubicBezTo>
                      <a:cubicBezTo>
                        <a:pt x="723" y="774"/>
                        <a:pt x="729" y="791"/>
                        <a:pt x="724" y="805"/>
                      </a:cubicBezTo>
                      <a:cubicBezTo>
                        <a:pt x="712" y="842"/>
                        <a:pt x="720" y="877"/>
                        <a:pt x="722" y="913"/>
                      </a:cubicBezTo>
                      <a:cubicBezTo>
                        <a:pt x="723" y="925"/>
                        <a:pt x="726" y="942"/>
                        <a:pt x="734" y="951"/>
                      </a:cubicBezTo>
                      <a:cubicBezTo>
                        <a:pt x="747" y="966"/>
                        <a:pt x="754" y="983"/>
                        <a:pt x="763" y="1000"/>
                      </a:cubicBezTo>
                      <a:cubicBezTo>
                        <a:pt x="771" y="1015"/>
                        <a:pt x="778" y="1036"/>
                        <a:pt x="801" y="1040"/>
                      </a:cubicBezTo>
                      <a:cubicBezTo>
                        <a:pt x="821" y="1043"/>
                        <a:pt x="835" y="1058"/>
                        <a:pt x="843" y="1079"/>
                      </a:cubicBezTo>
                      <a:cubicBezTo>
                        <a:pt x="851" y="1102"/>
                        <a:pt x="857" y="1125"/>
                        <a:pt x="878" y="1139"/>
                      </a:cubicBezTo>
                      <a:cubicBezTo>
                        <a:pt x="881" y="1141"/>
                        <a:pt x="882" y="1143"/>
                        <a:pt x="881" y="1149"/>
                      </a:cubicBezTo>
                      <a:cubicBezTo>
                        <a:pt x="876" y="1166"/>
                        <a:pt x="885" y="1176"/>
                        <a:pt x="900" y="1181"/>
                      </a:cubicBezTo>
                      <a:cubicBezTo>
                        <a:pt x="912" y="1186"/>
                        <a:pt x="925" y="1193"/>
                        <a:pt x="923" y="1211"/>
                      </a:cubicBezTo>
                      <a:cubicBezTo>
                        <a:pt x="923" y="1219"/>
                        <a:pt x="928" y="1222"/>
                        <a:pt x="932" y="1226"/>
                      </a:cubicBezTo>
                      <a:cubicBezTo>
                        <a:pt x="942" y="1234"/>
                        <a:pt x="952" y="1241"/>
                        <a:pt x="964" y="1244"/>
                      </a:cubicBezTo>
                      <a:cubicBezTo>
                        <a:pt x="968" y="1245"/>
                        <a:pt x="971" y="1251"/>
                        <a:pt x="976" y="1246"/>
                      </a:cubicBezTo>
                      <a:cubicBezTo>
                        <a:pt x="980" y="1241"/>
                        <a:pt x="979" y="1236"/>
                        <a:pt x="976" y="1231"/>
                      </a:cubicBezTo>
                      <a:cubicBezTo>
                        <a:pt x="967" y="1217"/>
                        <a:pt x="961" y="1201"/>
                        <a:pt x="955" y="1185"/>
                      </a:cubicBezTo>
                      <a:cubicBezTo>
                        <a:pt x="963" y="1183"/>
                        <a:pt x="968" y="1186"/>
                        <a:pt x="967" y="1195"/>
                      </a:cubicBezTo>
                      <a:cubicBezTo>
                        <a:pt x="967" y="1200"/>
                        <a:pt x="966" y="1206"/>
                        <a:pt x="971" y="1208"/>
                      </a:cubicBezTo>
                      <a:cubicBezTo>
                        <a:pt x="989" y="1215"/>
                        <a:pt x="996" y="1234"/>
                        <a:pt x="1009" y="1245"/>
                      </a:cubicBezTo>
                      <a:cubicBezTo>
                        <a:pt x="1026" y="1259"/>
                        <a:pt x="1034" y="1276"/>
                        <a:pt x="1031" y="1298"/>
                      </a:cubicBezTo>
                      <a:cubicBezTo>
                        <a:pt x="1029" y="1309"/>
                        <a:pt x="1032" y="1319"/>
                        <a:pt x="1042" y="1325"/>
                      </a:cubicBezTo>
                      <a:cubicBezTo>
                        <a:pt x="1080" y="1352"/>
                        <a:pt x="1122" y="1372"/>
                        <a:pt x="1165" y="1387"/>
                      </a:cubicBezTo>
                      <a:cubicBezTo>
                        <a:pt x="1180" y="1393"/>
                        <a:pt x="1195" y="1397"/>
                        <a:pt x="1210" y="1389"/>
                      </a:cubicBezTo>
                      <a:cubicBezTo>
                        <a:pt x="1222" y="1383"/>
                        <a:pt x="1231" y="1388"/>
                        <a:pt x="1239" y="1398"/>
                      </a:cubicBezTo>
                      <a:cubicBezTo>
                        <a:pt x="1259" y="1425"/>
                        <a:pt x="1289" y="1429"/>
                        <a:pt x="1317" y="1436"/>
                      </a:cubicBezTo>
                      <a:cubicBezTo>
                        <a:pt x="1321" y="1437"/>
                        <a:pt x="1325" y="1438"/>
                        <a:pt x="1329" y="1441"/>
                      </a:cubicBezTo>
                      <a:cubicBezTo>
                        <a:pt x="1353" y="1459"/>
                        <a:pt x="1352" y="1503"/>
                        <a:pt x="1388" y="1507"/>
                      </a:cubicBezTo>
                      <a:cubicBezTo>
                        <a:pt x="1389" y="1507"/>
                        <a:pt x="1390" y="1509"/>
                        <a:pt x="1390" y="1510"/>
                      </a:cubicBezTo>
                      <a:cubicBezTo>
                        <a:pt x="1390" y="1524"/>
                        <a:pt x="1402" y="1524"/>
                        <a:pt x="1408" y="1524"/>
                      </a:cubicBezTo>
                      <a:cubicBezTo>
                        <a:pt x="1420" y="1524"/>
                        <a:pt x="1428" y="1530"/>
                        <a:pt x="1436" y="1537"/>
                      </a:cubicBezTo>
                      <a:cubicBezTo>
                        <a:pt x="1451" y="1549"/>
                        <a:pt x="1466" y="1543"/>
                        <a:pt x="1473" y="1525"/>
                      </a:cubicBezTo>
                      <a:cubicBezTo>
                        <a:pt x="1474" y="1521"/>
                        <a:pt x="1472" y="1510"/>
                        <a:pt x="1482" y="1514"/>
                      </a:cubicBezTo>
                      <a:cubicBezTo>
                        <a:pt x="1484" y="1511"/>
                        <a:pt x="1485" y="1507"/>
                        <a:pt x="1487" y="1504"/>
                      </a:cubicBezTo>
                      <a:cubicBezTo>
                        <a:pt x="1482" y="1492"/>
                        <a:pt x="1471" y="1485"/>
                        <a:pt x="1462" y="1489"/>
                      </a:cubicBezTo>
                      <a:cubicBezTo>
                        <a:pt x="1446" y="1495"/>
                        <a:pt x="1435" y="1492"/>
                        <a:pt x="1425" y="1479"/>
                      </a:cubicBezTo>
                      <a:cubicBezTo>
                        <a:pt x="1415" y="1467"/>
                        <a:pt x="1409" y="1455"/>
                        <a:pt x="1415" y="1438"/>
                      </a:cubicBezTo>
                      <a:cubicBezTo>
                        <a:pt x="1417" y="1432"/>
                        <a:pt x="1417" y="1426"/>
                        <a:pt x="1418" y="1420"/>
                      </a:cubicBezTo>
                      <a:cubicBezTo>
                        <a:pt x="1426" y="1386"/>
                        <a:pt x="1409" y="1364"/>
                        <a:pt x="1376" y="1364"/>
                      </a:cubicBezTo>
                      <a:cubicBezTo>
                        <a:pt x="1362" y="1364"/>
                        <a:pt x="1347" y="1367"/>
                        <a:pt x="1333" y="1368"/>
                      </a:cubicBezTo>
                      <a:cubicBezTo>
                        <a:pt x="1328" y="1368"/>
                        <a:pt x="1324" y="1369"/>
                        <a:pt x="1324" y="1361"/>
                      </a:cubicBezTo>
                      <a:cubicBezTo>
                        <a:pt x="1323" y="1355"/>
                        <a:pt x="1322" y="1351"/>
                        <a:pt x="1328" y="1349"/>
                      </a:cubicBezTo>
                      <a:cubicBezTo>
                        <a:pt x="1340" y="1344"/>
                        <a:pt x="1345" y="1333"/>
                        <a:pt x="1347" y="1320"/>
                      </a:cubicBezTo>
                      <a:cubicBezTo>
                        <a:pt x="1348" y="1313"/>
                        <a:pt x="1351" y="1307"/>
                        <a:pt x="1355" y="1302"/>
                      </a:cubicBezTo>
                      <a:cubicBezTo>
                        <a:pt x="1363" y="1293"/>
                        <a:pt x="1362" y="1266"/>
                        <a:pt x="1354" y="1263"/>
                      </a:cubicBezTo>
                      <a:cubicBezTo>
                        <a:pt x="1334" y="1257"/>
                        <a:pt x="1314" y="1264"/>
                        <a:pt x="1294" y="1266"/>
                      </a:cubicBezTo>
                      <a:cubicBezTo>
                        <a:pt x="1284" y="1267"/>
                        <a:pt x="1284" y="1280"/>
                        <a:pt x="1281" y="1287"/>
                      </a:cubicBezTo>
                      <a:cubicBezTo>
                        <a:pt x="1266" y="1318"/>
                        <a:pt x="1256" y="1322"/>
                        <a:pt x="1225" y="1318"/>
                      </a:cubicBezTo>
                      <a:cubicBezTo>
                        <a:pt x="1211" y="1316"/>
                        <a:pt x="1204" y="1310"/>
                        <a:pt x="1201" y="1297"/>
                      </a:cubicBezTo>
                      <a:cubicBezTo>
                        <a:pt x="1200" y="1291"/>
                        <a:pt x="1195" y="1288"/>
                        <a:pt x="1192" y="1284"/>
                      </a:cubicBezTo>
                      <a:cubicBezTo>
                        <a:pt x="1177" y="1266"/>
                        <a:pt x="1171" y="1232"/>
                        <a:pt x="1183" y="1212"/>
                      </a:cubicBezTo>
                      <a:cubicBezTo>
                        <a:pt x="1190" y="1200"/>
                        <a:pt x="1192" y="1188"/>
                        <a:pt x="1187" y="1178"/>
                      </a:cubicBezTo>
                      <a:cubicBezTo>
                        <a:pt x="1182" y="1166"/>
                        <a:pt x="1189" y="1158"/>
                        <a:pt x="1195" y="1156"/>
                      </a:cubicBezTo>
                      <a:cubicBezTo>
                        <a:pt x="1209" y="1152"/>
                        <a:pt x="1220" y="1142"/>
                        <a:pt x="1232" y="1134"/>
                      </a:cubicBezTo>
                      <a:cubicBezTo>
                        <a:pt x="1244" y="1126"/>
                        <a:pt x="1255" y="1133"/>
                        <a:pt x="1266" y="1135"/>
                      </a:cubicBezTo>
                      <a:cubicBezTo>
                        <a:pt x="1297" y="1141"/>
                        <a:pt x="1298" y="1142"/>
                        <a:pt x="1317" y="1119"/>
                      </a:cubicBezTo>
                      <a:cubicBezTo>
                        <a:pt x="1319" y="1118"/>
                        <a:pt x="1321" y="1117"/>
                        <a:pt x="1323" y="1117"/>
                      </a:cubicBezTo>
                      <a:cubicBezTo>
                        <a:pt x="1336" y="1118"/>
                        <a:pt x="1351" y="1113"/>
                        <a:pt x="1362" y="1123"/>
                      </a:cubicBezTo>
                      <a:cubicBezTo>
                        <a:pt x="1370" y="1130"/>
                        <a:pt x="1378" y="1131"/>
                        <a:pt x="1386" y="1129"/>
                      </a:cubicBezTo>
                      <a:cubicBezTo>
                        <a:pt x="1401" y="1126"/>
                        <a:pt x="1407" y="1135"/>
                        <a:pt x="1407" y="1148"/>
                      </a:cubicBezTo>
                      <a:cubicBezTo>
                        <a:pt x="1406" y="1173"/>
                        <a:pt x="1420" y="1190"/>
                        <a:pt x="1431" y="1208"/>
                      </a:cubicBezTo>
                      <a:cubicBezTo>
                        <a:pt x="1439" y="1221"/>
                        <a:pt x="1452" y="1216"/>
                        <a:pt x="1462" y="1214"/>
                      </a:cubicBezTo>
                      <a:cubicBezTo>
                        <a:pt x="1471" y="1213"/>
                        <a:pt x="1470" y="1202"/>
                        <a:pt x="1471" y="1193"/>
                      </a:cubicBezTo>
                      <a:cubicBezTo>
                        <a:pt x="1473" y="1165"/>
                        <a:pt x="1467" y="1140"/>
                        <a:pt x="1454" y="1115"/>
                      </a:cubicBezTo>
                      <a:cubicBezTo>
                        <a:pt x="1448" y="1104"/>
                        <a:pt x="1449" y="1092"/>
                        <a:pt x="1457" y="1085"/>
                      </a:cubicBezTo>
                      <a:cubicBezTo>
                        <a:pt x="1476" y="1066"/>
                        <a:pt x="1495" y="1048"/>
                        <a:pt x="1517" y="1033"/>
                      </a:cubicBezTo>
                      <a:cubicBezTo>
                        <a:pt x="1539" y="1017"/>
                        <a:pt x="1547" y="1006"/>
                        <a:pt x="1540" y="981"/>
                      </a:cubicBezTo>
                      <a:cubicBezTo>
                        <a:pt x="1538" y="973"/>
                        <a:pt x="1540" y="970"/>
                        <a:pt x="1545" y="964"/>
                      </a:cubicBezTo>
                      <a:cubicBezTo>
                        <a:pt x="1554" y="951"/>
                        <a:pt x="1567" y="937"/>
                        <a:pt x="1568" y="923"/>
                      </a:cubicBezTo>
                      <a:cubicBezTo>
                        <a:pt x="1570" y="900"/>
                        <a:pt x="1583" y="898"/>
                        <a:pt x="1598" y="896"/>
                      </a:cubicBezTo>
                      <a:cubicBezTo>
                        <a:pt x="1624" y="893"/>
                        <a:pt x="1629" y="887"/>
                        <a:pt x="1628" y="858"/>
                      </a:cubicBezTo>
                      <a:cubicBezTo>
                        <a:pt x="1627" y="851"/>
                        <a:pt x="1631" y="849"/>
                        <a:pt x="1634" y="847"/>
                      </a:cubicBezTo>
                      <a:cubicBezTo>
                        <a:pt x="1646" y="835"/>
                        <a:pt x="1661" y="828"/>
                        <a:pt x="1676" y="824"/>
                      </a:cubicBezTo>
                      <a:cubicBezTo>
                        <a:pt x="1679" y="823"/>
                        <a:pt x="1684" y="822"/>
                        <a:pt x="1685" y="829"/>
                      </a:cubicBezTo>
                      <a:cubicBezTo>
                        <a:pt x="1686" y="853"/>
                        <a:pt x="1703" y="847"/>
                        <a:pt x="1713" y="841"/>
                      </a:cubicBezTo>
                      <a:cubicBezTo>
                        <a:pt x="1732" y="829"/>
                        <a:pt x="1752" y="820"/>
                        <a:pt x="1773" y="814"/>
                      </a:cubicBezTo>
                      <a:cubicBezTo>
                        <a:pt x="1781" y="812"/>
                        <a:pt x="1786" y="803"/>
                        <a:pt x="1784" y="794"/>
                      </a:cubicBezTo>
                      <a:cubicBezTo>
                        <a:pt x="1782" y="785"/>
                        <a:pt x="1777" y="778"/>
                        <a:pt x="1767" y="781"/>
                      </a:cubicBezTo>
                      <a:cubicBezTo>
                        <a:pt x="1761" y="782"/>
                        <a:pt x="1756" y="778"/>
                        <a:pt x="1750" y="776"/>
                      </a:cubicBezTo>
                      <a:cubicBezTo>
                        <a:pt x="1724" y="769"/>
                        <a:pt x="1721" y="763"/>
                        <a:pt x="1731" y="737"/>
                      </a:cubicBezTo>
                      <a:cubicBezTo>
                        <a:pt x="1737" y="721"/>
                        <a:pt x="1731" y="705"/>
                        <a:pt x="1715" y="696"/>
                      </a:cubicBezTo>
                      <a:cubicBezTo>
                        <a:pt x="1752" y="690"/>
                        <a:pt x="1793" y="720"/>
                        <a:pt x="1825" y="678"/>
                      </a:cubicBezTo>
                      <a:cubicBezTo>
                        <a:pt x="1821" y="699"/>
                        <a:pt x="1815" y="716"/>
                        <a:pt x="1805" y="732"/>
                      </a:cubicBezTo>
                      <a:cubicBezTo>
                        <a:pt x="1801" y="737"/>
                        <a:pt x="1798" y="743"/>
                        <a:pt x="1803" y="751"/>
                      </a:cubicBezTo>
                      <a:cubicBezTo>
                        <a:pt x="1808" y="758"/>
                        <a:pt x="1816" y="757"/>
                        <a:pt x="1819" y="755"/>
                      </a:cubicBezTo>
                      <a:cubicBezTo>
                        <a:pt x="1842" y="739"/>
                        <a:pt x="1864" y="770"/>
                        <a:pt x="1887" y="756"/>
                      </a:cubicBezTo>
                      <a:cubicBezTo>
                        <a:pt x="1888" y="755"/>
                        <a:pt x="1892" y="762"/>
                        <a:pt x="1895" y="763"/>
                      </a:cubicBezTo>
                      <a:cubicBezTo>
                        <a:pt x="1899" y="765"/>
                        <a:pt x="1903" y="771"/>
                        <a:pt x="1907" y="766"/>
                      </a:cubicBezTo>
                      <a:cubicBezTo>
                        <a:pt x="1911" y="762"/>
                        <a:pt x="1914" y="751"/>
                        <a:pt x="1914" y="750"/>
                      </a:cubicBezTo>
                      <a:cubicBezTo>
                        <a:pt x="1902" y="744"/>
                        <a:pt x="1907" y="731"/>
                        <a:pt x="1906" y="722"/>
                      </a:cubicBezTo>
                      <a:close/>
                      <a:moveTo>
                        <a:pt x="955" y="1182"/>
                      </a:moveTo>
                      <a:cubicBezTo>
                        <a:pt x="955" y="1183"/>
                        <a:pt x="955" y="1184"/>
                        <a:pt x="955" y="1185"/>
                      </a:cubicBezTo>
                      <a:cubicBezTo>
                        <a:pt x="954" y="1184"/>
                        <a:pt x="953" y="1184"/>
                        <a:pt x="953" y="1183"/>
                      </a:cubicBezTo>
                      <a:cubicBezTo>
                        <a:pt x="953" y="1183"/>
                        <a:pt x="954" y="1183"/>
                        <a:pt x="955" y="1182"/>
                      </a:cubicBezTo>
                      <a:close/>
                    </a:path>
                  </a:pathLst>
                </a:custGeom>
                <a:solidFill>
                  <a:schemeClr val="accent4"/>
                </a:solidFill>
                <a:ln>
                  <a:noFill/>
                </a:ln>
                <a:effectLst>
                  <a:outerShdw blurRad="190500" dist="127000" dir="2700000" algn="tl" rotWithShape="0">
                    <a:schemeClr val="accent5">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Freeform 31">
                  <a:extLst>
                    <a:ext uri="{FF2B5EF4-FFF2-40B4-BE49-F238E27FC236}">
                      <a16:creationId xmlns:a16="http://schemas.microsoft.com/office/drawing/2014/main" id="{DA5F04DC-F586-0D56-8E90-AD354D65DDD9}"/>
                    </a:ext>
                  </a:extLst>
                </p:cNvPr>
                <p:cNvSpPr>
                  <a:spLocks noEditPoints="1"/>
                </p:cNvSpPr>
                <p:nvPr/>
              </p:nvSpPr>
              <p:spPr bwMode="auto">
                <a:xfrm>
                  <a:off x="5099368" y="886460"/>
                  <a:ext cx="1595438" cy="1279525"/>
                </a:xfrm>
                <a:custGeom>
                  <a:avLst/>
                  <a:gdLst>
                    <a:gd name="T0" fmla="*/ 832 w 1014"/>
                    <a:gd name="T1" fmla="*/ 510 h 813"/>
                    <a:gd name="T2" fmla="*/ 845 w 1014"/>
                    <a:gd name="T3" fmla="*/ 469 h 813"/>
                    <a:gd name="T4" fmla="*/ 789 w 1014"/>
                    <a:gd name="T5" fmla="*/ 412 h 813"/>
                    <a:gd name="T6" fmla="*/ 865 w 1014"/>
                    <a:gd name="T7" fmla="*/ 410 h 813"/>
                    <a:gd name="T8" fmla="*/ 865 w 1014"/>
                    <a:gd name="T9" fmla="*/ 389 h 813"/>
                    <a:gd name="T10" fmla="*/ 877 w 1014"/>
                    <a:gd name="T11" fmla="*/ 378 h 813"/>
                    <a:gd name="T12" fmla="*/ 892 w 1014"/>
                    <a:gd name="T13" fmla="*/ 371 h 813"/>
                    <a:gd name="T14" fmla="*/ 869 w 1014"/>
                    <a:gd name="T15" fmla="*/ 357 h 813"/>
                    <a:gd name="T16" fmla="*/ 889 w 1014"/>
                    <a:gd name="T17" fmla="*/ 332 h 813"/>
                    <a:gd name="T18" fmla="*/ 851 w 1014"/>
                    <a:gd name="T19" fmla="*/ 299 h 813"/>
                    <a:gd name="T20" fmla="*/ 912 w 1014"/>
                    <a:gd name="T21" fmla="*/ 280 h 813"/>
                    <a:gd name="T22" fmla="*/ 874 w 1014"/>
                    <a:gd name="T23" fmla="*/ 258 h 813"/>
                    <a:gd name="T24" fmla="*/ 860 w 1014"/>
                    <a:gd name="T25" fmla="*/ 243 h 813"/>
                    <a:gd name="T26" fmla="*/ 857 w 1014"/>
                    <a:gd name="T27" fmla="*/ 240 h 813"/>
                    <a:gd name="T28" fmla="*/ 889 w 1014"/>
                    <a:gd name="T29" fmla="*/ 194 h 813"/>
                    <a:gd name="T30" fmla="*/ 915 w 1014"/>
                    <a:gd name="T31" fmla="*/ 163 h 813"/>
                    <a:gd name="T32" fmla="*/ 915 w 1014"/>
                    <a:gd name="T33" fmla="*/ 154 h 813"/>
                    <a:gd name="T34" fmla="*/ 951 w 1014"/>
                    <a:gd name="T35" fmla="*/ 133 h 813"/>
                    <a:gd name="T36" fmla="*/ 943 w 1014"/>
                    <a:gd name="T37" fmla="*/ 82 h 813"/>
                    <a:gd name="T38" fmla="*/ 841 w 1014"/>
                    <a:gd name="T39" fmla="*/ 108 h 813"/>
                    <a:gd name="T40" fmla="*/ 845 w 1014"/>
                    <a:gd name="T41" fmla="*/ 80 h 813"/>
                    <a:gd name="T42" fmla="*/ 800 w 1014"/>
                    <a:gd name="T43" fmla="*/ 92 h 813"/>
                    <a:gd name="T44" fmla="*/ 786 w 1014"/>
                    <a:gd name="T45" fmla="*/ 80 h 813"/>
                    <a:gd name="T46" fmla="*/ 835 w 1014"/>
                    <a:gd name="T47" fmla="*/ 69 h 813"/>
                    <a:gd name="T48" fmla="*/ 833 w 1014"/>
                    <a:gd name="T49" fmla="*/ 45 h 813"/>
                    <a:gd name="T50" fmla="*/ 720 w 1014"/>
                    <a:gd name="T51" fmla="*/ 11 h 813"/>
                    <a:gd name="T52" fmla="*/ 567 w 1014"/>
                    <a:gd name="T53" fmla="*/ 34 h 813"/>
                    <a:gd name="T54" fmla="*/ 532 w 1014"/>
                    <a:gd name="T55" fmla="*/ 34 h 813"/>
                    <a:gd name="T56" fmla="*/ 463 w 1014"/>
                    <a:gd name="T57" fmla="*/ 51 h 813"/>
                    <a:gd name="T58" fmla="*/ 471 w 1014"/>
                    <a:gd name="T59" fmla="*/ 86 h 813"/>
                    <a:gd name="T60" fmla="*/ 379 w 1014"/>
                    <a:gd name="T61" fmla="*/ 57 h 813"/>
                    <a:gd name="T62" fmla="*/ 372 w 1014"/>
                    <a:gd name="T63" fmla="*/ 76 h 813"/>
                    <a:gd name="T64" fmla="*/ 312 w 1014"/>
                    <a:gd name="T65" fmla="*/ 65 h 813"/>
                    <a:gd name="T66" fmla="*/ 207 w 1014"/>
                    <a:gd name="T67" fmla="*/ 86 h 813"/>
                    <a:gd name="T68" fmla="*/ 180 w 1014"/>
                    <a:gd name="T69" fmla="*/ 114 h 813"/>
                    <a:gd name="T70" fmla="*/ 112 w 1014"/>
                    <a:gd name="T71" fmla="*/ 140 h 813"/>
                    <a:gd name="T72" fmla="*/ 115 w 1014"/>
                    <a:gd name="T73" fmla="*/ 165 h 813"/>
                    <a:gd name="T74" fmla="*/ 131 w 1014"/>
                    <a:gd name="T75" fmla="*/ 172 h 813"/>
                    <a:gd name="T76" fmla="*/ 44 w 1014"/>
                    <a:gd name="T77" fmla="*/ 215 h 813"/>
                    <a:gd name="T78" fmla="*/ 1 w 1014"/>
                    <a:gd name="T79" fmla="*/ 235 h 813"/>
                    <a:gd name="T80" fmla="*/ 70 w 1014"/>
                    <a:gd name="T81" fmla="*/ 269 h 813"/>
                    <a:gd name="T82" fmla="*/ 29 w 1014"/>
                    <a:gd name="T83" fmla="*/ 278 h 813"/>
                    <a:gd name="T84" fmla="*/ 54 w 1014"/>
                    <a:gd name="T85" fmla="*/ 292 h 813"/>
                    <a:gd name="T86" fmla="*/ 83 w 1014"/>
                    <a:gd name="T87" fmla="*/ 317 h 813"/>
                    <a:gd name="T88" fmla="*/ 247 w 1014"/>
                    <a:gd name="T89" fmla="*/ 346 h 813"/>
                    <a:gd name="T90" fmla="*/ 291 w 1014"/>
                    <a:gd name="T91" fmla="*/ 454 h 813"/>
                    <a:gd name="T92" fmla="*/ 319 w 1014"/>
                    <a:gd name="T93" fmla="*/ 472 h 813"/>
                    <a:gd name="T94" fmla="*/ 354 w 1014"/>
                    <a:gd name="T95" fmla="*/ 491 h 813"/>
                    <a:gd name="T96" fmla="*/ 348 w 1014"/>
                    <a:gd name="T97" fmla="*/ 501 h 813"/>
                    <a:gd name="T98" fmla="*/ 358 w 1014"/>
                    <a:gd name="T99" fmla="*/ 521 h 813"/>
                    <a:gd name="T100" fmla="*/ 340 w 1014"/>
                    <a:gd name="T101" fmla="*/ 569 h 813"/>
                    <a:gd name="T102" fmla="*/ 324 w 1014"/>
                    <a:gd name="T103" fmla="*/ 645 h 813"/>
                    <a:gd name="T104" fmla="*/ 343 w 1014"/>
                    <a:gd name="T105" fmla="*/ 676 h 813"/>
                    <a:gd name="T106" fmla="*/ 406 w 1014"/>
                    <a:gd name="T107" fmla="*/ 780 h 813"/>
                    <a:gd name="T108" fmla="*/ 461 w 1014"/>
                    <a:gd name="T109" fmla="*/ 804 h 813"/>
                    <a:gd name="T110" fmla="*/ 505 w 1014"/>
                    <a:gd name="T111" fmla="*/ 740 h 813"/>
                    <a:gd name="T112" fmla="*/ 560 w 1014"/>
                    <a:gd name="T113" fmla="*/ 659 h 813"/>
                    <a:gd name="T114" fmla="*/ 598 w 1014"/>
                    <a:gd name="T115" fmla="*/ 650 h 813"/>
                    <a:gd name="T116" fmla="*/ 681 w 1014"/>
                    <a:gd name="T117" fmla="*/ 578 h 813"/>
                    <a:gd name="T118" fmla="*/ 794 w 1014"/>
                    <a:gd name="T119" fmla="*/ 550 h 813"/>
                    <a:gd name="T120" fmla="*/ 843 w 1014"/>
                    <a:gd name="T121" fmla="*/ 519 h 813"/>
                    <a:gd name="T122" fmla="*/ 841 w 1014"/>
                    <a:gd name="T123" fmla="*/ 111 h 813"/>
                    <a:gd name="T124" fmla="*/ 841 w 1014"/>
                    <a:gd name="T125" fmla="*/ 109 h 8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14" h="813">
                      <a:moveTo>
                        <a:pt x="843" y="519"/>
                      </a:moveTo>
                      <a:cubicBezTo>
                        <a:pt x="844" y="512"/>
                        <a:pt x="835" y="514"/>
                        <a:pt x="832" y="510"/>
                      </a:cubicBezTo>
                      <a:cubicBezTo>
                        <a:pt x="838" y="504"/>
                        <a:pt x="851" y="514"/>
                        <a:pt x="852" y="503"/>
                      </a:cubicBezTo>
                      <a:cubicBezTo>
                        <a:pt x="853" y="492"/>
                        <a:pt x="851" y="480"/>
                        <a:pt x="845" y="469"/>
                      </a:cubicBezTo>
                      <a:cubicBezTo>
                        <a:pt x="834" y="450"/>
                        <a:pt x="811" y="452"/>
                        <a:pt x="799" y="433"/>
                      </a:cubicBezTo>
                      <a:cubicBezTo>
                        <a:pt x="795" y="426"/>
                        <a:pt x="783" y="419"/>
                        <a:pt x="789" y="412"/>
                      </a:cubicBezTo>
                      <a:cubicBezTo>
                        <a:pt x="795" y="403"/>
                        <a:pt x="807" y="400"/>
                        <a:pt x="818" y="409"/>
                      </a:cubicBezTo>
                      <a:cubicBezTo>
                        <a:pt x="833" y="421"/>
                        <a:pt x="849" y="411"/>
                        <a:pt x="865" y="410"/>
                      </a:cubicBezTo>
                      <a:cubicBezTo>
                        <a:pt x="871" y="410"/>
                        <a:pt x="871" y="402"/>
                        <a:pt x="873" y="397"/>
                      </a:cubicBezTo>
                      <a:cubicBezTo>
                        <a:pt x="875" y="390"/>
                        <a:pt x="869" y="391"/>
                        <a:pt x="865" y="389"/>
                      </a:cubicBezTo>
                      <a:cubicBezTo>
                        <a:pt x="859" y="386"/>
                        <a:pt x="849" y="388"/>
                        <a:pt x="844" y="377"/>
                      </a:cubicBezTo>
                      <a:cubicBezTo>
                        <a:pt x="856" y="379"/>
                        <a:pt x="866" y="370"/>
                        <a:pt x="877" y="378"/>
                      </a:cubicBezTo>
                      <a:cubicBezTo>
                        <a:pt x="881" y="382"/>
                        <a:pt x="885" y="382"/>
                        <a:pt x="889" y="378"/>
                      </a:cubicBezTo>
                      <a:cubicBezTo>
                        <a:pt x="891" y="376"/>
                        <a:pt x="894" y="374"/>
                        <a:pt x="892" y="371"/>
                      </a:cubicBezTo>
                      <a:cubicBezTo>
                        <a:pt x="889" y="365"/>
                        <a:pt x="884" y="368"/>
                        <a:pt x="880" y="368"/>
                      </a:cubicBezTo>
                      <a:cubicBezTo>
                        <a:pt x="872" y="368"/>
                        <a:pt x="869" y="366"/>
                        <a:pt x="869" y="357"/>
                      </a:cubicBezTo>
                      <a:cubicBezTo>
                        <a:pt x="869" y="349"/>
                        <a:pt x="871" y="345"/>
                        <a:pt x="879" y="347"/>
                      </a:cubicBezTo>
                      <a:cubicBezTo>
                        <a:pt x="891" y="349"/>
                        <a:pt x="891" y="339"/>
                        <a:pt x="889" y="332"/>
                      </a:cubicBezTo>
                      <a:cubicBezTo>
                        <a:pt x="885" y="319"/>
                        <a:pt x="879" y="307"/>
                        <a:pt x="865" y="304"/>
                      </a:cubicBezTo>
                      <a:cubicBezTo>
                        <a:pt x="860" y="303"/>
                        <a:pt x="853" y="306"/>
                        <a:pt x="851" y="299"/>
                      </a:cubicBezTo>
                      <a:cubicBezTo>
                        <a:pt x="865" y="280"/>
                        <a:pt x="881" y="282"/>
                        <a:pt x="898" y="290"/>
                      </a:cubicBezTo>
                      <a:cubicBezTo>
                        <a:pt x="907" y="295"/>
                        <a:pt x="910" y="286"/>
                        <a:pt x="912" y="280"/>
                      </a:cubicBezTo>
                      <a:cubicBezTo>
                        <a:pt x="914" y="273"/>
                        <a:pt x="908" y="269"/>
                        <a:pt x="901" y="270"/>
                      </a:cubicBezTo>
                      <a:cubicBezTo>
                        <a:pt x="890" y="272"/>
                        <a:pt x="882" y="266"/>
                        <a:pt x="874" y="258"/>
                      </a:cubicBezTo>
                      <a:cubicBezTo>
                        <a:pt x="880" y="258"/>
                        <a:pt x="886" y="257"/>
                        <a:pt x="892" y="256"/>
                      </a:cubicBezTo>
                      <a:cubicBezTo>
                        <a:pt x="880" y="254"/>
                        <a:pt x="873" y="238"/>
                        <a:pt x="860" y="243"/>
                      </a:cubicBezTo>
                      <a:cubicBezTo>
                        <a:pt x="858" y="245"/>
                        <a:pt x="856" y="246"/>
                        <a:pt x="854" y="247"/>
                      </a:cubicBezTo>
                      <a:cubicBezTo>
                        <a:pt x="853" y="244"/>
                        <a:pt x="853" y="241"/>
                        <a:pt x="857" y="240"/>
                      </a:cubicBezTo>
                      <a:cubicBezTo>
                        <a:pt x="860" y="226"/>
                        <a:pt x="858" y="209"/>
                        <a:pt x="878" y="209"/>
                      </a:cubicBezTo>
                      <a:cubicBezTo>
                        <a:pt x="880" y="209"/>
                        <a:pt x="892" y="202"/>
                        <a:pt x="889" y="194"/>
                      </a:cubicBezTo>
                      <a:cubicBezTo>
                        <a:pt x="882" y="179"/>
                        <a:pt x="889" y="176"/>
                        <a:pt x="901" y="175"/>
                      </a:cubicBezTo>
                      <a:cubicBezTo>
                        <a:pt x="906" y="174"/>
                        <a:pt x="914" y="171"/>
                        <a:pt x="915" y="163"/>
                      </a:cubicBezTo>
                      <a:cubicBezTo>
                        <a:pt x="901" y="163"/>
                        <a:pt x="887" y="163"/>
                        <a:pt x="870" y="163"/>
                      </a:cubicBezTo>
                      <a:cubicBezTo>
                        <a:pt x="885" y="151"/>
                        <a:pt x="901" y="155"/>
                        <a:pt x="915" y="154"/>
                      </a:cubicBezTo>
                      <a:cubicBezTo>
                        <a:pt x="926" y="153"/>
                        <a:pt x="938" y="155"/>
                        <a:pt x="940" y="139"/>
                      </a:cubicBezTo>
                      <a:cubicBezTo>
                        <a:pt x="941" y="131"/>
                        <a:pt x="948" y="134"/>
                        <a:pt x="951" y="133"/>
                      </a:cubicBezTo>
                      <a:cubicBezTo>
                        <a:pt x="973" y="127"/>
                        <a:pt x="988" y="109"/>
                        <a:pt x="1014" y="100"/>
                      </a:cubicBezTo>
                      <a:cubicBezTo>
                        <a:pt x="986" y="90"/>
                        <a:pt x="966" y="83"/>
                        <a:pt x="943" y="82"/>
                      </a:cubicBezTo>
                      <a:cubicBezTo>
                        <a:pt x="926" y="81"/>
                        <a:pt x="916" y="98"/>
                        <a:pt x="905" y="98"/>
                      </a:cubicBezTo>
                      <a:cubicBezTo>
                        <a:pt x="883" y="97"/>
                        <a:pt x="862" y="99"/>
                        <a:pt x="841" y="108"/>
                      </a:cubicBezTo>
                      <a:cubicBezTo>
                        <a:pt x="841" y="106"/>
                        <a:pt x="841" y="103"/>
                        <a:pt x="842" y="102"/>
                      </a:cubicBezTo>
                      <a:cubicBezTo>
                        <a:pt x="847" y="95"/>
                        <a:pt x="851" y="88"/>
                        <a:pt x="845" y="80"/>
                      </a:cubicBezTo>
                      <a:cubicBezTo>
                        <a:pt x="838" y="72"/>
                        <a:pt x="832" y="75"/>
                        <a:pt x="823" y="77"/>
                      </a:cubicBezTo>
                      <a:cubicBezTo>
                        <a:pt x="813" y="79"/>
                        <a:pt x="808" y="88"/>
                        <a:pt x="800" y="92"/>
                      </a:cubicBezTo>
                      <a:cubicBezTo>
                        <a:pt x="797" y="93"/>
                        <a:pt x="794" y="97"/>
                        <a:pt x="791" y="95"/>
                      </a:cubicBezTo>
                      <a:cubicBezTo>
                        <a:pt x="787" y="91"/>
                        <a:pt x="791" y="83"/>
                        <a:pt x="786" y="80"/>
                      </a:cubicBezTo>
                      <a:cubicBezTo>
                        <a:pt x="789" y="78"/>
                        <a:pt x="791" y="76"/>
                        <a:pt x="794" y="75"/>
                      </a:cubicBezTo>
                      <a:cubicBezTo>
                        <a:pt x="808" y="73"/>
                        <a:pt x="821" y="70"/>
                        <a:pt x="835" y="69"/>
                      </a:cubicBezTo>
                      <a:cubicBezTo>
                        <a:pt x="841" y="69"/>
                        <a:pt x="852" y="65"/>
                        <a:pt x="852" y="56"/>
                      </a:cubicBezTo>
                      <a:cubicBezTo>
                        <a:pt x="851" y="47"/>
                        <a:pt x="841" y="44"/>
                        <a:pt x="833" y="45"/>
                      </a:cubicBezTo>
                      <a:cubicBezTo>
                        <a:pt x="822" y="46"/>
                        <a:pt x="807" y="45"/>
                        <a:pt x="801" y="39"/>
                      </a:cubicBezTo>
                      <a:cubicBezTo>
                        <a:pt x="778" y="15"/>
                        <a:pt x="747" y="19"/>
                        <a:pt x="720" y="11"/>
                      </a:cubicBezTo>
                      <a:cubicBezTo>
                        <a:pt x="684" y="0"/>
                        <a:pt x="646" y="6"/>
                        <a:pt x="609" y="12"/>
                      </a:cubicBezTo>
                      <a:cubicBezTo>
                        <a:pt x="595" y="14"/>
                        <a:pt x="569" y="1"/>
                        <a:pt x="567" y="34"/>
                      </a:cubicBezTo>
                      <a:cubicBezTo>
                        <a:pt x="567" y="35"/>
                        <a:pt x="563" y="36"/>
                        <a:pt x="561" y="36"/>
                      </a:cubicBezTo>
                      <a:cubicBezTo>
                        <a:pt x="552" y="35"/>
                        <a:pt x="541" y="39"/>
                        <a:pt x="532" y="34"/>
                      </a:cubicBezTo>
                      <a:cubicBezTo>
                        <a:pt x="514" y="23"/>
                        <a:pt x="495" y="23"/>
                        <a:pt x="474" y="27"/>
                      </a:cubicBezTo>
                      <a:cubicBezTo>
                        <a:pt x="460" y="30"/>
                        <a:pt x="453" y="39"/>
                        <a:pt x="463" y="51"/>
                      </a:cubicBezTo>
                      <a:cubicBezTo>
                        <a:pt x="469" y="60"/>
                        <a:pt x="474" y="66"/>
                        <a:pt x="469" y="77"/>
                      </a:cubicBezTo>
                      <a:cubicBezTo>
                        <a:pt x="468" y="79"/>
                        <a:pt x="470" y="83"/>
                        <a:pt x="471" y="86"/>
                      </a:cubicBezTo>
                      <a:cubicBezTo>
                        <a:pt x="463" y="89"/>
                        <a:pt x="458" y="83"/>
                        <a:pt x="452" y="80"/>
                      </a:cubicBezTo>
                      <a:cubicBezTo>
                        <a:pt x="428" y="70"/>
                        <a:pt x="405" y="59"/>
                        <a:pt x="379" y="57"/>
                      </a:cubicBezTo>
                      <a:cubicBezTo>
                        <a:pt x="374" y="57"/>
                        <a:pt x="367" y="54"/>
                        <a:pt x="366" y="62"/>
                      </a:cubicBezTo>
                      <a:cubicBezTo>
                        <a:pt x="365" y="68"/>
                        <a:pt x="365" y="73"/>
                        <a:pt x="372" y="76"/>
                      </a:cubicBezTo>
                      <a:cubicBezTo>
                        <a:pt x="374" y="76"/>
                        <a:pt x="378" y="79"/>
                        <a:pt x="374" y="85"/>
                      </a:cubicBezTo>
                      <a:cubicBezTo>
                        <a:pt x="354" y="77"/>
                        <a:pt x="329" y="88"/>
                        <a:pt x="312" y="65"/>
                      </a:cubicBezTo>
                      <a:cubicBezTo>
                        <a:pt x="308" y="61"/>
                        <a:pt x="304" y="62"/>
                        <a:pt x="299" y="63"/>
                      </a:cubicBezTo>
                      <a:cubicBezTo>
                        <a:pt x="268" y="69"/>
                        <a:pt x="237" y="73"/>
                        <a:pt x="207" y="86"/>
                      </a:cubicBezTo>
                      <a:cubicBezTo>
                        <a:pt x="198" y="90"/>
                        <a:pt x="194" y="91"/>
                        <a:pt x="195" y="101"/>
                      </a:cubicBezTo>
                      <a:cubicBezTo>
                        <a:pt x="196" y="113"/>
                        <a:pt x="196" y="122"/>
                        <a:pt x="180" y="114"/>
                      </a:cubicBezTo>
                      <a:cubicBezTo>
                        <a:pt x="175" y="111"/>
                        <a:pt x="165" y="111"/>
                        <a:pt x="162" y="114"/>
                      </a:cubicBezTo>
                      <a:cubicBezTo>
                        <a:pt x="147" y="128"/>
                        <a:pt x="127" y="128"/>
                        <a:pt x="112" y="140"/>
                      </a:cubicBezTo>
                      <a:cubicBezTo>
                        <a:pt x="106" y="145"/>
                        <a:pt x="91" y="140"/>
                        <a:pt x="93" y="154"/>
                      </a:cubicBezTo>
                      <a:cubicBezTo>
                        <a:pt x="94" y="169"/>
                        <a:pt x="108" y="160"/>
                        <a:pt x="115" y="165"/>
                      </a:cubicBezTo>
                      <a:cubicBezTo>
                        <a:pt x="118" y="168"/>
                        <a:pt x="121" y="168"/>
                        <a:pt x="124" y="166"/>
                      </a:cubicBezTo>
                      <a:cubicBezTo>
                        <a:pt x="130" y="161"/>
                        <a:pt x="132" y="166"/>
                        <a:pt x="131" y="172"/>
                      </a:cubicBezTo>
                      <a:cubicBezTo>
                        <a:pt x="130" y="183"/>
                        <a:pt x="125" y="198"/>
                        <a:pt x="115" y="197"/>
                      </a:cubicBezTo>
                      <a:cubicBezTo>
                        <a:pt x="88" y="194"/>
                        <a:pt x="66" y="206"/>
                        <a:pt x="44" y="215"/>
                      </a:cubicBezTo>
                      <a:cubicBezTo>
                        <a:pt x="32" y="220"/>
                        <a:pt x="20" y="215"/>
                        <a:pt x="10" y="224"/>
                      </a:cubicBezTo>
                      <a:cubicBezTo>
                        <a:pt x="6" y="227"/>
                        <a:pt x="2" y="231"/>
                        <a:pt x="1" y="235"/>
                      </a:cubicBezTo>
                      <a:cubicBezTo>
                        <a:pt x="0" y="243"/>
                        <a:pt x="8" y="239"/>
                        <a:pt x="11" y="241"/>
                      </a:cubicBezTo>
                      <a:cubicBezTo>
                        <a:pt x="29" y="254"/>
                        <a:pt x="52" y="256"/>
                        <a:pt x="70" y="269"/>
                      </a:cubicBezTo>
                      <a:cubicBezTo>
                        <a:pt x="59" y="270"/>
                        <a:pt x="49" y="270"/>
                        <a:pt x="40" y="271"/>
                      </a:cubicBezTo>
                      <a:cubicBezTo>
                        <a:pt x="36" y="272"/>
                        <a:pt x="29" y="272"/>
                        <a:pt x="29" y="278"/>
                      </a:cubicBezTo>
                      <a:cubicBezTo>
                        <a:pt x="29" y="284"/>
                        <a:pt x="34" y="288"/>
                        <a:pt x="39" y="290"/>
                      </a:cubicBezTo>
                      <a:cubicBezTo>
                        <a:pt x="44" y="292"/>
                        <a:pt x="49" y="290"/>
                        <a:pt x="54" y="292"/>
                      </a:cubicBezTo>
                      <a:cubicBezTo>
                        <a:pt x="59" y="293"/>
                        <a:pt x="65" y="294"/>
                        <a:pt x="66" y="298"/>
                      </a:cubicBezTo>
                      <a:cubicBezTo>
                        <a:pt x="71" y="315"/>
                        <a:pt x="71" y="314"/>
                        <a:pt x="83" y="317"/>
                      </a:cubicBezTo>
                      <a:cubicBezTo>
                        <a:pt x="103" y="322"/>
                        <a:pt x="122" y="317"/>
                        <a:pt x="140" y="313"/>
                      </a:cubicBezTo>
                      <a:cubicBezTo>
                        <a:pt x="180" y="305"/>
                        <a:pt x="217" y="319"/>
                        <a:pt x="247" y="346"/>
                      </a:cubicBezTo>
                      <a:cubicBezTo>
                        <a:pt x="266" y="364"/>
                        <a:pt x="274" y="387"/>
                        <a:pt x="288" y="407"/>
                      </a:cubicBezTo>
                      <a:cubicBezTo>
                        <a:pt x="297" y="421"/>
                        <a:pt x="307" y="437"/>
                        <a:pt x="291" y="454"/>
                      </a:cubicBezTo>
                      <a:cubicBezTo>
                        <a:pt x="289" y="457"/>
                        <a:pt x="278" y="468"/>
                        <a:pt x="292" y="475"/>
                      </a:cubicBezTo>
                      <a:cubicBezTo>
                        <a:pt x="301" y="479"/>
                        <a:pt x="311" y="485"/>
                        <a:pt x="319" y="472"/>
                      </a:cubicBezTo>
                      <a:cubicBezTo>
                        <a:pt x="325" y="461"/>
                        <a:pt x="335" y="469"/>
                        <a:pt x="336" y="472"/>
                      </a:cubicBezTo>
                      <a:cubicBezTo>
                        <a:pt x="338" y="483"/>
                        <a:pt x="348" y="485"/>
                        <a:pt x="354" y="491"/>
                      </a:cubicBezTo>
                      <a:cubicBezTo>
                        <a:pt x="358" y="494"/>
                        <a:pt x="363" y="494"/>
                        <a:pt x="361" y="500"/>
                      </a:cubicBezTo>
                      <a:cubicBezTo>
                        <a:pt x="358" y="507"/>
                        <a:pt x="353" y="504"/>
                        <a:pt x="348" y="501"/>
                      </a:cubicBezTo>
                      <a:cubicBezTo>
                        <a:pt x="336" y="493"/>
                        <a:pt x="323" y="495"/>
                        <a:pt x="306" y="498"/>
                      </a:cubicBezTo>
                      <a:cubicBezTo>
                        <a:pt x="324" y="511"/>
                        <a:pt x="339" y="521"/>
                        <a:pt x="358" y="521"/>
                      </a:cubicBezTo>
                      <a:cubicBezTo>
                        <a:pt x="364" y="521"/>
                        <a:pt x="373" y="526"/>
                        <a:pt x="370" y="530"/>
                      </a:cubicBezTo>
                      <a:cubicBezTo>
                        <a:pt x="359" y="542"/>
                        <a:pt x="371" y="575"/>
                        <a:pt x="340" y="569"/>
                      </a:cubicBezTo>
                      <a:cubicBezTo>
                        <a:pt x="339" y="569"/>
                        <a:pt x="337" y="571"/>
                        <a:pt x="335" y="573"/>
                      </a:cubicBezTo>
                      <a:cubicBezTo>
                        <a:pt x="323" y="584"/>
                        <a:pt x="316" y="631"/>
                        <a:pt x="324" y="645"/>
                      </a:cubicBezTo>
                      <a:cubicBezTo>
                        <a:pt x="326" y="647"/>
                        <a:pt x="328" y="649"/>
                        <a:pt x="330" y="651"/>
                      </a:cubicBezTo>
                      <a:cubicBezTo>
                        <a:pt x="336" y="658"/>
                        <a:pt x="340" y="666"/>
                        <a:pt x="343" y="676"/>
                      </a:cubicBezTo>
                      <a:cubicBezTo>
                        <a:pt x="347" y="688"/>
                        <a:pt x="351" y="703"/>
                        <a:pt x="357" y="713"/>
                      </a:cubicBezTo>
                      <a:cubicBezTo>
                        <a:pt x="372" y="736"/>
                        <a:pt x="387" y="761"/>
                        <a:pt x="406" y="780"/>
                      </a:cubicBezTo>
                      <a:cubicBezTo>
                        <a:pt x="414" y="788"/>
                        <a:pt x="422" y="792"/>
                        <a:pt x="431" y="789"/>
                      </a:cubicBezTo>
                      <a:cubicBezTo>
                        <a:pt x="446" y="783"/>
                        <a:pt x="453" y="794"/>
                        <a:pt x="461" y="804"/>
                      </a:cubicBezTo>
                      <a:cubicBezTo>
                        <a:pt x="465" y="810"/>
                        <a:pt x="492" y="813"/>
                        <a:pt x="496" y="808"/>
                      </a:cubicBezTo>
                      <a:cubicBezTo>
                        <a:pt x="505" y="798"/>
                        <a:pt x="511" y="753"/>
                        <a:pt x="505" y="740"/>
                      </a:cubicBezTo>
                      <a:cubicBezTo>
                        <a:pt x="525" y="733"/>
                        <a:pt x="537" y="717"/>
                        <a:pt x="536" y="694"/>
                      </a:cubicBezTo>
                      <a:cubicBezTo>
                        <a:pt x="535" y="674"/>
                        <a:pt x="547" y="663"/>
                        <a:pt x="560" y="659"/>
                      </a:cubicBezTo>
                      <a:cubicBezTo>
                        <a:pt x="571" y="655"/>
                        <a:pt x="582" y="641"/>
                        <a:pt x="596" y="650"/>
                      </a:cubicBezTo>
                      <a:cubicBezTo>
                        <a:pt x="596" y="651"/>
                        <a:pt x="597" y="650"/>
                        <a:pt x="598" y="650"/>
                      </a:cubicBezTo>
                      <a:cubicBezTo>
                        <a:pt x="625" y="644"/>
                        <a:pt x="647" y="629"/>
                        <a:pt x="658" y="602"/>
                      </a:cubicBezTo>
                      <a:cubicBezTo>
                        <a:pt x="664" y="591"/>
                        <a:pt x="679" y="591"/>
                        <a:pt x="681" y="578"/>
                      </a:cubicBezTo>
                      <a:cubicBezTo>
                        <a:pt x="696" y="596"/>
                        <a:pt x="710" y="578"/>
                        <a:pt x="724" y="575"/>
                      </a:cubicBezTo>
                      <a:cubicBezTo>
                        <a:pt x="748" y="571"/>
                        <a:pt x="774" y="570"/>
                        <a:pt x="794" y="550"/>
                      </a:cubicBezTo>
                      <a:cubicBezTo>
                        <a:pt x="804" y="539"/>
                        <a:pt x="819" y="533"/>
                        <a:pt x="832" y="526"/>
                      </a:cubicBezTo>
                      <a:cubicBezTo>
                        <a:pt x="836" y="524"/>
                        <a:pt x="843" y="525"/>
                        <a:pt x="843" y="519"/>
                      </a:cubicBezTo>
                      <a:close/>
                      <a:moveTo>
                        <a:pt x="841" y="109"/>
                      </a:moveTo>
                      <a:cubicBezTo>
                        <a:pt x="841" y="110"/>
                        <a:pt x="841" y="110"/>
                        <a:pt x="841" y="111"/>
                      </a:cubicBezTo>
                      <a:cubicBezTo>
                        <a:pt x="840" y="111"/>
                        <a:pt x="840" y="111"/>
                        <a:pt x="839" y="110"/>
                      </a:cubicBezTo>
                      <a:cubicBezTo>
                        <a:pt x="839" y="110"/>
                        <a:pt x="840" y="109"/>
                        <a:pt x="841" y="109"/>
                      </a:cubicBezTo>
                      <a:close/>
                    </a:path>
                  </a:pathLst>
                </a:custGeom>
                <a:solidFill>
                  <a:schemeClr val="accent4"/>
                </a:solidFill>
                <a:ln>
                  <a:noFill/>
                </a:ln>
                <a:effectLst>
                  <a:outerShdw blurRad="190500" dist="127000" dir="2700000" algn="tl" rotWithShape="0">
                    <a:schemeClr val="accent5">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Freeform 32">
                  <a:extLst>
                    <a:ext uri="{FF2B5EF4-FFF2-40B4-BE49-F238E27FC236}">
                      <a16:creationId xmlns:a16="http://schemas.microsoft.com/office/drawing/2014/main" id="{0FED17B1-4DF5-E32C-A088-7DF53CF8984A}"/>
                    </a:ext>
                  </a:extLst>
                </p:cNvPr>
                <p:cNvSpPr>
                  <a:spLocks/>
                </p:cNvSpPr>
                <p:nvPr/>
              </p:nvSpPr>
              <p:spPr bwMode="auto">
                <a:xfrm>
                  <a:off x="4485005" y="924560"/>
                  <a:ext cx="928688" cy="468312"/>
                </a:xfrm>
                <a:custGeom>
                  <a:avLst/>
                  <a:gdLst>
                    <a:gd name="T0" fmla="*/ 36 w 591"/>
                    <a:gd name="T1" fmla="*/ 170 h 298"/>
                    <a:gd name="T2" fmla="*/ 41 w 591"/>
                    <a:gd name="T3" fmla="*/ 178 h 298"/>
                    <a:gd name="T4" fmla="*/ 44 w 591"/>
                    <a:gd name="T5" fmla="*/ 190 h 298"/>
                    <a:gd name="T6" fmla="*/ 132 w 591"/>
                    <a:gd name="T7" fmla="*/ 216 h 298"/>
                    <a:gd name="T8" fmla="*/ 138 w 591"/>
                    <a:gd name="T9" fmla="*/ 210 h 298"/>
                    <a:gd name="T10" fmla="*/ 151 w 591"/>
                    <a:gd name="T11" fmla="*/ 200 h 298"/>
                    <a:gd name="T12" fmla="*/ 157 w 591"/>
                    <a:gd name="T13" fmla="*/ 215 h 298"/>
                    <a:gd name="T14" fmla="*/ 147 w 591"/>
                    <a:gd name="T15" fmla="*/ 223 h 298"/>
                    <a:gd name="T16" fmla="*/ 139 w 591"/>
                    <a:gd name="T17" fmla="*/ 237 h 298"/>
                    <a:gd name="T18" fmla="*/ 144 w 591"/>
                    <a:gd name="T19" fmla="*/ 250 h 298"/>
                    <a:gd name="T20" fmla="*/ 122 w 591"/>
                    <a:gd name="T21" fmla="*/ 259 h 298"/>
                    <a:gd name="T22" fmla="*/ 120 w 591"/>
                    <a:gd name="T23" fmla="*/ 275 h 298"/>
                    <a:gd name="T24" fmla="*/ 194 w 591"/>
                    <a:gd name="T25" fmla="*/ 284 h 298"/>
                    <a:gd name="T26" fmla="*/ 225 w 591"/>
                    <a:gd name="T27" fmla="*/ 277 h 298"/>
                    <a:gd name="T28" fmla="*/ 242 w 591"/>
                    <a:gd name="T29" fmla="*/ 276 h 298"/>
                    <a:gd name="T30" fmla="*/ 283 w 591"/>
                    <a:gd name="T31" fmla="*/ 289 h 298"/>
                    <a:gd name="T32" fmla="*/ 304 w 591"/>
                    <a:gd name="T33" fmla="*/ 279 h 298"/>
                    <a:gd name="T34" fmla="*/ 316 w 591"/>
                    <a:gd name="T35" fmla="*/ 263 h 298"/>
                    <a:gd name="T36" fmla="*/ 298 w 591"/>
                    <a:gd name="T37" fmla="*/ 252 h 298"/>
                    <a:gd name="T38" fmla="*/ 317 w 591"/>
                    <a:gd name="T39" fmla="*/ 226 h 298"/>
                    <a:gd name="T40" fmla="*/ 357 w 591"/>
                    <a:gd name="T41" fmla="*/ 201 h 298"/>
                    <a:gd name="T42" fmla="*/ 362 w 591"/>
                    <a:gd name="T43" fmla="*/ 174 h 298"/>
                    <a:gd name="T44" fmla="*/ 365 w 591"/>
                    <a:gd name="T45" fmla="*/ 166 h 298"/>
                    <a:gd name="T46" fmla="*/ 409 w 591"/>
                    <a:gd name="T47" fmla="*/ 156 h 298"/>
                    <a:gd name="T48" fmla="*/ 419 w 591"/>
                    <a:gd name="T49" fmla="*/ 154 h 298"/>
                    <a:gd name="T50" fmla="*/ 474 w 591"/>
                    <a:gd name="T51" fmla="*/ 114 h 298"/>
                    <a:gd name="T52" fmla="*/ 547 w 591"/>
                    <a:gd name="T53" fmla="*/ 68 h 298"/>
                    <a:gd name="T54" fmla="*/ 582 w 591"/>
                    <a:gd name="T55" fmla="*/ 51 h 298"/>
                    <a:gd name="T56" fmla="*/ 591 w 591"/>
                    <a:gd name="T57" fmla="*/ 40 h 298"/>
                    <a:gd name="T58" fmla="*/ 581 w 591"/>
                    <a:gd name="T59" fmla="*/ 33 h 298"/>
                    <a:gd name="T60" fmla="*/ 564 w 591"/>
                    <a:gd name="T61" fmla="*/ 32 h 298"/>
                    <a:gd name="T62" fmla="*/ 519 w 591"/>
                    <a:gd name="T63" fmla="*/ 20 h 298"/>
                    <a:gd name="T64" fmla="*/ 500 w 591"/>
                    <a:gd name="T65" fmla="*/ 17 h 298"/>
                    <a:gd name="T66" fmla="*/ 383 w 591"/>
                    <a:gd name="T67" fmla="*/ 15 h 298"/>
                    <a:gd name="T68" fmla="*/ 378 w 591"/>
                    <a:gd name="T69" fmla="*/ 15 h 298"/>
                    <a:gd name="T70" fmla="*/ 316 w 591"/>
                    <a:gd name="T71" fmla="*/ 11 h 298"/>
                    <a:gd name="T72" fmla="*/ 269 w 591"/>
                    <a:gd name="T73" fmla="*/ 19 h 298"/>
                    <a:gd name="T74" fmla="*/ 233 w 591"/>
                    <a:gd name="T75" fmla="*/ 35 h 298"/>
                    <a:gd name="T76" fmla="*/ 216 w 591"/>
                    <a:gd name="T77" fmla="*/ 39 h 298"/>
                    <a:gd name="T78" fmla="*/ 189 w 591"/>
                    <a:gd name="T79" fmla="*/ 49 h 298"/>
                    <a:gd name="T80" fmla="*/ 179 w 591"/>
                    <a:gd name="T81" fmla="*/ 52 h 298"/>
                    <a:gd name="T82" fmla="*/ 82 w 591"/>
                    <a:gd name="T83" fmla="*/ 69 h 298"/>
                    <a:gd name="T84" fmla="*/ 91 w 591"/>
                    <a:gd name="T85" fmla="*/ 76 h 298"/>
                    <a:gd name="T86" fmla="*/ 106 w 591"/>
                    <a:gd name="T87" fmla="*/ 91 h 298"/>
                    <a:gd name="T88" fmla="*/ 109 w 591"/>
                    <a:gd name="T89" fmla="*/ 100 h 298"/>
                    <a:gd name="T90" fmla="*/ 167 w 591"/>
                    <a:gd name="T91" fmla="*/ 107 h 298"/>
                    <a:gd name="T92" fmla="*/ 170 w 591"/>
                    <a:gd name="T93" fmla="*/ 121 h 298"/>
                    <a:gd name="T94" fmla="*/ 163 w 591"/>
                    <a:gd name="T95" fmla="*/ 138 h 298"/>
                    <a:gd name="T96" fmla="*/ 153 w 591"/>
                    <a:gd name="T97" fmla="*/ 127 h 298"/>
                    <a:gd name="T98" fmla="*/ 144 w 591"/>
                    <a:gd name="T99" fmla="*/ 122 h 298"/>
                    <a:gd name="T100" fmla="*/ 85 w 591"/>
                    <a:gd name="T101" fmla="*/ 90 h 298"/>
                    <a:gd name="T102" fmla="*/ 40 w 591"/>
                    <a:gd name="T103" fmla="*/ 82 h 298"/>
                    <a:gd name="T104" fmla="*/ 5 w 591"/>
                    <a:gd name="T105" fmla="*/ 121 h 298"/>
                    <a:gd name="T106" fmla="*/ 2 w 591"/>
                    <a:gd name="T107" fmla="*/ 133 h 298"/>
                    <a:gd name="T108" fmla="*/ 36 w 591"/>
                    <a:gd name="T109" fmla="*/ 170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91" h="298">
                      <a:moveTo>
                        <a:pt x="36" y="170"/>
                      </a:moveTo>
                      <a:cubicBezTo>
                        <a:pt x="40" y="170"/>
                        <a:pt x="44" y="172"/>
                        <a:pt x="41" y="178"/>
                      </a:cubicBezTo>
                      <a:cubicBezTo>
                        <a:pt x="37" y="184"/>
                        <a:pt x="41" y="186"/>
                        <a:pt x="44" y="190"/>
                      </a:cubicBezTo>
                      <a:cubicBezTo>
                        <a:pt x="68" y="218"/>
                        <a:pt x="100" y="219"/>
                        <a:pt x="132" y="216"/>
                      </a:cubicBezTo>
                      <a:cubicBezTo>
                        <a:pt x="136" y="216"/>
                        <a:pt x="138" y="214"/>
                        <a:pt x="138" y="210"/>
                      </a:cubicBezTo>
                      <a:cubicBezTo>
                        <a:pt x="138" y="200"/>
                        <a:pt x="148" y="205"/>
                        <a:pt x="151" y="200"/>
                      </a:cubicBezTo>
                      <a:cubicBezTo>
                        <a:pt x="153" y="205"/>
                        <a:pt x="156" y="210"/>
                        <a:pt x="157" y="215"/>
                      </a:cubicBezTo>
                      <a:cubicBezTo>
                        <a:pt x="158" y="222"/>
                        <a:pt x="149" y="224"/>
                        <a:pt x="147" y="223"/>
                      </a:cubicBezTo>
                      <a:cubicBezTo>
                        <a:pt x="131" y="220"/>
                        <a:pt x="139" y="231"/>
                        <a:pt x="139" y="237"/>
                      </a:cubicBezTo>
                      <a:cubicBezTo>
                        <a:pt x="140" y="241"/>
                        <a:pt x="147" y="242"/>
                        <a:pt x="144" y="250"/>
                      </a:cubicBezTo>
                      <a:cubicBezTo>
                        <a:pt x="135" y="248"/>
                        <a:pt x="129" y="254"/>
                        <a:pt x="122" y="259"/>
                      </a:cubicBezTo>
                      <a:cubicBezTo>
                        <a:pt x="115" y="264"/>
                        <a:pt x="116" y="273"/>
                        <a:pt x="120" y="275"/>
                      </a:cubicBezTo>
                      <a:cubicBezTo>
                        <a:pt x="144" y="287"/>
                        <a:pt x="170" y="287"/>
                        <a:pt x="194" y="284"/>
                      </a:cubicBezTo>
                      <a:cubicBezTo>
                        <a:pt x="204" y="282"/>
                        <a:pt x="217" y="287"/>
                        <a:pt x="225" y="277"/>
                      </a:cubicBezTo>
                      <a:cubicBezTo>
                        <a:pt x="231" y="269"/>
                        <a:pt x="235" y="272"/>
                        <a:pt x="242" y="276"/>
                      </a:cubicBezTo>
                      <a:cubicBezTo>
                        <a:pt x="255" y="283"/>
                        <a:pt x="265" y="298"/>
                        <a:pt x="283" y="289"/>
                      </a:cubicBezTo>
                      <a:cubicBezTo>
                        <a:pt x="290" y="285"/>
                        <a:pt x="295" y="278"/>
                        <a:pt x="304" y="279"/>
                      </a:cubicBezTo>
                      <a:cubicBezTo>
                        <a:pt x="312" y="280"/>
                        <a:pt x="317" y="272"/>
                        <a:pt x="316" y="263"/>
                      </a:cubicBezTo>
                      <a:cubicBezTo>
                        <a:pt x="315" y="252"/>
                        <a:pt x="308" y="250"/>
                        <a:pt x="298" y="252"/>
                      </a:cubicBezTo>
                      <a:cubicBezTo>
                        <a:pt x="307" y="245"/>
                        <a:pt x="310" y="226"/>
                        <a:pt x="317" y="226"/>
                      </a:cubicBezTo>
                      <a:cubicBezTo>
                        <a:pt x="337" y="226"/>
                        <a:pt x="347" y="220"/>
                        <a:pt x="357" y="201"/>
                      </a:cubicBezTo>
                      <a:cubicBezTo>
                        <a:pt x="362" y="191"/>
                        <a:pt x="355" y="181"/>
                        <a:pt x="362" y="174"/>
                      </a:cubicBezTo>
                      <a:cubicBezTo>
                        <a:pt x="363" y="174"/>
                        <a:pt x="359" y="165"/>
                        <a:pt x="365" y="166"/>
                      </a:cubicBezTo>
                      <a:cubicBezTo>
                        <a:pt x="381" y="169"/>
                        <a:pt x="393" y="153"/>
                        <a:pt x="409" y="156"/>
                      </a:cubicBezTo>
                      <a:cubicBezTo>
                        <a:pt x="412" y="157"/>
                        <a:pt x="417" y="158"/>
                        <a:pt x="419" y="154"/>
                      </a:cubicBezTo>
                      <a:cubicBezTo>
                        <a:pt x="431" y="130"/>
                        <a:pt x="456" y="126"/>
                        <a:pt x="474" y="114"/>
                      </a:cubicBezTo>
                      <a:cubicBezTo>
                        <a:pt x="498" y="98"/>
                        <a:pt x="524" y="85"/>
                        <a:pt x="547" y="68"/>
                      </a:cubicBezTo>
                      <a:cubicBezTo>
                        <a:pt x="558" y="60"/>
                        <a:pt x="570" y="55"/>
                        <a:pt x="582" y="51"/>
                      </a:cubicBezTo>
                      <a:cubicBezTo>
                        <a:pt x="588" y="49"/>
                        <a:pt x="591" y="48"/>
                        <a:pt x="591" y="40"/>
                      </a:cubicBezTo>
                      <a:cubicBezTo>
                        <a:pt x="590" y="33"/>
                        <a:pt x="585" y="33"/>
                        <a:pt x="581" y="33"/>
                      </a:cubicBezTo>
                      <a:cubicBezTo>
                        <a:pt x="575" y="33"/>
                        <a:pt x="565" y="35"/>
                        <a:pt x="564" y="32"/>
                      </a:cubicBezTo>
                      <a:cubicBezTo>
                        <a:pt x="552" y="11"/>
                        <a:pt x="535" y="19"/>
                        <a:pt x="519" y="20"/>
                      </a:cubicBezTo>
                      <a:cubicBezTo>
                        <a:pt x="512" y="21"/>
                        <a:pt x="506" y="18"/>
                        <a:pt x="500" y="17"/>
                      </a:cubicBezTo>
                      <a:cubicBezTo>
                        <a:pt x="461" y="11"/>
                        <a:pt x="422" y="0"/>
                        <a:pt x="383" y="15"/>
                      </a:cubicBezTo>
                      <a:cubicBezTo>
                        <a:pt x="381" y="15"/>
                        <a:pt x="379" y="16"/>
                        <a:pt x="378" y="15"/>
                      </a:cubicBezTo>
                      <a:cubicBezTo>
                        <a:pt x="357" y="2"/>
                        <a:pt x="337" y="9"/>
                        <a:pt x="316" y="11"/>
                      </a:cubicBezTo>
                      <a:cubicBezTo>
                        <a:pt x="299" y="13"/>
                        <a:pt x="283" y="21"/>
                        <a:pt x="269" y="19"/>
                      </a:cubicBezTo>
                      <a:cubicBezTo>
                        <a:pt x="251" y="16"/>
                        <a:pt x="236" y="26"/>
                        <a:pt x="233" y="35"/>
                      </a:cubicBezTo>
                      <a:cubicBezTo>
                        <a:pt x="227" y="52"/>
                        <a:pt x="222" y="40"/>
                        <a:pt x="216" y="39"/>
                      </a:cubicBezTo>
                      <a:cubicBezTo>
                        <a:pt x="205" y="36"/>
                        <a:pt x="191" y="23"/>
                        <a:pt x="189" y="49"/>
                      </a:cubicBezTo>
                      <a:cubicBezTo>
                        <a:pt x="189" y="57"/>
                        <a:pt x="184" y="53"/>
                        <a:pt x="179" y="52"/>
                      </a:cubicBezTo>
                      <a:cubicBezTo>
                        <a:pt x="144" y="41"/>
                        <a:pt x="114" y="59"/>
                        <a:pt x="82" y="69"/>
                      </a:cubicBezTo>
                      <a:cubicBezTo>
                        <a:pt x="84" y="76"/>
                        <a:pt x="88" y="77"/>
                        <a:pt x="91" y="76"/>
                      </a:cubicBezTo>
                      <a:cubicBezTo>
                        <a:pt x="107" y="68"/>
                        <a:pt x="104" y="84"/>
                        <a:pt x="106" y="91"/>
                      </a:cubicBezTo>
                      <a:cubicBezTo>
                        <a:pt x="107" y="94"/>
                        <a:pt x="105" y="99"/>
                        <a:pt x="109" y="100"/>
                      </a:cubicBezTo>
                      <a:cubicBezTo>
                        <a:pt x="128" y="106"/>
                        <a:pt x="146" y="123"/>
                        <a:pt x="167" y="107"/>
                      </a:cubicBezTo>
                      <a:cubicBezTo>
                        <a:pt x="169" y="112"/>
                        <a:pt x="171" y="117"/>
                        <a:pt x="170" y="121"/>
                      </a:cubicBezTo>
                      <a:cubicBezTo>
                        <a:pt x="169" y="127"/>
                        <a:pt x="166" y="132"/>
                        <a:pt x="163" y="138"/>
                      </a:cubicBezTo>
                      <a:cubicBezTo>
                        <a:pt x="159" y="135"/>
                        <a:pt x="153" y="135"/>
                        <a:pt x="153" y="127"/>
                      </a:cubicBezTo>
                      <a:cubicBezTo>
                        <a:pt x="153" y="121"/>
                        <a:pt x="147" y="124"/>
                        <a:pt x="144" y="122"/>
                      </a:cubicBezTo>
                      <a:cubicBezTo>
                        <a:pt x="123" y="114"/>
                        <a:pt x="98" y="116"/>
                        <a:pt x="85" y="90"/>
                      </a:cubicBezTo>
                      <a:cubicBezTo>
                        <a:pt x="80" y="81"/>
                        <a:pt x="45" y="75"/>
                        <a:pt x="40" y="82"/>
                      </a:cubicBezTo>
                      <a:cubicBezTo>
                        <a:pt x="30" y="96"/>
                        <a:pt x="14" y="104"/>
                        <a:pt x="5" y="121"/>
                      </a:cubicBezTo>
                      <a:cubicBezTo>
                        <a:pt x="3" y="125"/>
                        <a:pt x="0" y="127"/>
                        <a:pt x="2" y="133"/>
                      </a:cubicBezTo>
                      <a:cubicBezTo>
                        <a:pt x="6" y="155"/>
                        <a:pt x="16" y="167"/>
                        <a:pt x="36" y="170"/>
                      </a:cubicBezTo>
                      <a:close/>
                    </a:path>
                  </a:pathLst>
                </a:custGeom>
                <a:solidFill>
                  <a:schemeClr val="accent4"/>
                </a:solidFill>
                <a:ln>
                  <a:noFill/>
                </a:ln>
                <a:effectLst>
                  <a:outerShdw blurRad="190500" dist="127000" dir="2700000" algn="tl" rotWithShape="0">
                    <a:schemeClr val="accent5">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Freeform 33">
                  <a:extLst>
                    <a:ext uri="{FF2B5EF4-FFF2-40B4-BE49-F238E27FC236}">
                      <a16:creationId xmlns:a16="http://schemas.microsoft.com/office/drawing/2014/main" id="{AFE0CA01-F3F8-C118-C261-A26E9B010243}"/>
                    </a:ext>
                  </a:extLst>
                </p:cNvPr>
                <p:cNvSpPr>
                  <a:spLocks/>
                </p:cNvSpPr>
                <p:nvPr/>
              </p:nvSpPr>
              <p:spPr bwMode="auto">
                <a:xfrm>
                  <a:off x="4481830" y="1321435"/>
                  <a:ext cx="450850" cy="165100"/>
                </a:xfrm>
                <a:custGeom>
                  <a:avLst/>
                  <a:gdLst>
                    <a:gd name="T0" fmla="*/ 51 w 287"/>
                    <a:gd name="T1" fmla="*/ 32 h 105"/>
                    <a:gd name="T2" fmla="*/ 75 w 287"/>
                    <a:gd name="T3" fmla="*/ 61 h 105"/>
                    <a:gd name="T4" fmla="*/ 92 w 287"/>
                    <a:gd name="T5" fmla="*/ 88 h 105"/>
                    <a:gd name="T6" fmla="*/ 134 w 287"/>
                    <a:gd name="T7" fmla="*/ 88 h 105"/>
                    <a:gd name="T8" fmla="*/ 211 w 287"/>
                    <a:gd name="T9" fmla="*/ 97 h 105"/>
                    <a:gd name="T10" fmla="*/ 227 w 287"/>
                    <a:gd name="T11" fmla="*/ 91 h 105"/>
                    <a:gd name="T12" fmla="*/ 263 w 287"/>
                    <a:gd name="T13" fmla="*/ 96 h 105"/>
                    <a:gd name="T14" fmla="*/ 285 w 287"/>
                    <a:gd name="T15" fmla="*/ 69 h 105"/>
                    <a:gd name="T16" fmla="*/ 269 w 287"/>
                    <a:gd name="T17" fmla="*/ 54 h 105"/>
                    <a:gd name="T18" fmla="*/ 207 w 287"/>
                    <a:gd name="T19" fmla="*/ 52 h 105"/>
                    <a:gd name="T20" fmla="*/ 109 w 287"/>
                    <a:gd name="T21" fmla="*/ 38 h 105"/>
                    <a:gd name="T22" fmla="*/ 123 w 287"/>
                    <a:gd name="T23" fmla="*/ 35 h 105"/>
                    <a:gd name="T24" fmla="*/ 70 w 287"/>
                    <a:gd name="T25" fmla="*/ 19 h 105"/>
                    <a:gd name="T26" fmla="*/ 61 w 287"/>
                    <a:gd name="T27" fmla="*/ 18 h 105"/>
                    <a:gd name="T28" fmla="*/ 12 w 287"/>
                    <a:gd name="T29" fmla="*/ 3 h 105"/>
                    <a:gd name="T30" fmla="*/ 2 w 287"/>
                    <a:gd name="T31" fmla="*/ 6 h 105"/>
                    <a:gd name="T32" fmla="*/ 6 w 287"/>
                    <a:gd name="T33" fmla="*/ 19 h 105"/>
                    <a:gd name="T34" fmla="*/ 51 w 287"/>
                    <a:gd name="T35" fmla="*/ 32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7" h="105">
                      <a:moveTo>
                        <a:pt x="51" y="32"/>
                      </a:moveTo>
                      <a:cubicBezTo>
                        <a:pt x="67" y="30"/>
                        <a:pt x="77" y="44"/>
                        <a:pt x="75" y="61"/>
                      </a:cubicBezTo>
                      <a:cubicBezTo>
                        <a:pt x="74" y="74"/>
                        <a:pt x="73" y="87"/>
                        <a:pt x="92" y="88"/>
                      </a:cubicBezTo>
                      <a:cubicBezTo>
                        <a:pt x="106" y="89"/>
                        <a:pt x="120" y="100"/>
                        <a:pt x="134" y="88"/>
                      </a:cubicBezTo>
                      <a:cubicBezTo>
                        <a:pt x="159" y="105"/>
                        <a:pt x="186" y="91"/>
                        <a:pt x="211" y="97"/>
                      </a:cubicBezTo>
                      <a:cubicBezTo>
                        <a:pt x="219" y="98"/>
                        <a:pt x="221" y="85"/>
                        <a:pt x="227" y="91"/>
                      </a:cubicBezTo>
                      <a:cubicBezTo>
                        <a:pt x="239" y="101"/>
                        <a:pt x="252" y="96"/>
                        <a:pt x="263" y="96"/>
                      </a:cubicBezTo>
                      <a:cubicBezTo>
                        <a:pt x="277" y="95"/>
                        <a:pt x="284" y="83"/>
                        <a:pt x="285" y="69"/>
                      </a:cubicBezTo>
                      <a:cubicBezTo>
                        <a:pt x="287" y="56"/>
                        <a:pt x="275" y="57"/>
                        <a:pt x="269" y="54"/>
                      </a:cubicBezTo>
                      <a:cubicBezTo>
                        <a:pt x="249" y="46"/>
                        <a:pt x="228" y="47"/>
                        <a:pt x="207" y="52"/>
                      </a:cubicBezTo>
                      <a:cubicBezTo>
                        <a:pt x="173" y="60"/>
                        <a:pt x="139" y="67"/>
                        <a:pt x="109" y="38"/>
                      </a:cubicBezTo>
                      <a:cubicBezTo>
                        <a:pt x="114" y="37"/>
                        <a:pt x="119" y="36"/>
                        <a:pt x="123" y="35"/>
                      </a:cubicBezTo>
                      <a:cubicBezTo>
                        <a:pt x="105" y="30"/>
                        <a:pt x="92" y="6"/>
                        <a:pt x="70" y="19"/>
                      </a:cubicBezTo>
                      <a:cubicBezTo>
                        <a:pt x="68" y="21"/>
                        <a:pt x="63" y="20"/>
                        <a:pt x="61" y="18"/>
                      </a:cubicBezTo>
                      <a:cubicBezTo>
                        <a:pt x="48" y="0"/>
                        <a:pt x="29" y="3"/>
                        <a:pt x="12" y="3"/>
                      </a:cubicBezTo>
                      <a:cubicBezTo>
                        <a:pt x="8" y="3"/>
                        <a:pt x="4" y="0"/>
                        <a:pt x="2" y="6"/>
                      </a:cubicBezTo>
                      <a:cubicBezTo>
                        <a:pt x="0" y="11"/>
                        <a:pt x="3" y="15"/>
                        <a:pt x="6" y="19"/>
                      </a:cubicBezTo>
                      <a:cubicBezTo>
                        <a:pt x="18" y="35"/>
                        <a:pt x="34" y="34"/>
                        <a:pt x="51" y="32"/>
                      </a:cubicBezTo>
                      <a:close/>
                    </a:path>
                  </a:pathLst>
                </a:custGeom>
                <a:solidFill>
                  <a:schemeClr val="accent4"/>
                </a:solidFill>
                <a:ln>
                  <a:noFill/>
                </a:ln>
                <a:effectLst>
                  <a:outerShdw blurRad="190500" dist="127000" dir="2700000" algn="tl" rotWithShape="0">
                    <a:schemeClr val="accent5">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Freeform 34">
                  <a:extLst>
                    <a:ext uri="{FF2B5EF4-FFF2-40B4-BE49-F238E27FC236}">
                      <a16:creationId xmlns:a16="http://schemas.microsoft.com/office/drawing/2014/main" id="{2136AD5E-EF34-49EB-3D55-3A52435AF34B}"/>
                    </a:ext>
                  </a:extLst>
                </p:cNvPr>
                <p:cNvSpPr>
                  <a:spLocks/>
                </p:cNvSpPr>
                <p:nvPr/>
              </p:nvSpPr>
              <p:spPr bwMode="auto">
                <a:xfrm>
                  <a:off x="3935730" y="1330960"/>
                  <a:ext cx="327025" cy="152400"/>
                </a:xfrm>
                <a:custGeom>
                  <a:avLst/>
                  <a:gdLst>
                    <a:gd name="T0" fmla="*/ 3 w 208"/>
                    <a:gd name="T1" fmla="*/ 60 h 97"/>
                    <a:gd name="T2" fmla="*/ 11 w 208"/>
                    <a:gd name="T3" fmla="*/ 69 h 97"/>
                    <a:gd name="T4" fmla="*/ 63 w 208"/>
                    <a:gd name="T5" fmla="*/ 69 h 97"/>
                    <a:gd name="T6" fmla="*/ 67 w 208"/>
                    <a:gd name="T7" fmla="*/ 73 h 97"/>
                    <a:gd name="T8" fmla="*/ 55 w 208"/>
                    <a:gd name="T9" fmla="*/ 84 h 97"/>
                    <a:gd name="T10" fmla="*/ 87 w 208"/>
                    <a:gd name="T11" fmla="*/ 93 h 97"/>
                    <a:gd name="T12" fmla="*/ 190 w 208"/>
                    <a:gd name="T13" fmla="*/ 73 h 97"/>
                    <a:gd name="T14" fmla="*/ 204 w 208"/>
                    <a:gd name="T15" fmla="*/ 53 h 97"/>
                    <a:gd name="T16" fmla="*/ 202 w 208"/>
                    <a:gd name="T17" fmla="*/ 36 h 97"/>
                    <a:gd name="T18" fmla="*/ 183 w 208"/>
                    <a:gd name="T19" fmla="*/ 35 h 97"/>
                    <a:gd name="T20" fmla="*/ 163 w 208"/>
                    <a:gd name="T21" fmla="*/ 29 h 97"/>
                    <a:gd name="T22" fmla="*/ 154 w 208"/>
                    <a:gd name="T23" fmla="*/ 11 h 97"/>
                    <a:gd name="T24" fmla="*/ 138 w 208"/>
                    <a:gd name="T25" fmla="*/ 9 h 97"/>
                    <a:gd name="T26" fmla="*/ 126 w 208"/>
                    <a:gd name="T27" fmla="*/ 28 h 97"/>
                    <a:gd name="T28" fmla="*/ 132 w 208"/>
                    <a:gd name="T29" fmla="*/ 51 h 97"/>
                    <a:gd name="T30" fmla="*/ 108 w 208"/>
                    <a:gd name="T31" fmla="*/ 44 h 97"/>
                    <a:gd name="T32" fmla="*/ 51 w 208"/>
                    <a:gd name="T33" fmla="*/ 14 h 97"/>
                    <a:gd name="T34" fmla="*/ 46 w 208"/>
                    <a:gd name="T35" fmla="*/ 16 h 97"/>
                    <a:gd name="T36" fmla="*/ 3 w 208"/>
                    <a:gd name="T37" fmla="*/ 6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8" h="97">
                      <a:moveTo>
                        <a:pt x="3" y="60"/>
                      </a:moveTo>
                      <a:cubicBezTo>
                        <a:pt x="0" y="65"/>
                        <a:pt x="6" y="69"/>
                        <a:pt x="11" y="69"/>
                      </a:cubicBezTo>
                      <a:cubicBezTo>
                        <a:pt x="28" y="69"/>
                        <a:pt x="45" y="77"/>
                        <a:pt x="63" y="69"/>
                      </a:cubicBezTo>
                      <a:cubicBezTo>
                        <a:pt x="63" y="69"/>
                        <a:pt x="65" y="72"/>
                        <a:pt x="67" y="73"/>
                      </a:cubicBezTo>
                      <a:cubicBezTo>
                        <a:pt x="63" y="77"/>
                        <a:pt x="59" y="80"/>
                        <a:pt x="55" y="84"/>
                      </a:cubicBezTo>
                      <a:cubicBezTo>
                        <a:pt x="64" y="94"/>
                        <a:pt x="76" y="97"/>
                        <a:pt x="87" y="93"/>
                      </a:cubicBezTo>
                      <a:cubicBezTo>
                        <a:pt x="121" y="82"/>
                        <a:pt x="154" y="69"/>
                        <a:pt x="190" y="73"/>
                      </a:cubicBezTo>
                      <a:cubicBezTo>
                        <a:pt x="202" y="74"/>
                        <a:pt x="200" y="60"/>
                        <a:pt x="204" y="53"/>
                      </a:cubicBezTo>
                      <a:cubicBezTo>
                        <a:pt x="207" y="49"/>
                        <a:pt x="208" y="39"/>
                        <a:pt x="202" y="36"/>
                      </a:cubicBezTo>
                      <a:cubicBezTo>
                        <a:pt x="197" y="34"/>
                        <a:pt x="191" y="27"/>
                        <a:pt x="183" y="35"/>
                      </a:cubicBezTo>
                      <a:cubicBezTo>
                        <a:pt x="175" y="42"/>
                        <a:pt x="168" y="36"/>
                        <a:pt x="163" y="29"/>
                      </a:cubicBezTo>
                      <a:cubicBezTo>
                        <a:pt x="160" y="24"/>
                        <a:pt x="157" y="17"/>
                        <a:pt x="154" y="11"/>
                      </a:cubicBezTo>
                      <a:cubicBezTo>
                        <a:pt x="150" y="0"/>
                        <a:pt x="140" y="3"/>
                        <a:pt x="138" y="9"/>
                      </a:cubicBezTo>
                      <a:cubicBezTo>
                        <a:pt x="134" y="16"/>
                        <a:pt x="115" y="15"/>
                        <a:pt x="126" y="28"/>
                      </a:cubicBezTo>
                      <a:cubicBezTo>
                        <a:pt x="134" y="36"/>
                        <a:pt x="130" y="43"/>
                        <a:pt x="132" y="51"/>
                      </a:cubicBezTo>
                      <a:cubicBezTo>
                        <a:pt x="124" y="50"/>
                        <a:pt x="116" y="56"/>
                        <a:pt x="108" y="44"/>
                      </a:cubicBezTo>
                      <a:cubicBezTo>
                        <a:pt x="95" y="24"/>
                        <a:pt x="67" y="31"/>
                        <a:pt x="51" y="14"/>
                      </a:cubicBezTo>
                      <a:cubicBezTo>
                        <a:pt x="50" y="13"/>
                        <a:pt x="47" y="16"/>
                        <a:pt x="46" y="16"/>
                      </a:cubicBezTo>
                      <a:cubicBezTo>
                        <a:pt x="22" y="20"/>
                        <a:pt x="16" y="44"/>
                        <a:pt x="3" y="60"/>
                      </a:cubicBezTo>
                      <a:close/>
                    </a:path>
                  </a:pathLst>
                </a:custGeom>
                <a:solidFill>
                  <a:schemeClr val="accent4"/>
                </a:solidFill>
                <a:ln>
                  <a:noFill/>
                </a:ln>
                <a:effectLst>
                  <a:outerShdw blurRad="190500" dist="127000" dir="2700000" algn="tl" rotWithShape="0">
                    <a:schemeClr val="accent5">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Freeform 35">
                  <a:extLst>
                    <a:ext uri="{FF2B5EF4-FFF2-40B4-BE49-F238E27FC236}">
                      <a16:creationId xmlns:a16="http://schemas.microsoft.com/office/drawing/2014/main" id="{BFB307A0-0080-FB71-34BE-D1AD8E2F461B}"/>
                    </a:ext>
                  </a:extLst>
                </p:cNvPr>
                <p:cNvSpPr>
                  <a:spLocks/>
                </p:cNvSpPr>
                <p:nvPr/>
              </p:nvSpPr>
              <p:spPr bwMode="auto">
                <a:xfrm>
                  <a:off x="6353493" y="1872297"/>
                  <a:ext cx="273050" cy="144462"/>
                </a:xfrm>
                <a:custGeom>
                  <a:avLst/>
                  <a:gdLst>
                    <a:gd name="T0" fmla="*/ 166 w 173"/>
                    <a:gd name="T1" fmla="*/ 28 h 92"/>
                    <a:gd name="T2" fmla="*/ 138 w 173"/>
                    <a:gd name="T3" fmla="*/ 6 h 92"/>
                    <a:gd name="T4" fmla="*/ 130 w 173"/>
                    <a:gd name="T5" fmla="*/ 2 h 92"/>
                    <a:gd name="T6" fmla="*/ 75 w 173"/>
                    <a:gd name="T7" fmla="*/ 22 h 92"/>
                    <a:gd name="T8" fmla="*/ 70 w 173"/>
                    <a:gd name="T9" fmla="*/ 18 h 92"/>
                    <a:gd name="T10" fmla="*/ 63 w 173"/>
                    <a:gd name="T11" fmla="*/ 23 h 92"/>
                    <a:gd name="T12" fmla="*/ 48 w 173"/>
                    <a:gd name="T13" fmla="*/ 34 h 92"/>
                    <a:gd name="T14" fmla="*/ 43 w 173"/>
                    <a:gd name="T15" fmla="*/ 20 h 92"/>
                    <a:gd name="T16" fmla="*/ 22 w 173"/>
                    <a:gd name="T17" fmla="*/ 3 h 92"/>
                    <a:gd name="T18" fmla="*/ 0 w 173"/>
                    <a:gd name="T19" fmla="*/ 30 h 92"/>
                    <a:gd name="T20" fmla="*/ 22 w 173"/>
                    <a:gd name="T21" fmla="*/ 27 h 92"/>
                    <a:gd name="T22" fmla="*/ 33 w 173"/>
                    <a:gd name="T23" fmla="*/ 36 h 92"/>
                    <a:gd name="T24" fmla="*/ 24 w 173"/>
                    <a:gd name="T25" fmla="*/ 44 h 92"/>
                    <a:gd name="T26" fmla="*/ 7 w 173"/>
                    <a:gd name="T27" fmla="*/ 52 h 92"/>
                    <a:gd name="T28" fmla="*/ 35 w 173"/>
                    <a:gd name="T29" fmla="*/ 62 h 92"/>
                    <a:gd name="T30" fmla="*/ 27 w 173"/>
                    <a:gd name="T31" fmla="*/ 78 h 92"/>
                    <a:gd name="T32" fmla="*/ 67 w 173"/>
                    <a:gd name="T33" fmla="*/ 85 h 92"/>
                    <a:gd name="T34" fmla="*/ 99 w 173"/>
                    <a:gd name="T35" fmla="*/ 85 h 92"/>
                    <a:gd name="T36" fmla="*/ 141 w 173"/>
                    <a:gd name="T37" fmla="*/ 67 h 92"/>
                    <a:gd name="T38" fmla="*/ 168 w 173"/>
                    <a:gd name="T39" fmla="*/ 42 h 92"/>
                    <a:gd name="T40" fmla="*/ 166 w 173"/>
                    <a:gd name="T41" fmla="*/ 28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3" h="92">
                      <a:moveTo>
                        <a:pt x="166" y="28"/>
                      </a:moveTo>
                      <a:cubicBezTo>
                        <a:pt x="155" y="24"/>
                        <a:pt x="150" y="10"/>
                        <a:pt x="138" y="6"/>
                      </a:cubicBezTo>
                      <a:cubicBezTo>
                        <a:pt x="135" y="5"/>
                        <a:pt x="132" y="0"/>
                        <a:pt x="130" y="2"/>
                      </a:cubicBezTo>
                      <a:cubicBezTo>
                        <a:pt x="117" y="27"/>
                        <a:pt x="89" y="2"/>
                        <a:pt x="75" y="22"/>
                      </a:cubicBezTo>
                      <a:cubicBezTo>
                        <a:pt x="75" y="22"/>
                        <a:pt x="72" y="20"/>
                        <a:pt x="70" y="18"/>
                      </a:cubicBezTo>
                      <a:cubicBezTo>
                        <a:pt x="62" y="10"/>
                        <a:pt x="65" y="17"/>
                        <a:pt x="63" y="23"/>
                      </a:cubicBezTo>
                      <a:cubicBezTo>
                        <a:pt x="62" y="28"/>
                        <a:pt x="53" y="34"/>
                        <a:pt x="48" y="34"/>
                      </a:cubicBezTo>
                      <a:cubicBezTo>
                        <a:pt x="44" y="35"/>
                        <a:pt x="45" y="25"/>
                        <a:pt x="43" y="20"/>
                      </a:cubicBezTo>
                      <a:cubicBezTo>
                        <a:pt x="40" y="11"/>
                        <a:pt x="32" y="4"/>
                        <a:pt x="22" y="3"/>
                      </a:cubicBezTo>
                      <a:cubicBezTo>
                        <a:pt x="22" y="20"/>
                        <a:pt x="2" y="16"/>
                        <a:pt x="0" y="30"/>
                      </a:cubicBezTo>
                      <a:cubicBezTo>
                        <a:pt x="8" y="35"/>
                        <a:pt x="14" y="26"/>
                        <a:pt x="22" y="27"/>
                      </a:cubicBezTo>
                      <a:cubicBezTo>
                        <a:pt x="28" y="28"/>
                        <a:pt x="33" y="27"/>
                        <a:pt x="33" y="36"/>
                      </a:cubicBezTo>
                      <a:cubicBezTo>
                        <a:pt x="32" y="42"/>
                        <a:pt x="30" y="44"/>
                        <a:pt x="24" y="44"/>
                      </a:cubicBezTo>
                      <a:cubicBezTo>
                        <a:pt x="18" y="44"/>
                        <a:pt x="12" y="45"/>
                        <a:pt x="7" y="52"/>
                      </a:cubicBezTo>
                      <a:cubicBezTo>
                        <a:pt x="18" y="54"/>
                        <a:pt x="29" y="49"/>
                        <a:pt x="35" y="62"/>
                      </a:cubicBezTo>
                      <a:cubicBezTo>
                        <a:pt x="40" y="72"/>
                        <a:pt x="28" y="71"/>
                        <a:pt x="27" y="78"/>
                      </a:cubicBezTo>
                      <a:cubicBezTo>
                        <a:pt x="41" y="79"/>
                        <a:pt x="54" y="75"/>
                        <a:pt x="67" y="85"/>
                      </a:cubicBezTo>
                      <a:cubicBezTo>
                        <a:pt x="75" y="90"/>
                        <a:pt x="88" y="92"/>
                        <a:pt x="99" y="85"/>
                      </a:cubicBezTo>
                      <a:cubicBezTo>
                        <a:pt x="112" y="77"/>
                        <a:pt x="126" y="69"/>
                        <a:pt x="141" y="67"/>
                      </a:cubicBezTo>
                      <a:cubicBezTo>
                        <a:pt x="156" y="64"/>
                        <a:pt x="161" y="52"/>
                        <a:pt x="168" y="42"/>
                      </a:cubicBezTo>
                      <a:cubicBezTo>
                        <a:pt x="173" y="36"/>
                        <a:pt x="172" y="31"/>
                        <a:pt x="166" y="28"/>
                      </a:cubicBezTo>
                      <a:close/>
                    </a:path>
                  </a:pathLst>
                </a:custGeom>
                <a:solidFill>
                  <a:schemeClr val="accent4"/>
                </a:solidFill>
                <a:ln>
                  <a:noFill/>
                </a:ln>
                <a:effectLst>
                  <a:outerShdw blurRad="190500" dist="127000" dir="2700000" algn="tl" rotWithShape="0">
                    <a:schemeClr val="accent5">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Freeform 36">
                  <a:extLst>
                    <a:ext uri="{FF2B5EF4-FFF2-40B4-BE49-F238E27FC236}">
                      <a16:creationId xmlns:a16="http://schemas.microsoft.com/office/drawing/2014/main" id="{A1BDBE32-6149-698C-AA86-637AB4BA6A23}"/>
                    </a:ext>
                  </a:extLst>
                </p:cNvPr>
                <p:cNvSpPr>
                  <a:spLocks/>
                </p:cNvSpPr>
                <p:nvPr/>
              </p:nvSpPr>
              <p:spPr bwMode="auto">
                <a:xfrm>
                  <a:off x="4335780" y="1494472"/>
                  <a:ext cx="169863" cy="157162"/>
                </a:xfrm>
                <a:custGeom>
                  <a:avLst/>
                  <a:gdLst>
                    <a:gd name="T0" fmla="*/ 77 w 107"/>
                    <a:gd name="T1" fmla="*/ 4 h 100"/>
                    <a:gd name="T2" fmla="*/ 33 w 107"/>
                    <a:gd name="T3" fmla="*/ 3 h 100"/>
                    <a:gd name="T4" fmla="*/ 14 w 107"/>
                    <a:gd name="T5" fmla="*/ 17 h 100"/>
                    <a:gd name="T6" fmla="*/ 27 w 107"/>
                    <a:gd name="T7" fmla="*/ 37 h 100"/>
                    <a:gd name="T8" fmla="*/ 21 w 107"/>
                    <a:gd name="T9" fmla="*/ 37 h 100"/>
                    <a:gd name="T10" fmla="*/ 2 w 107"/>
                    <a:gd name="T11" fmla="*/ 40 h 100"/>
                    <a:gd name="T12" fmla="*/ 15 w 107"/>
                    <a:gd name="T13" fmla="*/ 65 h 100"/>
                    <a:gd name="T14" fmla="*/ 45 w 107"/>
                    <a:gd name="T15" fmla="*/ 89 h 100"/>
                    <a:gd name="T16" fmla="*/ 67 w 107"/>
                    <a:gd name="T17" fmla="*/ 95 h 100"/>
                    <a:gd name="T18" fmla="*/ 94 w 107"/>
                    <a:gd name="T19" fmla="*/ 79 h 100"/>
                    <a:gd name="T20" fmla="*/ 93 w 107"/>
                    <a:gd name="T21" fmla="*/ 41 h 100"/>
                    <a:gd name="T22" fmla="*/ 90 w 107"/>
                    <a:gd name="T23" fmla="*/ 23 h 100"/>
                    <a:gd name="T24" fmla="*/ 77 w 107"/>
                    <a:gd name="T25" fmla="*/ 4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7" h="100">
                      <a:moveTo>
                        <a:pt x="77" y="4"/>
                      </a:moveTo>
                      <a:cubicBezTo>
                        <a:pt x="62" y="7"/>
                        <a:pt x="48" y="3"/>
                        <a:pt x="33" y="3"/>
                      </a:cubicBezTo>
                      <a:cubicBezTo>
                        <a:pt x="23" y="3"/>
                        <a:pt x="17" y="7"/>
                        <a:pt x="14" y="17"/>
                      </a:cubicBezTo>
                      <a:cubicBezTo>
                        <a:pt x="11" y="29"/>
                        <a:pt x="18" y="33"/>
                        <a:pt x="27" y="37"/>
                      </a:cubicBezTo>
                      <a:cubicBezTo>
                        <a:pt x="25" y="37"/>
                        <a:pt x="23" y="37"/>
                        <a:pt x="21" y="37"/>
                      </a:cubicBezTo>
                      <a:cubicBezTo>
                        <a:pt x="15" y="40"/>
                        <a:pt x="6" y="24"/>
                        <a:pt x="2" y="40"/>
                      </a:cubicBezTo>
                      <a:cubicBezTo>
                        <a:pt x="0" y="51"/>
                        <a:pt x="1" y="60"/>
                        <a:pt x="15" y="65"/>
                      </a:cubicBezTo>
                      <a:cubicBezTo>
                        <a:pt x="26" y="68"/>
                        <a:pt x="38" y="77"/>
                        <a:pt x="45" y="89"/>
                      </a:cubicBezTo>
                      <a:cubicBezTo>
                        <a:pt x="50" y="99"/>
                        <a:pt x="61" y="100"/>
                        <a:pt x="67" y="95"/>
                      </a:cubicBezTo>
                      <a:cubicBezTo>
                        <a:pt x="76" y="88"/>
                        <a:pt x="85" y="85"/>
                        <a:pt x="94" y="79"/>
                      </a:cubicBezTo>
                      <a:cubicBezTo>
                        <a:pt x="107" y="72"/>
                        <a:pt x="106" y="50"/>
                        <a:pt x="93" y="41"/>
                      </a:cubicBezTo>
                      <a:cubicBezTo>
                        <a:pt x="86" y="36"/>
                        <a:pt x="86" y="30"/>
                        <a:pt x="90" y="23"/>
                      </a:cubicBezTo>
                      <a:cubicBezTo>
                        <a:pt x="99" y="6"/>
                        <a:pt x="91" y="0"/>
                        <a:pt x="77" y="4"/>
                      </a:cubicBezTo>
                      <a:close/>
                    </a:path>
                  </a:pathLst>
                </a:custGeom>
                <a:solidFill>
                  <a:schemeClr val="accent4"/>
                </a:solidFill>
                <a:ln>
                  <a:noFill/>
                </a:ln>
                <a:effectLst>
                  <a:outerShdw blurRad="190500" dist="127000" dir="2700000" algn="tl" rotWithShape="0">
                    <a:schemeClr val="accent5">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Freeform 37">
                  <a:extLst>
                    <a:ext uri="{FF2B5EF4-FFF2-40B4-BE49-F238E27FC236}">
                      <a16:creationId xmlns:a16="http://schemas.microsoft.com/office/drawing/2014/main" id="{E22FF51A-05AF-AC2A-30FD-B625ED777F8C}"/>
                    </a:ext>
                  </a:extLst>
                </p:cNvPr>
                <p:cNvSpPr>
                  <a:spLocks/>
                </p:cNvSpPr>
                <p:nvPr/>
              </p:nvSpPr>
              <p:spPr bwMode="auto">
                <a:xfrm>
                  <a:off x="4794568" y="3407409"/>
                  <a:ext cx="277813" cy="134937"/>
                </a:xfrm>
                <a:custGeom>
                  <a:avLst/>
                  <a:gdLst>
                    <a:gd name="T0" fmla="*/ 169 w 177"/>
                    <a:gd name="T1" fmla="*/ 53 h 86"/>
                    <a:gd name="T2" fmla="*/ 57 w 177"/>
                    <a:gd name="T3" fmla="*/ 4 h 86"/>
                    <a:gd name="T4" fmla="*/ 3 w 177"/>
                    <a:gd name="T5" fmla="*/ 26 h 86"/>
                    <a:gd name="T6" fmla="*/ 2 w 177"/>
                    <a:gd name="T7" fmla="*/ 36 h 86"/>
                    <a:gd name="T8" fmla="*/ 11 w 177"/>
                    <a:gd name="T9" fmla="*/ 35 h 86"/>
                    <a:gd name="T10" fmla="*/ 34 w 177"/>
                    <a:gd name="T11" fmla="*/ 27 h 86"/>
                    <a:gd name="T12" fmla="*/ 90 w 177"/>
                    <a:gd name="T13" fmla="*/ 41 h 86"/>
                    <a:gd name="T14" fmla="*/ 117 w 177"/>
                    <a:gd name="T15" fmla="*/ 58 h 86"/>
                    <a:gd name="T16" fmla="*/ 140 w 177"/>
                    <a:gd name="T17" fmla="*/ 74 h 86"/>
                    <a:gd name="T18" fmla="*/ 168 w 177"/>
                    <a:gd name="T19" fmla="*/ 71 h 86"/>
                    <a:gd name="T20" fmla="*/ 177 w 177"/>
                    <a:gd name="T21" fmla="*/ 64 h 86"/>
                    <a:gd name="T22" fmla="*/ 169 w 177"/>
                    <a:gd name="T23" fmla="*/ 5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7" h="86">
                      <a:moveTo>
                        <a:pt x="169" y="53"/>
                      </a:moveTo>
                      <a:cubicBezTo>
                        <a:pt x="131" y="38"/>
                        <a:pt x="97" y="12"/>
                        <a:pt x="57" y="4"/>
                      </a:cubicBezTo>
                      <a:cubicBezTo>
                        <a:pt x="38" y="0"/>
                        <a:pt x="12" y="10"/>
                        <a:pt x="3" y="26"/>
                      </a:cubicBezTo>
                      <a:cubicBezTo>
                        <a:pt x="1" y="29"/>
                        <a:pt x="0" y="32"/>
                        <a:pt x="2" y="36"/>
                      </a:cubicBezTo>
                      <a:cubicBezTo>
                        <a:pt x="4" y="40"/>
                        <a:pt x="8" y="36"/>
                        <a:pt x="11" y="35"/>
                      </a:cubicBezTo>
                      <a:cubicBezTo>
                        <a:pt x="19" y="33"/>
                        <a:pt x="24" y="24"/>
                        <a:pt x="34" y="27"/>
                      </a:cubicBezTo>
                      <a:cubicBezTo>
                        <a:pt x="53" y="32"/>
                        <a:pt x="71" y="36"/>
                        <a:pt x="90" y="41"/>
                      </a:cubicBezTo>
                      <a:cubicBezTo>
                        <a:pt x="101" y="43"/>
                        <a:pt x="104" y="59"/>
                        <a:pt x="117" y="58"/>
                      </a:cubicBezTo>
                      <a:cubicBezTo>
                        <a:pt x="112" y="86"/>
                        <a:pt x="133" y="68"/>
                        <a:pt x="140" y="74"/>
                      </a:cubicBezTo>
                      <a:cubicBezTo>
                        <a:pt x="150" y="72"/>
                        <a:pt x="159" y="76"/>
                        <a:pt x="168" y="71"/>
                      </a:cubicBezTo>
                      <a:cubicBezTo>
                        <a:pt x="171" y="68"/>
                        <a:pt x="174" y="66"/>
                        <a:pt x="177" y="64"/>
                      </a:cubicBezTo>
                      <a:cubicBezTo>
                        <a:pt x="174" y="60"/>
                        <a:pt x="172" y="54"/>
                        <a:pt x="169" y="53"/>
                      </a:cubicBezTo>
                      <a:close/>
                    </a:path>
                  </a:pathLst>
                </a:custGeom>
                <a:solidFill>
                  <a:schemeClr val="accent4"/>
                </a:solidFill>
                <a:ln>
                  <a:noFill/>
                </a:ln>
                <a:effectLst>
                  <a:outerShdw blurRad="190500" dist="127000" dir="2700000" algn="tl" rotWithShape="0">
                    <a:schemeClr val="accent5">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Freeform 38">
                  <a:extLst>
                    <a:ext uri="{FF2B5EF4-FFF2-40B4-BE49-F238E27FC236}">
                      <a16:creationId xmlns:a16="http://schemas.microsoft.com/office/drawing/2014/main" id="{28E28D5B-07F0-3DEC-BFCD-5CCCB5382494}"/>
                    </a:ext>
                  </a:extLst>
                </p:cNvPr>
                <p:cNvSpPr>
                  <a:spLocks/>
                </p:cNvSpPr>
                <p:nvPr/>
              </p:nvSpPr>
              <p:spPr bwMode="auto">
                <a:xfrm>
                  <a:off x="4251643" y="1170622"/>
                  <a:ext cx="180975" cy="114300"/>
                </a:xfrm>
                <a:custGeom>
                  <a:avLst/>
                  <a:gdLst>
                    <a:gd name="T0" fmla="*/ 5 w 115"/>
                    <a:gd name="T1" fmla="*/ 24 h 73"/>
                    <a:gd name="T2" fmla="*/ 12 w 115"/>
                    <a:gd name="T3" fmla="*/ 37 h 73"/>
                    <a:gd name="T4" fmla="*/ 32 w 115"/>
                    <a:gd name="T5" fmla="*/ 57 h 73"/>
                    <a:gd name="T6" fmla="*/ 75 w 115"/>
                    <a:gd name="T7" fmla="*/ 64 h 73"/>
                    <a:gd name="T8" fmla="*/ 95 w 115"/>
                    <a:gd name="T9" fmla="*/ 73 h 73"/>
                    <a:gd name="T10" fmla="*/ 107 w 115"/>
                    <a:gd name="T11" fmla="*/ 52 h 73"/>
                    <a:gd name="T12" fmla="*/ 83 w 115"/>
                    <a:gd name="T13" fmla="*/ 29 h 73"/>
                    <a:gd name="T14" fmla="*/ 54 w 115"/>
                    <a:gd name="T15" fmla="*/ 18 h 73"/>
                    <a:gd name="T16" fmla="*/ 10 w 115"/>
                    <a:gd name="T17" fmla="*/ 9 h 73"/>
                    <a:gd name="T18" fmla="*/ 1 w 115"/>
                    <a:gd name="T19" fmla="*/ 13 h 73"/>
                    <a:gd name="T20" fmla="*/ 5 w 115"/>
                    <a:gd name="T21" fmla="*/ 24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5" h="73">
                      <a:moveTo>
                        <a:pt x="5" y="24"/>
                      </a:moveTo>
                      <a:cubicBezTo>
                        <a:pt x="10" y="27"/>
                        <a:pt x="13" y="29"/>
                        <a:pt x="12" y="37"/>
                      </a:cubicBezTo>
                      <a:cubicBezTo>
                        <a:pt x="8" y="57"/>
                        <a:pt x="13" y="61"/>
                        <a:pt x="32" y="57"/>
                      </a:cubicBezTo>
                      <a:cubicBezTo>
                        <a:pt x="47" y="53"/>
                        <a:pt x="64" y="51"/>
                        <a:pt x="75" y="64"/>
                      </a:cubicBezTo>
                      <a:cubicBezTo>
                        <a:pt x="81" y="72"/>
                        <a:pt x="87" y="73"/>
                        <a:pt x="95" y="73"/>
                      </a:cubicBezTo>
                      <a:cubicBezTo>
                        <a:pt x="115" y="73"/>
                        <a:pt x="115" y="72"/>
                        <a:pt x="107" y="52"/>
                      </a:cubicBezTo>
                      <a:cubicBezTo>
                        <a:pt x="101" y="41"/>
                        <a:pt x="100" y="29"/>
                        <a:pt x="83" y="29"/>
                      </a:cubicBezTo>
                      <a:cubicBezTo>
                        <a:pt x="74" y="28"/>
                        <a:pt x="57" y="21"/>
                        <a:pt x="54" y="18"/>
                      </a:cubicBezTo>
                      <a:cubicBezTo>
                        <a:pt x="41" y="0"/>
                        <a:pt x="25" y="9"/>
                        <a:pt x="10" y="9"/>
                      </a:cubicBezTo>
                      <a:cubicBezTo>
                        <a:pt x="7" y="9"/>
                        <a:pt x="2" y="7"/>
                        <a:pt x="1" y="13"/>
                      </a:cubicBezTo>
                      <a:cubicBezTo>
                        <a:pt x="0" y="18"/>
                        <a:pt x="1" y="22"/>
                        <a:pt x="5" y="24"/>
                      </a:cubicBezTo>
                      <a:close/>
                    </a:path>
                  </a:pathLst>
                </a:custGeom>
                <a:solidFill>
                  <a:schemeClr val="accent4"/>
                </a:solidFill>
                <a:ln>
                  <a:noFill/>
                </a:ln>
                <a:effectLst>
                  <a:outerShdw blurRad="190500" dist="127000" dir="2700000" algn="tl" rotWithShape="0">
                    <a:schemeClr val="accent5">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Freeform 39">
                  <a:extLst>
                    <a:ext uri="{FF2B5EF4-FFF2-40B4-BE49-F238E27FC236}">
                      <a16:creationId xmlns:a16="http://schemas.microsoft.com/office/drawing/2014/main" id="{723B65C6-F267-8F14-E273-AEABC7DAB5E4}"/>
                    </a:ext>
                  </a:extLst>
                </p:cNvPr>
                <p:cNvSpPr>
                  <a:spLocks/>
                </p:cNvSpPr>
                <p:nvPr/>
              </p:nvSpPr>
              <p:spPr bwMode="auto">
                <a:xfrm>
                  <a:off x="4337368" y="1334135"/>
                  <a:ext cx="139700" cy="119062"/>
                </a:xfrm>
                <a:custGeom>
                  <a:avLst/>
                  <a:gdLst>
                    <a:gd name="T0" fmla="*/ 38 w 88"/>
                    <a:gd name="T1" fmla="*/ 8 h 76"/>
                    <a:gd name="T2" fmla="*/ 6 w 88"/>
                    <a:gd name="T3" fmla="*/ 37 h 76"/>
                    <a:gd name="T4" fmla="*/ 19 w 88"/>
                    <a:gd name="T5" fmla="*/ 50 h 76"/>
                    <a:gd name="T6" fmla="*/ 28 w 88"/>
                    <a:gd name="T7" fmla="*/ 63 h 76"/>
                    <a:gd name="T8" fmla="*/ 41 w 88"/>
                    <a:gd name="T9" fmla="*/ 76 h 76"/>
                    <a:gd name="T10" fmla="*/ 60 w 88"/>
                    <a:gd name="T11" fmla="*/ 71 h 76"/>
                    <a:gd name="T12" fmla="*/ 83 w 88"/>
                    <a:gd name="T13" fmla="*/ 55 h 76"/>
                    <a:gd name="T14" fmla="*/ 76 w 88"/>
                    <a:gd name="T15" fmla="*/ 10 h 76"/>
                    <a:gd name="T16" fmla="*/ 59 w 88"/>
                    <a:gd name="T17" fmla="*/ 4 h 76"/>
                    <a:gd name="T18" fmla="*/ 38 w 88"/>
                    <a:gd name="T19" fmla="*/ 8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76">
                      <a:moveTo>
                        <a:pt x="38" y="8"/>
                      </a:moveTo>
                      <a:cubicBezTo>
                        <a:pt x="27" y="15"/>
                        <a:pt x="3" y="6"/>
                        <a:pt x="6" y="37"/>
                      </a:cubicBezTo>
                      <a:cubicBezTo>
                        <a:pt x="0" y="49"/>
                        <a:pt x="8" y="51"/>
                        <a:pt x="19" y="50"/>
                      </a:cubicBezTo>
                      <a:cubicBezTo>
                        <a:pt x="30" y="49"/>
                        <a:pt x="29" y="57"/>
                        <a:pt x="28" y="63"/>
                      </a:cubicBezTo>
                      <a:cubicBezTo>
                        <a:pt x="27" y="74"/>
                        <a:pt x="33" y="75"/>
                        <a:pt x="41" y="76"/>
                      </a:cubicBezTo>
                      <a:cubicBezTo>
                        <a:pt x="48" y="76"/>
                        <a:pt x="54" y="70"/>
                        <a:pt x="60" y="71"/>
                      </a:cubicBezTo>
                      <a:cubicBezTo>
                        <a:pt x="73" y="74"/>
                        <a:pt x="81" y="65"/>
                        <a:pt x="83" y="55"/>
                      </a:cubicBezTo>
                      <a:cubicBezTo>
                        <a:pt x="86" y="40"/>
                        <a:pt x="88" y="23"/>
                        <a:pt x="76" y="10"/>
                      </a:cubicBezTo>
                      <a:cubicBezTo>
                        <a:pt x="72" y="6"/>
                        <a:pt x="65" y="0"/>
                        <a:pt x="59" y="4"/>
                      </a:cubicBezTo>
                      <a:cubicBezTo>
                        <a:pt x="52" y="8"/>
                        <a:pt x="44" y="4"/>
                        <a:pt x="38" y="8"/>
                      </a:cubicBezTo>
                      <a:close/>
                    </a:path>
                  </a:pathLst>
                </a:custGeom>
                <a:solidFill>
                  <a:schemeClr val="accent4"/>
                </a:solidFill>
                <a:ln>
                  <a:noFill/>
                </a:ln>
                <a:effectLst>
                  <a:outerShdw blurRad="190500" dist="127000" dir="2700000" algn="tl" rotWithShape="0">
                    <a:schemeClr val="accent5">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Freeform 40">
                  <a:extLst>
                    <a:ext uri="{FF2B5EF4-FFF2-40B4-BE49-F238E27FC236}">
                      <a16:creationId xmlns:a16="http://schemas.microsoft.com/office/drawing/2014/main" id="{01B59A60-07C0-48DF-3D99-A7930F202618}"/>
                    </a:ext>
                  </a:extLst>
                </p:cNvPr>
                <p:cNvSpPr>
                  <a:spLocks/>
                </p:cNvSpPr>
                <p:nvPr/>
              </p:nvSpPr>
              <p:spPr bwMode="auto">
                <a:xfrm>
                  <a:off x="3807143" y="1296035"/>
                  <a:ext cx="185738" cy="103187"/>
                </a:xfrm>
                <a:custGeom>
                  <a:avLst/>
                  <a:gdLst>
                    <a:gd name="T0" fmla="*/ 11 w 118"/>
                    <a:gd name="T1" fmla="*/ 61 h 66"/>
                    <a:gd name="T2" fmla="*/ 34 w 118"/>
                    <a:gd name="T3" fmla="*/ 58 h 66"/>
                    <a:gd name="T4" fmla="*/ 69 w 118"/>
                    <a:gd name="T5" fmla="*/ 39 h 66"/>
                    <a:gd name="T6" fmla="*/ 75 w 118"/>
                    <a:gd name="T7" fmla="*/ 32 h 66"/>
                    <a:gd name="T8" fmla="*/ 80 w 118"/>
                    <a:gd name="T9" fmla="*/ 40 h 66"/>
                    <a:gd name="T10" fmla="*/ 95 w 118"/>
                    <a:gd name="T11" fmla="*/ 45 h 66"/>
                    <a:gd name="T12" fmla="*/ 110 w 118"/>
                    <a:gd name="T13" fmla="*/ 14 h 66"/>
                    <a:gd name="T14" fmla="*/ 113 w 118"/>
                    <a:gd name="T15" fmla="*/ 5 h 66"/>
                    <a:gd name="T16" fmla="*/ 102 w 118"/>
                    <a:gd name="T17" fmla="*/ 2 h 66"/>
                    <a:gd name="T18" fmla="*/ 71 w 118"/>
                    <a:gd name="T19" fmla="*/ 5 h 66"/>
                    <a:gd name="T20" fmla="*/ 59 w 118"/>
                    <a:gd name="T21" fmla="*/ 11 h 66"/>
                    <a:gd name="T22" fmla="*/ 6 w 118"/>
                    <a:gd name="T23" fmla="*/ 44 h 66"/>
                    <a:gd name="T24" fmla="*/ 2 w 118"/>
                    <a:gd name="T25" fmla="*/ 52 h 66"/>
                    <a:gd name="T26" fmla="*/ 11 w 118"/>
                    <a:gd name="T27" fmla="*/ 6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8" h="66">
                      <a:moveTo>
                        <a:pt x="11" y="61"/>
                      </a:moveTo>
                      <a:cubicBezTo>
                        <a:pt x="19" y="61"/>
                        <a:pt x="28" y="56"/>
                        <a:pt x="34" y="58"/>
                      </a:cubicBezTo>
                      <a:cubicBezTo>
                        <a:pt x="53" y="66"/>
                        <a:pt x="61" y="54"/>
                        <a:pt x="69" y="39"/>
                      </a:cubicBezTo>
                      <a:cubicBezTo>
                        <a:pt x="70" y="36"/>
                        <a:pt x="72" y="32"/>
                        <a:pt x="75" y="32"/>
                      </a:cubicBezTo>
                      <a:cubicBezTo>
                        <a:pt x="81" y="30"/>
                        <a:pt x="79" y="37"/>
                        <a:pt x="80" y="40"/>
                      </a:cubicBezTo>
                      <a:cubicBezTo>
                        <a:pt x="83" y="49"/>
                        <a:pt x="88" y="47"/>
                        <a:pt x="95" y="45"/>
                      </a:cubicBezTo>
                      <a:cubicBezTo>
                        <a:pt x="114" y="41"/>
                        <a:pt x="107" y="25"/>
                        <a:pt x="110" y="14"/>
                      </a:cubicBezTo>
                      <a:cubicBezTo>
                        <a:pt x="111" y="11"/>
                        <a:pt x="118" y="10"/>
                        <a:pt x="113" y="5"/>
                      </a:cubicBezTo>
                      <a:cubicBezTo>
                        <a:pt x="109" y="1"/>
                        <a:pt x="103" y="0"/>
                        <a:pt x="102" y="2"/>
                      </a:cubicBezTo>
                      <a:cubicBezTo>
                        <a:pt x="93" y="14"/>
                        <a:pt x="83" y="6"/>
                        <a:pt x="71" y="5"/>
                      </a:cubicBezTo>
                      <a:cubicBezTo>
                        <a:pt x="67" y="4"/>
                        <a:pt x="63" y="8"/>
                        <a:pt x="59" y="11"/>
                      </a:cubicBezTo>
                      <a:cubicBezTo>
                        <a:pt x="41" y="21"/>
                        <a:pt x="27" y="38"/>
                        <a:pt x="6" y="44"/>
                      </a:cubicBezTo>
                      <a:cubicBezTo>
                        <a:pt x="3" y="45"/>
                        <a:pt x="0" y="48"/>
                        <a:pt x="2" y="52"/>
                      </a:cubicBezTo>
                      <a:cubicBezTo>
                        <a:pt x="4" y="55"/>
                        <a:pt x="4" y="61"/>
                        <a:pt x="11" y="61"/>
                      </a:cubicBezTo>
                      <a:close/>
                    </a:path>
                  </a:pathLst>
                </a:custGeom>
                <a:solidFill>
                  <a:schemeClr val="accent4"/>
                </a:solidFill>
                <a:ln>
                  <a:noFill/>
                </a:ln>
                <a:effectLst>
                  <a:outerShdw blurRad="190500" dist="127000" dir="2700000" algn="tl" rotWithShape="0">
                    <a:schemeClr val="accent5">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Freeform 41">
                  <a:extLst>
                    <a:ext uri="{FF2B5EF4-FFF2-40B4-BE49-F238E27FC236}">
                      <a16:creationId xmlns:a16="http://schemas.microsoft.com/office/drawing/2014/main" id="{56CEEC3B-07FE-1187-0D92-57037674F73F}"/>
                    </a:ext>
                  </a:extLst>
                </p:cNvPr>
                <p:cNvSpPr>
                  <a:spLocks/>
                </p:cNvSpPr>
                <p:nvPr/>
              </p:nvSpPr>
              <p:spPr bwMode="auto">
                <a:xfrm>
                  <a:off x="5062855" y="3502659"/>
                  <a:ext cx="161925" cy="88900"/>
                </a:xfrm>
                <a:custGeom>
                  <a:avLst/>
                  <a:gdLst>
                    <a:gd name="T0" fmla="*/ 95 w 103"/>
                    <a:gd name="T1" fmla="*/ 25 h 56"/>
                    <a:gd name="T2" fmla="*/ 35 w 103"/>
                    <a:gd name="T3" fmla="*/ 8 h 56"/>
                    <a:gd name="T4" fmla="*/ 21 w 103"/>
                    <a:gd name="T5" fmla="*/ 7 h 56"/>
                    <a:gd name="T6" fmla="*/ 27 w 103"/>
                    <a:gd name="T7" fmla="*/ 23 h 56"/>
                    <a:gd name="T8" fmla="*/ 29 w 103"/>
                    <a:gd name="T9" fmla="*/ 33 h 56"/>
                    <a:gd name="T10" fmla="*/ 23 w 103"/>
                    <a:gd name="T11" fmla="*/ 26 h 56"/>
                    <a:gd name="T12" fmla="*/ 0 w 103"/>
                    <a:gd name="T13" fmla="*/ 34 h 56"/>
                    <a:gd name="T14" fmla="*/ 51 w 103"/>
                    <a:gd name="T15" fmla="*/ 50 h 56"/>
                    <a:gd name="T16" fmla="*/ 92 w 103"/>
                    <a:gd name="T17" fmla="*/ 38 h 56"/>
                    <a:gd name="T18" fmla="*/ 102 w 103"/>
                    <a:gd name="T19" fmla="*/ 34 h 56"/>
                    <a:gd name="T20" fmla="*/ 95 w 103"/>
                    <a:gd name="T21" fmla="*/ 25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3" h="56">
                      <a:moveTo>
                        <a:pt x="95" y="25"/>
                      </a:moveTo>
                      <a:cubicBezTo>
                        <a:pt x="77" y="10"/>
                        <a:pt x="57" y="6"/>
                        <a:pt x="35" y="8"/>
                      </a:cubicBezTo>
                      <a:cubicBezTo>
                        <a:pt x="30" y="8"/>
                        <a:pt x="25" y="0"/>
                        <a:pt x="21" y="7"/>
                      </a:cubicBezTo>
                      <a:cubicBezTo>
                        <a:pt x="16" y="15"/>
                        <a:pt x="27" y="17"/>
                        <a:pt x="27" y="23"/>
                      </a:cubicBezTo>
                      <a:cubicBezTo>
                        <a:pt x="27" y="27"/>
                        <a:pt x="33" y="30"/>
                        <a:pt x="29" y="33"/>
                      </a:cubicBezTo>
                      <a:cubicBezTo>
                        <a:pt x="23" y="36"/>
                        <a:pt x="24" y="29"/>
                        <a:pt x="23" y="26"/>
                      </a:cubicBezTo>
                      <a:cubicBezTo>
                        <a:pt x="14" y="25"/>
                        <a:pt x="6" y="25"/>
                        <a:pt x="0" y="34"/>
                      </a:cubicBezTo>
                      <a:cubicBezTo>
                        <a:pt x="13" y="56"/>
                        <a:pt x="38" y="32"/>
                        <a:pt x="51" y="50"/>
                      </a:cubicBezTo>
                      <a:cubicBezTo>
                        <a:pt x="61" y="33"/>
                        <a:pt x="78" y="40"/>
                        <a:pt x="92" y="38"/>
                      </a:cubicBezTo>
                      <a:cubicBezTo>
                        <a:pt x="96" y="38"/>
                        <a:pt x="101" y="40"/>
                        <a:pt x="102" y="34"/>
                      </a:cubicBezTo>
                      <a:cubicBezTo>
                        <a:pt x="103" y="29"/>
                        <a:pt x="99" y="28"/>
                        <a:pt x="95" y="25"/>
                      </a:cubicBezTo>
                      <a:close/>
                    </a:path>
                  </a:pathLst>
                </a:custGeom>
                <a:solidFill>
                  <a:schemeClr val="accent4"/>
                </a:solidFill>
                <a:ln>
                  <a:noFill/>
                </a:ln>
                <a:effectLst>
                  <a:outerShdw blurRad="190500" dist="127000" dir="2700000" algn="tl" rotWithShape="0">
                    <a:schemeClr val="accent5">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Freeform 42">
                  <a:extLst>
                    <a:ext uri="{FF2B5EF4-FFF2-40B4-BE49-F238E27FC236}">
                      <a16:creationId xmlns:a16="http://schemas.microsoft.com/office/drawing/2014/main" id="{779E3F9A-925F-627A-5717-B71D9E1B3B49}"/>
                    </a:ext>
                  </a:extLst>
                </p:cNvPr>
                <p:cNvSpPr>
                  <a:spLocks/>
                </p:cNvSpPr>
                <p:nvPr/>
              </p:nvSpPr>
              <p:spPr bwMode="auto">
                <a:xfrm>
                  <a:off x="4050030" y="1213485"/>
                  <a:ext cx="120650" cy="107950"/>
                </a:xfrm>
                <a:custGeom>
                  <a:avLst/>
                  <a:gdLst>
                    <a:gd name="T0" fmla="*/ 10 w 77"/>
                    <a:gd name="T1" fmla="*/ 56 h 68"/>
                    <a:gd name="T2" fmla="*/ 54 w 77"/>
                    <a:gd name="T3" fmla="*/ 41 h 68"/>
                    <a:gd name="T4" fmla="*/ 66 w 77"/>
                    <a:gd name="T5" fmla="*/ 27 h 68"/>
                    <a:gd name="T6" fmla="*/ 66 w 77"/>
                    <a:gd name="T7" fmla="*/ 9 h 68"/>
                    <a:gd name="T8" fmla="*/ 12 w 77"/>
                    <a:gd name="T9" fmla="*/ 12 h 68"/>
                    <a:gd name="T10" fmla="*/ 7 w 77"/>
                    <a:gd name="T11" fmla="*/ 22 h 68"/>
                    <a:gd name="T12" fmla="*/ 16 w 77"/>
                    <a:gd name="T13" fmla="*/ 28 h 68"/>
                    <a:gd name="T14" fmla="*/ 52 w 77"/>
                    <a:gd name="T15" fmla="*/ 27 h 68"/>
                    <a:gd name="T16" fmla="*/ 53 w 77"/>
                    <a:gd name="T17" fmla="*/ 30 h 68"/>
                    <a:gd name="T18" fmla="*/ 14 w 77"/>
                    <a:gd name="T19" fmla="*/ 36 h 68"/>
                    <a:gd name="T20" fmla="*/ 2 w 77"/>
                    <a:gd name="T21" fmla="*/ 42 h 68"/>
                    <a:gd name="T22" fmla="*/ 10 w 77"/>
                    <a:gd name="T23" fmla="*/ 56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68">
                      <a:moveTo>
                        <a:pt x="10" y="56"/>
                      </a:moveTo>
                      <a:cubicBezTo>
                        <a:pt x="24" y="68"/>
                        <a:pt x="46" y="59"/>
                        <a:pt x="54" y="41"/>
                      </a:cubicBezTo>
                      <a:cubicBezTo>
                        <a:pt x="56" y="36"/>
                        <a:pt x="58" y="29"/>
                        <a:pt x="66" y="27"/>
                      </a:cubicBezTo>
                      <a:cubicBezTo>
                        <a:pt x="75" y="24"/>
                        <a:pt x="77" y="16"/>
                        <a:pt x="66" y="9"/>
                      </a:cubicBezTo>
                      <a:cubicBezTo>
                        <a:pt x="50" y="0"/>
                        <a:pt x="26" y="0"/>
                        <a:pt x="12" y="12"/>
                      </a:cubicBezTo>
                      <a:cubicBezTo>
                        <a:pt x="10" y="14"/>
                        <a:pt x="7" y="19"/>
                        <a:pt x="7" y="22"/>
                      </a:cubicBezTo>
                      <a:cubicBezTo>
                        <a:pt x="7" y="26"/>
                        <a:pt x="11" y="28"/>
                        <a:pt x="16" y="28"/>
                      </a:cubicBezTo>
                      <a:cubicBezTo>
                        <a:pt x="28" y="27"/>
                        <a:pt x="40" y="27"/>
                        <a:pt x="52" y="27"/>
                      </a:cubicBezTo>
                      <a:cubicBezTo>
                        <a:pt x="53" y="28"/>
                        <a:pt x="53" y="29"/>
                        <a:pt x="53" y="30"/>
                      </a:cubicBezTo>
                      <a:cubicBezTo>
                        <a:pt x="40" y="32"/>
                        <a:pt x="27" y="35"/>
                        <a:pt x="14" y="36"/>
                      </a:cubicBezTo>
                      <a:cubicBezTo>
                        <a:pt x="9" y="37"/>
                        <a:pt x="4" y="37"/>
                        <a:pt x="2" y="42"/>
                      </a:cubicBezTo>
                      <a:cubicBezTo>
                        <a:pt x="0" y="49"/>
                        <a:pt x="6" y="52"/>
                        <a:pt x="10" y="56"/>
                      </a:cubicBezTo>
                      <a:close/>
                    </a:path>
                  </a:pathLst>
                </a:custGeom>
                <a:solidFill>
                  <a:schemeClr val="accent4"/>
                </a:solidFill>
                <a:ln>
                  <a:noFill/>
                </a:ln>
                <a:effectLst>
                  <a:outerShdw blurRad="190500" dist="127000" dir="2700000" algn="tl" rotWithShape="0">
                    <a:schemeClr val="accent5">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Freeform 43">
                  <a:extLst>
                    <a:ext uri="{FF2B5EF4-FFF2-40B4-BE49-F238E27FC236}">
                      <a16:creationId xmlns:a16="http://schemas.microsoft.com/office/drawing/2014/main" id="{B51E119D-ACE0-733E-6CAB-4BBD25212C97}"/>
                    </a:ext>
                  </a:extLst>
                </p:cNvPr>
                <p:cNvSpPr>
                  <a:spLocks/>
                </p:cNvSpPr>
                <p:nvPr/>
              </p:nvSpPr>
              <p:spPr bwMode="auto">
                <a:xfrm>
                  <a:off x="4489768" y="1405572"/>
                  <a:ext cx="80963" cy="61912"/>
                </a:xfrm>
                <a:custGeom>
                  <a:avLst/>
                  <a:gdLst>
                    <a:gd name="T0" fmla="*/ 2 w 52"/>
                    <a:gd name="T1" fmla="*/ 20 h 39"/>
                    <a:gd name="T2" fmla="*/ 32 w 52"/>
                    <a:gd name="T3" fmla="*/ 37 h 39"/>
                    <a:gd name="T4" fmla="*/ 52 w 52"/>
                    <a:gd name="T5" fmla="*/ 22 h 39"/>
                    <a:gd name="T6" fmla="*/ 30 w 52"/>
                    <a:gd name="T7" fmla="*/ 1 h 39"/>
                    <a:gd name="T8" fmla="*/ 2 w 52"/>
                    <a:gd name="T9" fmla="*/ 20 h 39"/>
                  </a:gdLst>
                  <a:ahLst/>
                  <a:cxnLst>
                    <a:cxn ang="0">
                      <a:pos x="T0" y="T1"/>
                    </a:cxn>
                    <a:cxn ang="0">
                      <a:pos x="T2" y="T3"/>
                    </a:cxn>
                    <a:cxn ang="0">
                      <a:pos x="T4" y="T5"/>
                    </a:cxn>
                    <a:cxn ang="0">
                      <a:pos x="T6" y="T7"/>
                    </a:cxn>
                    <a:cxn ang="0">
                      <a:pos x="T8" y="T9"/>
                    </a:cxn>
                  </a:cxnLst>
                  <a:rect l="0" t="0" r="r" b="b"/>
                  <a:pathLst>
                    <a:path w="52" h="39">
                      <a:moveTo>
                        <a:pt x="2" y="20"/>
                      </a:moveTo>
                      <a:cubicBezTo>
                        <a:pt x="4" y="35"/>
                        <a:pt x="24" y="33"/>
                        <a:pt x="32" y="37"/>
                      </a:cubicBezTo>
                      <a:cubicBezTo>
                        <a:pt x="48" y="39"/>
                        <a:pt x="52" y="33"/>
                        <a:pt x="52" y="22"/>
                      </a:cubicBezTo>
                      <a:cubicBezTo>
                        <a:pt x="51" y="6"/>
                        <a:pt x="38" y="1"/>
                        <a:pt x="30" y="1"/>
                      </a:cubicBezTo>
                      <a:cubicBezTo>
                        <a:pt x="18" y="0"/>
                        <a:pt x="0" y="8"/>
                        <a:pt x="2" y="20"/>
                      </a:cubicBezTo>
                      <a:close/>
                    </a:path>
                  </a:pathLst>
                </a:custGeom>
                <a:solidFill>
                  <a:schemeClr val="accent4"/>
                </a:solidFill>
                <a:ln>
                  <a:noFill/>
                </a:ln>
                <a:effectLst>
                  <a:outerShdw blurRad="190500" dist="127000" dir="2700000" algn="tl" rotWithShape="0">
                    <a:schemeClr val="accent5">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Freeform 44">
                  <a:extLst>
                    <a:ext uri="{FF2B5EF4-FFF2-40B4-BE49-F238E27FC236}">
                      <a16:creationId xmlns:a16="http://schemas.microsoft.com/office/drawing/2014/main" id="{2244CC94-A733-5540-8296-A2A9EEA0C44B}"/>
                    </a:ext>
                  </a:extLst>
                </p:cNvPr>
                <p:cNvSpPr>
                  <a:spLocks/>
                </p:cNvSpPr>
                <p:nvPr/>
              </p:nvSpPr>
              <p:spPr bwMode="auto">
                <a:xfrm>
                  <a:off x="5050155" y="1786572"/>
                  <a:ext cx="0" cy="0"/>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path>
                  </a:pathLst>
                </a:custGeom>
                <a:solidFill>
                  <a:schemeClr val="accent4"/>
                </a:solidFill>
                <a:ln>
                  <a:noFill/>
                </a:ln>
                <a:effectLst>
                  <a:outerShdw blurRad="190500" dist="127000" dir="2700000" algn="tl" rotWithShape="0">
                    <a:schemeClr val="accent5">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Freeform 45">
                  <a:extLst>
                    <a:ext uri="{FF2B5EF4-FFF2-40B4-BE49-F238E27FC236}">
                      <a16:creationId xmlns:a16="http://schemas.microsoft.com/office/drawing/2014/main" id="{2B911BD1-31F4-0EBF-B6B5-B39C022CC23A}"/>
                    </a:ext>
                  </a:extLst>
                </p:cNvPr>
                <p:cNvSpPr>
                  <a:spLocks/>
                </p:cNvSpPr>
                <p:nvPr/>
              </p:nvSpPr>
              <p:spPr bwMode="auto">
                <a:xfrm>
                  <a:off x="4986655" y="1786572"/>
                  <a:ext cx="73025" cy="63500"/>
                </a:xfrm>
                <a:custGeom>
                  <a:avLst/>
                  <a:gdLst>
                    <a:gd name="T0" fmla="*/ 1 w 47"/>
                    <a:gd name="T1" fmla="*/ 23 h 40"/>
                    <a:gd name="T2" fmla="*/ 24 w 47"/>
                    <a:gd name="T3" fmla="*/ 38 h 40"/>
                    <a:gd name="T4" fmla="*/ 41 w 47"/>
                    <a:gd name="T5" fmla="*/ 0 h 40"/>
                    <a:gd name="T6" fmla="*/ 19 w 47"/>
                    <a:gd name="T7" fmla="*/ 0 h 40"/>
                    <a:gd name="T8" fmla="*/ 1 w 47"/>
                    <a:gd name="T9" fmla="*/ 23 h 40"/>
                  </a:gdLst>
                  <a:ahLst/>
                  <a:cxnLst>
                    <a:cxn ang="0">
                      <a:pos x="T0" y="T1"/>
                    </a:cxn>
                    <a:cxn ang="0">
                      <a:pos x="T2" y="T3"/>
                    </a:cxn>
                    <a:cxn ang="0">
                      <a:pos x="T4" y="T5"/>
                    </a:cxn>
                    <a:cxn ang="0">
                      <a:pos x="T6" y="T7"/>
                    </a:cxn>
                    <a:cxn ang="0">
                      <a:pos x="T8" y="T9"/>
                    </a:cxn>
                  </a:cxnLst>
                  <a:rect l="0" t="0" r="r" b="b"/>
                  <a:pathLst>
                    <a:path w="47" h="40">
                      <a:moveTo>
                        <a:pt x="1" y="23"/>
                      </a:moveTo>
                      <a:cubicBezTo>
                        <a:pt x="2" y="35"/>
                        <a:pt x="12" y="40"/>
                        <a:pt x="24" y="38"/>
                      </a:cubicBezTo>
                      <a:cubicBezTo>
                        <a:pt x="47" y="34"/>
                        <a:pt x="40" y="15"/>
                        <a:pt x="41" y="0"/>
                      </a:cubicBezTo>
                      <a:cubicBezTo>
                        <a:pt x="34" y="0"/>
                        <a:pt x="27" y="0"/>
                        <a:pt x="19" y="0"/>
                      </a:cubicBezTo>
                      <a:cubicBezTo>
                        <a:pt x="5" y="0"/>
                        <a:pt x="0" y="12"/>
                        <a:pt x="1" y="23"/>
                      </a:cubicBezTo>
                      <a:close/>
                    </a:path>
                  </a:pathLst>
                </a:custGeom>
                <a:solidFill>
                  <a:schemeClr val="accent4"/>
                </a:solidFill>
                <a:ln>
                  <a:noFill/>
                </a:ln>
                <a:effectLst>
                  <a:outerShdw blurRad="190500" dist="127000" dir="2700000" algn="tl" rotWithShape="0">
                    <a:schemeClr val="accent5">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Freeform 46">
                  <a:extLst>
                    <a:ext uri="{FF2B5EF4-FFF2-40B4-BE49-F238E27FC236}">
                      <a16:creationId xmlns:a16="http://schemas.microsoft.com/office/drawing/2014/main" id="{6EE84925-D211-FCBB-3FFA-BF6314427551}"/>
                    </a:ext>
                  </a:extLst>
                </p:cNvPr>
                <p:cNvSpPr>
                  <a:spLocks/>
                </p:cNvSpPr>
                <p:nvPr/>
              </p:nvSpPr>
              <p:spPr bwMode="auto">
                <a:xfrm>
                  <a:off x="3530918" y="2389822"/>
                  <a:ext cx="41275" cy="42862"/>
                </a:xfrm>
                <a:custGeom>
                  <a:avLst/>
                  <a:gdLst>
                    <a:gd name="T0" fmla="*/ 6 w 26"/>
                    <a:gd name="T1" fmla="*/ 1 h 27"/>
                    <a:gd name="T2" fmla="*/ 2 w 26"/>
                    <a:gd name="T3" fmla="*/ 9 h 27"/>
                    <a:gd name="T4" fmla="*/ 16 w 26"/>
                    <a:gd name="T5" fmla="*/ 27 h 27"/>
                    <a:gd name="T6" fmla="*/ 25 w 26"/>
                    <a:gd name="T7" fmla="*/ 15 h 27"/>
                    <a:gd name="T8" fmla="*/ 6 w 26"/>
                    <a:gd name="T9" fmla="*/ 1 h 27"/>
                  </a:gdLst>
                  <a:ahLst/>
                  <a:cxnLst>
                    <a:cxn ang="0">
                      <a:pos x="T0" y="T1"/>
                    </a:cxn>
                    <a:cxn ang="0">
                      <a:pos x="T2" y="T3"/>
                    </a:cxn>
                    <a:cxn ang="0">
                      <a:pos x="T4" y="T5"/>
                    </a:cxn>
                    <a:cxn ang="0">
                      <a:pos x="T6" y="T7"/>
                    </a:cxn>
                    <a:cxn ang="0">
                      <a:pos x="T8" y="T9"/>
                    </a:cxn>
                  </a:cxnLst>
                  <a:rect l="0" t="0" r="r" b="b"/>
                  <a:pathLst>
                    <a:path w="26" h="27">
                      <a:moveTo>
                        <a:pt x="6" y="1"/>
                      </a:moveTo>
                      <a:cubicBezTo>
                        <a:pt x="3" y="0"/>
                        <a:pt x="0" y="6"/>
                        <a:pt x="2" y="9"/>
                      </a:cubicBezTo>
                      <a:cubicBezTo>
                        <a:pt x="6" y="15"/>
                        <a:pt x="7" y="25"/>
                        <a:pt x="16" y="27"/>
                      </a:cubicBezTo>
                      <a:cubicBezTo>
                        <a:pt x="23" y="26"/>
                        <a:pt x="26" y="17"/>
                        <a:pt x="25" y="15"/>
                      </a:cubicBezTo>
                      <a:cubicBezTo>
                        <a:pt x="23" y="5"/>
                        <a:pt x="14" y="4"/>
                        <a:pt x="6" y="1"/>
                      </a:cubicBezTo>
                      <a:close/>
                    </a:path>
                  </a:pathLst>
                </a:custGeom>
                <a:solidFill>
                  <a:schemeClr val="accent4"/>
                </a:solidFill>
                <a:ln>
                  <a:noFill/>
                </a:ln>
                <a:effectLst>
                  <a:outerShdw blurRad="190500" dist="127000" dir="2700000" algn="tl" rotWithShape="0">
                    <a:schemeClr val="accent5">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Freeform 47">
                  <a:extLst>
                    <a:ext uri="{FF2B5EF4-FFF2-40B4-BE49-F238E27FC236}">
                      <a16:creationId xmlns:a16="http://schemas.microsoft.com/office/drawing/2014/main" id="{8C17A2CB-B34C-531F-6116-E2BD11E2871C}"/>
                    </a:ext>
                  </a:extLst>
                </p:cNvPr>
                <p:cNvSpPr>
                  <a:spLocks/>
                </p:cNvSpPr>
                <p:nvPr/>
              </p:nvSpPr>
              <p:spPr bwMode="auto">
                <a:xfrm>
                  <a:off x="5250180" y="3555047"/>
                  <a:ext cx="44450" cy="23812"/>
                </a:xfrm>
                <a:custGeom>
                  <a:avLst/>
                  <a:gdLst>
                    <a:gd name="T0" fmla="*/ 1 w 28"/>
                    <a:gd name="T1" fmla="*/ 3 h 15"/>
                    <a:gd name="T2" fmla="*/ 0 w 28"/>
                    <a:gd name="T3" fmla="*/ 8 h 15"/>
                    <a:gd name="T4" fmla="*/ 25 w 28"/>
                    <a:gd name="T5" fmla="*/ 9 h 15"/>
                    <a:gd name="T6" fmla="*/ 25 w 28"/>
                    <a:gd name="T7" fmla="*/ 3 h 15"/>
                    <a:gd name="T8" fmla="*/ 1 w 28"/>
                    <a:gd name="T9" fmla="*/ 3 h 15"/>
                  </a:gdLst>
                  <a:ahLst/>
                  <a:cxnLst>
                    <a:cxn ang="0">
                      <a:pos x="T0" y="T1"/>
                    </a:cxn>
                    <a:cxn ang="0">
                      <a:pos x="T2" y="T3"/>
                    </a:cxn>
                    <a:cxn ang="0">
                      <a:pos x="T4" y="T5"/>
                    </a:cxn>
                    <a:cxn ang="0">
                      <a:pos x="T6" y="T7"/>
                    </a:cxn>
                    <a:cxn ang="0">
                      <a:pos x="T8" y="T9"/>
                    </a:cxn>
                  </a:cxnLst>
                  <a:rect l="0" t="0" r="r" b="b"/>
                  <a:pathLst>
                    <a:path w="28" h="15">
                      <a:moveTo>
                        <a:pt x="1" y="3"/>
                      </a:moveTo>
                      <a:cubicBezTo>
                        <a:pt x="1" y="3"/>
                        <a:pt x="1" y="4"/>
                        <a:pt x="0" y="8"/>
                      </a:cubicBezTo>
                      <a:cubicBezTo>
                        <a:pt x="8" y="8"/>
                        <a:pt x="16" y="15"/>
                        <a:pt x="25" y="9"/>
                      </a:cubicBezTo>
                      <a:cubicBezTo>
                        <a:pt x="27" y="8"/>
                        <a:pt x="28" y="3"/>
                        <a:pt x="25" y="3"/>
                      </a:cubicBezTo>
                      <a:cubicBezTo>
                        <a:pt x="17" y="0"/>
                        <a:pt x="9" y="0"/>
                        <a:pt x="1" y="3"/>
                      </a:cubicBezTo>
                      <a:close/>
                    </a:path>
                  </a:pathLst>
                </a:custGeom>
                <a:solidFill>
                  <a:schemeClr val="accent4"/>
                </a:solidFill>
                <a:ln>
                  <a:noFill/>
                </a:ln>
                <a:effectLst>
                  <a:outerShdw blurRad="190500" dist="127000" dir="2700000" algn="tl" rotWithShape="0">
                    <a:schemeClr val="accent5">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1" name="Group 10">
                <a:extLst>
                  <a:ext uri="{FF2B5EF4-FFF2-40B4-BE49-F238E27FC236}">
                    <a16:creationId xmlns:a16="http://schemas.microsoft.com/office/drawing/2014/main" id="{D16F784C-A70B-A0F1-7A2B-F5DF9341B40E}"/>
                  </a:ext>
                </a:extLst>
              </p:cNvPr>
              <p:cNvGrpSpPr/>
              <p:nvPr/>
            </p:nvGrpSpPr>
            <p:grpSpPr>
              <a:xfrm>
                <a:off x="9917430" y="4148772"/>
                <a:ext cx="1695451" cy="1317624"/>
                <a:chOff x="9917430" y="4148772"/>
                <a:chExt cx="1695451" cy="1317624"/>
              </a:xfrm>
              <a:grpFill/>
            </p:grpSpPr>
            <p:sp>
              <p:nvSpPr>
                <p:cNvPr id="24" name="Freeform 48">
                  <a:extLst>
                    <a:ext uri="{FF2B5EF4-FFF2-40B4-BE49-F238E27FC236}">
                      <a16:creationId xmlns:a16="http://schemas.microsoft.com/office/drawing/2014/main" id="{A75542A0-24DF-D0C5-4C20-25A16CA30759}"/>
                    </a:ext>
                  </a:extLst>
                </p:cNvPr>
                <p:cNvSpPr>
                  <a:spLocks/>
                </p:cNvSpPr>
                <p:nvPr/>
              </p:nvSpPr>
              <p:spPr bwMode="auto">
                <a:xfrm>
                  <a:off x="9917430" y="4369434"/>
                  <a:ext cx="1049338" cy="836612"/>
                </a:xfrm>
                <a:custGeom>
                  <a:avLst/>
                  <a:gdLst>
                    <a:gd name="T0" fmla="*/ 613 w 667"/>
                    <a:gd name="T1" fmla="*/ 212 h 532"/>
                    <a:gd name="T2" fmla="*/ 594 w 667"/>
                    <a:gd name="T3" fmla="*/ 192 h 532"/>
                    <a:gd name="T4" fmla="*/ 559 w 667"/>
                    <a:gd name="T5" fmla="*/ 156 h 532"/>
                    <a:gd name="T6" fmla="*/ 540 w 667"/>
                    <a:gd name="T7" fmla="*/ 127 h 532"/>
                    <a:gd name="T8" fmla="*/ 525 w 667"/>
                    <a:gd name="T9" fmla="*/ 76 h 532"/>
                    <a:gd name="T10" fmla="*/ 512 w 667"/>
                    <a:gd name="T11" fmla="*/ 65 h 532"/>
                    <a:gd name="T12" fmla="*/ 500 w 667"/>
                    <a:gd name="T13" fmla="*/ 52 h 532"/>
                    <a:gd name="T14" fmla="*/ 479 w 667"/>
                    <a:gd name="T15" fmla="*/ 0 h 532"/>
                    <a:gd name="T16" fmla="*/ 467 w 667"/>
                    <a:gd name="T17" fmla="*/ 69 h 532"/>
                    <a:gd name="T18" fmla="*/ 455 w 667"/>
                    <a:gd name="T19" fmla="*/ 117 h 532"/>
                    <a:gd name="T20" fmla="*/ 437 w 667"/>
                    <a:gd name="T21" fmla="*/ 122 h 532"/>
                    <a:gd name="T22" fmla="*/ 383 w 667"/>
                    <a:gd name="T23" fmla="*/ 90 h 532"/>
                    <a:gd name="T24" fmla="*/ 371 w 667"/>
                    <a:gd name="T25" fmla="*/ 58 h 532"/>
                    <a:gd name="T26" fmla="*/ 384 w 667"/>
                    <a:gd name="T27" fmla="*/ 37 h 532"/>
                    <a:gd name="T28" fmla="*/ 384 w 667"/>
                    <a:gd name="T29" fmla="*/ 26 h 532"/>
                    <a:gd name="T30" fmla="*/ 314 w 667"/>
                    <a:gd name="T31" fmla="*/ 11 h 532"/>
                    <a:gd name="T32" fmla="*/ 307 w 667"/>
                    <a:gd name="T33" fmla="*/ 29 h 532"/>
                    <a:gd name="T34" fmla="*/ 266 w 667"/>
                    <a:gd name="T35" fmla="*/ 62 h 532"/>
                    <a:gd name="T36" fmla="*/ 262 w 667"/>
                    <a:gd name="T37" fmla="*/ 75 h 532"/>
                    <a:gd name="T38" fmla="*/ 243 w 667"/>
                    <a:gd name="T39" fmla="*/ 71 h 532"/>
                    <a:gd name="T40" fmla="*/ 195 w 667"/>
                    <a:gd name="T41" fmla="*/ 77 h 532"/>
                    <a:gd name="T42" fmla="*/ 172 w 667"/>
                    <a:gd name="T43" fmla="*/ 102 h 532"/>
                    <a:gd name="T44" fmla="*/ 158 w 667"/>
                    <a:gd name="T45" fmla="*/ 108 h 532"/>
                    <a:gd name="T46" fmla="*/ 147 w 667"/>
                    <a:gd name="T47" fmla="*/ 119 h 532"/>
                    <a:gd name="T48" fmla="*/ 100 w 667"/>
                    <a:gd name="T49" fmla="*/ 169 h 532"/>
                    <a:gd name="T50" fmla="*/ 30 w 667"/>
                    <a:gd name="T51" fmla="*/ 195 h 532"/>
                    <a:gd name="T52" fmla="*/ 5 w 667"/>
                    <a:gd name="T53" fmla="*/ 212 h 532"/>
                    <a:gd name="T54" fmla="*/ 2 w 667"/>
                    <a:gd name="T55" fmla="*/ 241 h 532"/>
                    <a:gd name="T56" fmla="*/ 8 w 667"/>
                    <a:gd name="T57" fmla="*/ 295 h 532"/>
                    <a:gd name="T58" fmla="*/ 38 w 667"/>
                    <a:gd name="T59" fmla="*/ 388 h 532"/>
                    <a:gd name="T60" fmla="*/ 32 w 667"/>
                    <a:gd name="T61" fmla="*/ 421 h 532"/>
                    <a:gd name="T62" fmla="*/ 32 w 667"/>
                    <a:gd name="T63" fmla="*/ 437 h 532"/>
                    <a:gd name="T64" fmla="*/ 83 w 667"/>
                    <a:gd name="T65" fmla="*/ 447 h 532"/>
                    <a:gd name="T66" fmla="*/ 155 w 667"/>
                    <a:gd name="T67" fmla="*/ 429 h 532"/>
                    <a:gd name="T68" fmla="*/ 174 w 667"/>
                    <a:gd name="T69" fmla="*/ 421 h 532"/>
                    <a:gd name="T70" fmla="*/ 197 w 667"/>
                    <a:gd name="T71" fmla="*/ 403 h 532"/>
                    <a:gd name="T72" fmla="*/ 245 w 667"/>
                    <a:gd name="T73" fmla="*/ 391 h 532"/>
                    <a:gd name="T74" fmla="*/ 323 w 667"/>
                    <a:gd name="T75" fmla="*/ 390 h 532"/>
                    <a:gd name="T76" fmla="*/ 353 w 667"/>
                    <a:gd name="T77" fmla="*/ 419 h 532"/>
                    <a:gd name="T78" fmla="*/ 370 w 667"/>
                    <a:gd name="T79" fmla="*/ 449 h 532"/>
                    <a:gd name="T80" fmla="*/ 406 w 667"/>
                    <a:gd name="T81" fmla="*/ 409 h 532"/>
                    <a:gd name="T82" fmla="*/ 391 w 667"/>
                    <a:gd name="T83" fmla="*/ 454 h 532"/>
                    <a:gd name="T84" fmla="*/ 411 w 667"/>
                    <a:gd name="T85" fmla="*/ 436 h 532"/>
                    <a:gd name="T86" fmla="*/ 436 w 667"/>
                    <a:gd name="T87" fmla="*/ 477 h 532"/>
                    <a:gd name="T88" fmla="*/ 437 w 667"/>
                    <a:gd name="T89" fmla="*/ 485 h 532"/>
                    <a:gd name="T90" fmla="*/ 490 w 667"/>
                    <a:gd name="T91" fmla="*/ 523 h 532"/>
                    <a:gd name="T92" fmla="*/ 513 w 667"/>
                    <a:gd name="T93" fmla="*/ 516 h 532"/>
                    <a:gd name="T94" fmla="*/ 524 w 667"/>
                    <a:gd name="T95" fmla="*/ 514 h 532"/>
                    <a:gd name="T96" fmla="*/ 563 w 667"/>
                    <a:gd name="T97" fmla="*/ 515 h 532"/>
                    <a:gd name="T98" fmla="*/ 588 w 667"/>
                    <a:gd name="T99" fmla="*/ 505 h 532"/>
                    <a:gd name="T100" fmla="*/ 604 w 667"/>
                    <a:gd name="T101" fmla="*/ 490 h 532"/>
                    <a:gd name="T102" fmla="*/ 637 w 667"/>
                    <a:gd name="T103" fmla="*/ 409 h 532"/>
                    <a:gd name="T104" fmla="*/ 663 w 667"/>
                    <a:gd name="T105" fmla="*/ 321 h 532"/>
                    <a:gd name="T106" fmla="*/ 617 w 667"/>
                    <a:gd name="T107" fmla="*/ 214 h 532"/>
                    <a:gd name="T108" fmla="*/ 613 w 667"/>
                    <a:gd name="T109" fmla="*/ 212 h 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67" h="532">
                      <a:moveTo>
                        <a:pt x="613" y="212"/>
                      </a:moveTo>
                      <a:cubicBezTo>
                        <a:pt x="599" y="214"/>
                        <a:pt x="599" y="201"/>
                        <a:pt x="594" y="192"/>
                      </a:cubicBezTo>
                      <a:cubicBezTo>
                        <a:pt x="586" y="176"/>
                        <a:pt x="576" y="162"/>
                        <a:pt x="559" y="156"/>
                      </a:cubicBezTo>
                      <a:cubicBezTo>
                        <a:pt x="545" y="151"/>
                        <a:pt x="541" y="141"/>
                        <a:pt x="540" y="127"/>
                      </a:cubicBezTo>
                      <a:cubicBezTo>
                        <a:pt x="539" y="109"/>
                        <a:pt x="525" y="95"/>
                        <a:pt x="525" y="76"/>
                      </a:cubicBezTo>
                      <a:cubicBezTo>
                        <a:pt x="525" y="72"/>
                        <a:pt x="516" y="64"/>
                        <a:pt x="512" y="65"/>
                      </a:cubicBezTo>
                      <a:cubicBezTo>
                        <a:pt x="501" y="68"/>
                        <a:pt x="501" y="60"/>
                        <a:pt x="500" y="52"/>
                      </a:cubicBezTo>
                      <a:cubicBezTo>
                        <a:pt x="498" y="33"/>
                        <a:pt x="488" y="18"/>
                        <a:pt x="479" y="0"/>
                      </a:cubicBezTo>
                      <a:cubicBezTo>
                        <a:pt x="470" y="24"/>
                        <a:pt x="465" y="46"/>
                        <a:pt x="467" y="69"/>
                      </a:cubicBezTo>
                      <a:cubicBezTo>
                        <a:pt x="469" y="86"/>
                        <a:pt x="463" y="102"/>
                        <a:pt x="455" y="117"/>
                      </a:cubicBezTo>
                      <a:cubicBezTo>
                        <a:pt x="452" y="123"/>
                        <a:pt x="445" y="129"/>
                        <a:pt x="437" y="122"/>
                      </a:cubicBezTo>
                      <a:cubicBezTo>
                        <a:pt x="421" y="108"/>
                        <a:pt x="400" y="102"/>
                        <a:pt x="383" y="90"/>
                      </a:cubicBezTo>
                      <a:cubicBezTo>
                        <a:pt x="373" y="84"/>
                        <a:pt x="359" y="78"/>
                        <a:pt x="371" y="58"/>
                      </a:cubicBezTo>
                      <a:cubicBezTo>
                        <a:pt x="375" y="52"/>
                        <a:pt x="381" y="45"/>
                        <a:pt x="384" y="37"/>
                      </a:cubicBezTo>
                      <a:cubicBezTo>
                        <a:pt x="386" y="33"/>
                        <a:pt x="390" y="25"/>
                        <a:pt x="384" y="26"/>
                      </a:cubicBezTo>
                      <a:cubicBezTo>
                        <a:pt x="359" y="31"/>
                        <a:pt x="338" y="19"/>
                        <a:pt x="314" y="11"/>
                      </a:cubicBezTo>
                      <a:cubicBezTo>
                        <a:pt x="319" y="23"/>
                        <a:pt x="320" y="29"/>
                        <a:pt x="307" y="29"/>
                      </a:cubicBezTo>
                      <a:cubicBezTo>
                        <a:pt x="288" y="29"/>
                        <a:pt x="271" y="44"/>
                        <a:pt x="266" y="62"/>
                      </a:cubicBezTo>
                      <a:cubicBezTo>
                        <a:pt x="265" y="66"/>
                        <a:pt x="277" y="77"/>
                        <a:pt x="262" y="75"/>
                      </a:cubicBezTo>
                      <a:cubicBezTo>
                        <a:pt x="256" y="74"/>
                        <a:pt x="249" y="77"/>
                        <a:pt x="243" y="71"/>
                      </a:cubicBezTo>
                      <a:cubicBezTo>
                        <a:pt x="225" y="54"/>
                        <a:pt x="214" y="59"/>
                        <a:pt x="195" y="77"/>
                      </a:cubicBezTo>
                      <a:cubicBezTo>
                        <a:pt x="186" y="85"/>
                        <a:pt x="188" y="103"/>
                        <a:pt x="172" y="102"/>
                      </a:cubicBezTo>
                      <a:cubicBezTo>
                        <a:pt x="172" y="115"/>
                        <a:pt x="170" y="120"/>
                        <a:pt x="158" y="108"/>
                      </a:cubicBezTo>
                      <a:cubicBezTo>
                        <a:pt x="155" y="105"/>
                        <a:pt x="148" y="113"/>
                        <a:pt x="147" y="119"/>
                      </a:cubicBezTo>
                      <a:cubicBezTo>
                        <a:pt x="144" y="150"/>
                        <a:pt x="126" y="162"/>
                        <a:pt x="100" y="169"/>
                      </a:cubicBezTo>
                      <a:cubicBezTo>
                        <a:pt x="76" y="176"/>
                        <a:pt x="50" y="177"/>
                        <a:pt x="30" y="195"/>
                      </a:cubicBezTo>
                      <a:cubicBezTo>
                        <a:pt x="22" y="202"/>
                        <a:pt x="17" y="212"/>
                        <a:pt x="5" y="212"/>
                      </a:cubicBezTo>
                      <a:cubicBezTo>
                        <a:pt x="11" y="223"/>
                        <a:pt x="0" y="233"/>
                        <a:pt x="2" y="241"/>
                      </a:cubicBezTo>
                      <a:cubicBezTo>
                        <a:pt x="5" y="259"/>
                        <a:pt x="4" y="280"/>
                        <a:pt x="8" y="295"/>
                      </a:cubicBezTo>
                      <a:cubicBezTo>
                        <a:pt x="18" y="326"/>
                        <a:pt x="26" y="358"/>
                        <a:pt x="38" y="388"/>
                      </a:cubicBezTo>
                      <a:cubicBezTo>
                        <a:pt x="42" y="398"/>
                        <a:pt x="44" y="412"/>
                        <a:pt x="32" y="421"/>
                      </a:cubicBezTo>
                      <a:cubicBezTo>
                        <a:pt x="25" y="426"/>
                        <a:pt x="26" y="432"/>
                        <a:pt x="32" y="437"/>
                      </a:cubicBezTo>
                      <a:cubicBezTo>
                        <a:pt x="43" y="449"/>
                        <a:pt x="71" y="457"/>
                        <a:pt x="83" y="447"/>
                      </a:cubicBezTo>
                      <a:cubicBezTo>
                        <a:pt x="105" y="429"/>
                        <a:pt x="129" y="426"/>
                        <a:pt x="155" y="429"/>
                      </a:cubicBezTo>
                      <a:cubicBezTo>
                        <a:pt x="163" y="429"/>
                        <a:pt x="170" y="430"/>
                        <a:pt x="174" y="421"/>
                      </a:cubicBezTo>
                      <a:cubicBezTo>
                        <a:pt x="179" y="410"/>
                        <a:pt x="188" y="408"/>
                        <a:pt x="197" y="403"/>
                      </a:cubicBezTo>
                      <a:cubicBezTo>
                        <a:pt x="212" y="393"/>
                        <a:pt x="229" y="399"/>
                        <a:pt x="245" y="391"/>
                      </a:cubicBezTo>
                      <a:cubicBezTo>
                        <a:pt x="270" y="377"/>
                        <a:pt x="296" y="384"/>
                        <a:pt x="323" y="390"/>
                      </a:cubicBezTo>
                      <a:cubicBezTo>
                        <a:pt x="339" y="395"/>
                        <a:pt x="344" y="409"/>
                        <a:pt x="353" y="419"/>
                      </a:cubicBezTo>
                      <a:cubicBezTo>
                        <a:pt x="361" y="427"/>
                        <a:pt x="362" y="439"/>
                        <a:pt x="370" y="449"/>
                      </a:cubicBezTo>
                      <a:cubicBezTo>
                        <a:pt x="377" y="431"/>
                        <a:pt x="393" y="424"/>
                        <a:pt x="406" y="409"/>
                      </a:cubicBezTo>
                      <a:cubicBezTo>
                        <a:pt x="403" y="427"/>
                        <a:pt x="401" y="441"/>
                        <a:pt x="391" y="454"/>
                      </a:cubicBezTo>
                      <a:cubicBezTo>
                        <a:pt x="403" y="450"/>
                        <a:pt x="403" y="450"/>
                        <a:pt x="411" y="436"/>
                      </a:cubicBezTo>
                      <a:cubicBezTo>
                        <a:pt x="408" y="458"/>
                        <a:pt x="427" y="463"/>
                        <a:pt x="436" y="477"/>
                      </a:cubicBezTo>
                      <a:cubicBezTo>
                        <a:pt x="437" y="479"/>
                        <a:pt x="437" y="482"/>
                        <a:pt x="437" y="485"/>
                      </a:cubicBezTo>
                      <a:cubicBezTo>
                        <a:pt x="441" y="520"/>
                        <a:pt x="472" y="512"/>
                        <a:pt x="490" y="523"/>
                      </a:cubicBezTo>
                      <a:cubicBezTo>
                        <a:pt x="501" y="530"/>
                        <a:pt x="506" y="521"/>
                        <a:pt x="513" y="516"/>
                      </a:cubicBezTo>
                      <a:cubicBezTo>
                        <a:pt x="516" y="514"/>
                        <a:pt x="518" y="504"/>
                        <a:pt x="524" y="514"/>
                      </a:cubicBezTo>
                      <a:cubicBezTo>
                        <a:pt x="536" y="532"/>
                        <a:pt x="550" y="527"/>
                        <a:pt x="563" y="515"/>
                      </a:cubicBezTo>
                      <a:cubicBezTo>
                        <a:pt x="570" y="508"/>
                        <a:pt x="579" y="505"/>
                        <a:pt x="588" y="505"/>
                      </a:cubicBezTo>
                      <a:cubicBezTo>
                        <a:pt x="598" y="506"/>
                        <a:pt x="602" y="502"/>
                        <a:pt x="604" y="490"/>
                      </a:cubicBezTo>
                      <a:cubicBezTo>
                        <a:pt x="610" y="461"/>
                        <a:pt x="619" y="431"/>
                        <a:pt x="637" y="409"/>
                      </a:cubicBezTo>
                      <a:cubicBezTo>
                        <a:pt x="659" y="383"/>
                        <a:pt x="660" y="351"/>
                        <a:pt x="663" y="321"/>
                      </a:cubicBezTo>
                      <a:cubicBezTo>
                        <a:pt x="667" y="277"/>
                        <a:pt x="635" y="249"/>
                        <a:pt x="617" y="214"/>
                      </a:cubicBezTo>
                      <a:cubicBezTo>
                        <a:pt x="616" y="213"/>
                        <a:pt x="614" y="212"/>
                        <a:pt x="613" y="212"/>
                      </a:cubicBezTo>
                      <a:close/>
                    </a:path>
                  </a:pathLst>
                </a:custGeom>
                <a:solidFill>
                  <a:schemeClr val="accent4"/>
                </a:solidFill>
                <a:ln>
                  <a:noFill/>
                </a:ln>
                <a:effectLst>
                  <a:outerShdw blurRad="190500" dist="127000" dir="2700000" algn="tl" rotWithShape="0">
                    <a:schemeClr val="accent5">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Freeform 49">
                  <a:extLst>
                    <a:ext uri="{FF2B5EF4-FFF2-40B4-BE49-F238E27FC236}">
                      <a16:creationId xmlns:a16="http://schemas.microsoft.com/office/drawing/2014/main" id="{C4A63CCA-7319-0E41-F572-E29C3755756C}"/>
                    </a:ext>
                  </a:extLst>
                </p:cNvPr>
                <p:cNvSpPr>
                  <a:spLocks/>
                </p:cNvSpPr>
                <p:nvPr/>
              </p:nvSpPr>
              <p:spPr bwMode="auto">
                <a:xfrm>
                  <a:off x="10630218" y="4148772"/>
                  <a:ext cx="260350" cy="214312"/>
                </a:xfrm>
                <a:custGeom>
                  <a:avLst/>
                  <a:gdLst>
                    <a:gd name="T0" fmla="*/ 28 w 165"/>
                    <a:gd name="T1" fmla="*/ 113 h 136"/>
                    <a:gd name="T2" fmla="*/ 40 w 165"/>
                    <a:gd name="T3" fmla="*/ 102 h 136"/>
                    <a:gd name="T4" fmla="*/ 44 w 165"/>
                    <a:gd name="T5" fmla="*/ 96 h 136"/>
                    <a:gd name="T6" fmla="*/ 93 w 165"/>
                    <a:gd name="T7" fmla="*/ 103 h 136"/>
                    <a:gd name="T8" fmla="*/ 165 w 165"/>
                    <a:gd name="T9" fmla="*/ 135 h 136"/>
                    <a:gd name="T10" fmla="*/ 130 w 165"/>
                    <a:gd name="T11" fmla="*/ 108 h 136"/>
                    <a:gd name="T12" fmla="*/ 102 w 165"/>
                    <a:gd name="T13" fmla="*/ 75 h 136"/>
                    <a:gd name="T14" fmla="*/ 117 w 165"/>
                    <a:gd name="T15" fmla="*/ 66 h 136"/>
                    <a:gd name="T16" fmla="*/ 113 w 165"/>
                    <a:gd name="T17" fmla="*/ 60 h 136"/>
                    <a:gd name="T18" fmla="*/ 71 w 165"/>
                    <a:gd name="T19" fmla="*/ 29 h 136"/>
                    <a:gd name="T20" fmla="*/ 5 w 165"/>
                    <a:gd name="T21" fmla="*/ 0 h 136"/>
                    <a:gd name="T22" fmla="*/ 2 w 165"/>
                    <a:gd name="T23" fmla="*/ 109 h 136"/>
                    <a:gd name="T24" fmla="*/ 28 w 165"/>
                    <a:gd name="T25" fmla="*/ 113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5" h="136">
                      <a:moveTo>
                        <a:pt x="28" y="113"/>
                      </a:moveTo>
                      <a:cubicBezTo>
                        <a:pt x="34" y="114"/>
                        <a:pt x="47" y="118"/>
                        <a:pt x="40" y="102"/>
                      </a:cubicBezTo>
                      <a:cubicBezTo>
                        <a:pt x="38" y="99"/>
                        <a:pt x="42" y="98"/>
                        <a:pt x="44" y="96"/>
                      </a:cubicBezTo>
                      <a:cubicBezTo>
                        <a:pt x="59" y="81"/>
                        <a:pt x="79" y="84"/>
                        <a:pt x="93" y="103"/>
                      </a:cubicBezTo>
                      <a:cubicBezTo>
                        <a:pt x="113" y="129"/>
                        <a:pt x="128" y="136"/>
                        <a:pt x="165" y="135"/>
                      </a:cubicBezTo>
                      <a:cubicBezTo>
                        <a:pt x="150" y="128"/>
                        <a:pt x="142" y="116"/>
                        <a:pt x="130" y="108"/>
                      </a:cubicBezTo>
                      <a:cubicBezTo>
                        <a:pt x="118" y="100"/>
                        <a:pt x="111" y="86"/>
                        <a:pt x="102" y="75"/>
                      </a:cubicBezTo>
                      <a:cubicBezTo>
                        <a:pt x="106" y="67"/>
                        <a:pt x="116" y="75"/>
                        <a:pt x="117" y="66"/>
                      </a:cubicBezTo>
                      <a:cubicBezTo>
                        <a:pt x="117" y="64"/>
                        <a:pt x="115" y="60"/>
                        <a:pt x="113" y="60"/>
                      </a:cubicBezTo>
                      <a:cubicBezTo>
                        <a:pt x="95" y="55"/>
                        <a:pt x="84" y="41"/>
                        <a:pt x="71" y="29"/>
                      </a:cubicBezTo>
                      <a:cubicBezTo>
                        <a:pt x="53" y="12"/>
                        <a:pt x="28" y="7"/>
                        <a:pt x="5" y="0"/>
                      </a:cubicBezTo>
                      <a:cubicBezTo>
                        <a:pt x="0" y="36"/>
                        <a:pt x="6" y="73"/>
                        <a:pt x="2" y="109"/>
                      </a:cubicBezTo>
                      <a:cubicBezTo>
                        <a:pt x="10" y="119"/>
                        <a:pt x="20" y="112"/>
                        <a:pt x="28" y="113"/>
                      </a:cubicBezTo>
                      <a:close/>
                    </a:path>
                  </a:pathLst>
                </a:custGeom>
                <a:solidFill>
                  <a:schemeClr val="accent4"/>
                </a:solidFill>
                <a:ln>
                  <a:noFill/>
                </a:ln>
                <a:effectLst>
                  <a:outerShdw blurRad="190500" dist="127000" dir="2700000" algn="tl" rotWithShape="0">
                    <a:schemeClr val="accent5">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Freeform 50">
                  <a:extLst>
                    <a:ext uri="{FF2B5EF4-FFF2-40B4-BE49-F238E27FC236}">
                      <a16:creationId xmlns:a16="http://schemas.microsoft.com/office/drawing/2014/main" id="{62393EEA-D912-6FB0-814D-676A864D43FB}"/>
                    </a:ext>
                  </a:extLst>
                </p:cNvPr>
                <p:cNvSpPr>
                  <a:spLocks/>
                </p:cNvSpPr>
                <p:nvPr/>
              </p:nvSpPr>
              <p:spPr bwMode="auto">
                <a:xfrm>
                  <a:off x="11298555" y="5252084"/>
                  <a:ext cx="204788" cy="214312"/>
                </a:xfrm>
                <a:custGeom>
                  <a:avLst/>
                  <a:gdLst>
                    <a:gd name="T0" fmla="*/ 112 w 130"/>
                    <a:gd name="T1" fmla="*/ 16 h 136"/>
                    <a:gd name="T2" fmla="*/ 108 w 130"/>
                    <a:gd name="T3" fmla="*/ 9 h 136"/>
                    <a:gd name="T4" fmla="*/ 94 w 130"/>
                    <a:gd name="T5" fmla="*/ 12 h 136"/>
                    <a:gd name="T6" fmla="*/ 43 w 130"/>
                    <a:gd name="T7" fmla="*/ 71 h 136"/>
                    <a:gd name="T8" fmla="*/ 21 w 130"/>
                    <a:gd name="T9" fmla="*/ 89 h 136"/>
                    <a:gd name="T10" fmla="*/ 26 w 130"/>
                    <a:gd name="T11" fmla="*/ 125 h 136"/>
                    <a:gd name="T12" fmla="*/ 63 w 130"/>
                    <a:gd name="T13" fmla="*/ 116 h 136"/>
                    <a:gd name="T14" fmla="*/ 75 w 130"/>
                    <a:gd name="T15" fmla="*/ 95 h 136"/>
                    <a:gd name="T16" fmla="*/ 102 w 130"/>
                    <a:gd name="T17" fmla="*/ 68 h 136"/>
                    <a:gd name="T18" fmla="*/ 117 w 130"/>
                    <a:gd name="T19" fmla="*/ 41 h 136"/>
                    <a:gd name="T20" fmla="*/ 112 w 130"/>
                    <a:gd name="T21" fmla="*/ 16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0" h="136">
                      <a:moveTo>
                        <a:pt x="112" y="16"/>
                      </a:moveTo>
                      <a:cubicBezTo>
                        <a:pt x="111" y="15"/>
                        <a:pt x="110" y="11"/>
                        <a:pt x="108" y="9"/>
                      </a:cubicBezTo>
                      <a:cubicBezTo>
                        <a:pt x="102" y="0"/>
                        <a:pt x="97" y="3"/>
                        <a:pt x="94" y="12"/>
                      </a:cubicBezTo>
                      <a:cubicBezTo>
                        <a:pt x="84" y="39"/>
                        <a:pt x="67" y="58"/>
                        <a:pt x="43" y="71"/>
                      </a:cubicBezTo>
                      <a:cubicBezTo>
                        <a:pt x="34" y="76"/>
                        <a:pt x="28" y="82"/>
                        <a:pt x="21" y="89"/>
                      </a:cubicBezTo>
                      <a:cubicBezTo>
                        <a:pt x="0" y="113"/>
                        <a:pt x="0" y="111"/>
                        <a:pt x="26" y="125"/>
                      </a:cubicBezTo>
                      <a:cubicBezTo>
                        <a:pt x="43" y="136"/>
                        <a:pt x="53" y="129"/>
                        <a:pt x="63" y="116"/>
                      </a:cubicBezTo>
                      <a:cubicBezTo>
                        <a:pt x="68" y="110"/>
                        <a:pt x="74" y="102"/>
                        <a:pt x="75" y="95"/>
                      </a:cubicBezTo>
                      <a:cubicBezTo>
                        <a:pt x="78" y="78"/>
                        <a:pt x="90" y="73"/>
                        <a:pt x="102" y="68"/>
                      </a:cubicBezTo>
                      <a:cubicBezTo>
                        <a:pt x="104" y="57"/>
                        <a:pt x="111" y="49"/>
                        <a:pt x="117" y="41"/>
                      </a:cubicBezTo>
                      <a:cubicBezTo>
                        <a:pt x="130" y="23"/>
                        <a:pt x="130" y="23"/>
                        <a:pt x="112" y="16"/>
                      </a:cubicBezTo>
                      <a:close/>
                    </a:path>
                  </a:pathLst>
                </a:custGeom>
                <a:solidFill>
                  <a:schemeClr val="accent4"/>
                </a:solidFill>
                <a:ln>
                  <a:noFill/>
                </a:ln>
                <a:effectLst>
                  <a:outerShdw blurRad="190500" dist="127000" dir="2700000" algn="tl" rotWithShape="0">
                    <a:schemeClr val="accent5">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Freeform 51">
                  <a:extLst>
                    <a:ext uri="{FF2B5EF4-FFF2-40B4-BE49-F238E27FC236}">
                      <a16:creationId xmlns:a16="http://schemas.microsoft.com/office/drawing/2014/main" id="{D37FBFAC-A3CA-3E93-7D7C-4FCF37A71DED}"/>
                    </a:ext>
                  </a:extLst>
                </p:cNvPr>
                <p:cNvSpPr>
                  <a:spLocks/>
                </p:cNvSpPr>
                <p:nvPr/>
              </p:nvSpPr>
              <p:spPr bwMode="auto">
                <a:xfrm>
                  <a:off x="11458893" y="5358447"/>
                  <a:ext cx="1588" cy="0"/>
                </a:xfrm>
                <a:custGeom>
                  <a:avLst/>
                  <a:gdLst>
                    <a:gd name="T0" fmla="*/ 1 w 1"/>
                    <a:gd name="T1" fmla="*/ 1 w 1"/>
                    <a:gd name="T2" fmla="*/ 0 w 1"/>
                    <a:gd name="T3" fmla="*/ 1 w 1"/>
                  </a:gdLst>
                  <a:ahLst/>
                  <a:cxnLst>
                    <a:cxn ang="0">
                      <a:pos x="T0" y="0"/>
                    </a:cxn>
                    <a:cxn ang="0">
                      <a:pos x="T1" y="0"/>
                    </a:cxn>
                    <a:cxn ang="0">
                      <a:pos x="T2" y="0"/>
                    </a:cxn>
                    <a:cxn ang="0">
                      <a:pos x="T3" y="0"/>
                    </a:cxn>
                  </a:cxnLst>
                  <a:rect l="0" t="0" r="r" b="b"/>
                  <a:pathLst>
                    <a:path w="1">
                      <a:moveTo>
                        <a:pt x="1" y="0"/>
                      </a:moveTo>
                      <a:cubicBezTo>
                        <a:pt x="1" y="0"/>
                        <a:pt x="1" y="0"/>
                        <a:pt x="1" y="0"/>
                      </a:cubicBezTo>
                      <a:cubicBezTo>
                        <a:pt x="1" y="0"/>
                        <a:pt x="1" y="0"/>
                        <a:pt x="0" y="0"/>
                      </a:cubicBezTo>
                      <a:lnTo>
                        <a:pt x="1" y="0"/>
                      </a:lnTo>
                      <a:close/>
                    </a:path>
                  </a:pathLst>
                </a:custGeom>
                <a:solidFill>
                  <a:schemeClr val="accent4"/>
                </a:solidFill>
                <a:ln>
                  <a:noFill/>
                </a:ln>
                <a:effectLst>
                  <a:outerShdw blurRad="190500" dist="127000" dir="2700000" algn="tl" rotWithShape="0">
                    <a:schemeClr val="accent5">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Freeform 52">
                  <a:extLst>
                    <a:ext uri="{FF2B5EF4-FFF2-40B4-BE49-F238E27FC236}">
                      <a16:creationId xmlns:a16="http://schemas.microsoft.com/office/drawing/2014/main" id="{CB5BEFF8-1187-A094-B77C-FA1732E3F4BE}"/>
                    </a:ext>
                  </a:extLst>
                </p:cNvPr>
                <p:cNvSpPr>
                  <a:spLocks/>
                </p:cNvSpPr>
                <p:nvPr/>
              </p:nvSpPr>
              <p:spPr bwMode="auto">
                <a:xfrm>
                  <a:off x="11493818" y="5139372"/>
                  <a:ext cx="119063" cy="150812"/>
                </a:xfrm>
                <a:custGeom>
                  <a:avLst/>
                  <a:gdLst>
                    <a:gd name="T0" fmla="*/ 70 w 75"/>
                    <a:gd name="T1" fmla="*/ 13 h 96"/>
                    <a:gd name="T2" fmla="*/ 37 w 75"/>
                    <a:gd name="T3" fmla="*/ 14 h 96"/>
                    <a:gd name="T4" fmla="*/ 14 w 75"/>
                    <a:gd name="T5" fmla="*/ 0 h 96"/>
                    <a:gd name="T6" fmla="*/ 0 w 75"/>
                    <a:gd name="T7" fmla="*/ 49 h 96"/>
                    <a:gd name="T8" fmla="*/ 20 w 75"/>
                    <a:gd name="T9" fmla="*/ 76 h 96"/>
                    <a:gd name="T10" fmla="*/ 19 w 75"/>
                    <a:gd name="T11" fmla="*/ 91 h 96"/>
                    <a:gd name="T12" fmla="*/ 35 w 75"/>
                    <a:gd name="T13" fmla="*/ 83 h 96"/>
                    <a:gd name="T14" fmla="*/ 69 w 75"/>
                    <a:gd name="T15" fmla="*/ 32 h 96"/>
                    <a:gd name="T16" fmla="*/ 70 w 75"/>
                    <a:gd name="T17" fmla="*/ 13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96">
                      <a:moveTo>
                        <a:pt x="70" y="13"/>
                      </a:moveTo>
                      <a:cubicBezTo>
                        <a:pt x="59" y="24"/>
                        <a:pt x="44" y="24"/>
                        <a:pt x="37" y="14"/>
                      </a:cubicBezTo>
                      <a:cubicBezTo>
                        <a:pt x="30" y="4"/>
                        <a:pt x="24" y="0"/>
                        <a:pt x="14" y="0"/>
                      </a:cubicBezTo>
                      <a:cubicBezTo>
                        <a:pt x="16" y="18"/>
                        <a:pt x="18" y="37"/>
                        <a:pt x="0" y="49"/>
                      </a:cubicBezTo>
                      <a:cubicBezTo>
                        <a:pt x="6" y="60"/>
                        <a:pt x="26" y="56"/>
                        <a:pt x="20" y="76"/>
                      </a:cubicBezTo>
                      <a:cubicBezTo>
                        <a:pt x="19" y="81"/>
                        <a:pt x="9" y="85"/>
                        <a:pt x="19" y="91"/>
                      </a:cubicBezTo>
                      <a:cubicBezTo>
                        <a:pt x="27" y="96"/>
                        <a:pt x="31" y="88"/>
                        <a:pt x="35" y="83"/>
                      </a:cubicBezTo>
                      <a:cubicBezTo>
                        <a:pt x="48" y="67"/>
                        <a:pt x="50" y="43"/>
                        <a:pt x="69" y="32"/>
                      </a:cubicBezTo>
                      <a:cubicBezTo>
                        <a:pt x="74" y="29"/>
                        <a:pt x="75" y="21"/>
                        <a:pt x="70" y="13"/>
                      </a:cubicBezTo>
                      <a:close/>
                    </a:path>
                  </a:pathLst>
                </a:custGeom>
                <a:solidFill>
                  <a:schemeClr val="accent4"/>
                </a:solidFill>
                <a:ln>
                  <a:noFill/>
                </a:ln>
                <a:effectLst>
                  <a:outerShdw blurRad="190500" dist="127000" dir="2700000" algn="tl" rotWithShape="0">
                    <a:schemeClr val="accent5">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Freeform 53">
                  <a:extLst>
                    <a:ext uri="{FF2B5EF4-FFF2-40B4-BE49-F238E27FC236}">
                      <a16:creationId xmlns:a16="http://schemas.microsoft.com/office/drawing/2014/main" id="{A786C10F-EE30-520A-895E-CF86DEB33CC0}"/>
                    </a:ext>
                  </a:extLst>
                </p:cNvPr>
                <p:cNvSpPr>
                  <a:spLocks/>
                </p:cNvSpPr>
                <p:nvPr/>
              </p:nvSpPr>
              <p:spPr bwMode="auto">
                <a:xfrm>
                  <a:off x="10725468" y="5245734"/>
                  <a:ext cx="103188" cy="109537"/>
                </a:xfrm>
                <a:custGeom>
                  <a:avLst/>
                  <a:gdLst>
                    <a:gd name="T0" fmla="*/ 50 w 66"/>
                    <a:gd name="T1" fmla="*/ 14 h 70"/>
                    <a:gd name="T2" fmla="*/ 33 w 66"/>
                    <a:gd name="T3" fmla="*/ 19 h 70"/>
                    <a:gd name="T4" fmla="*/ 5 w 66"/>
                    <a:gd name="T5" fmla="*/ 15 h 70"/>
                    <a:gd name="T6" fmla="*/ 16 w 66"/>
                    <a:gd name="T7" fmla="*/ 47 h 70"/>
                    <a:gd name="T8" fmla="*/ 28 w 66"/>
                    <a:gd name="T9" fmla="*/ 63 h 70"/>
                    <a:gd name="T10" fmla="*/ 41 w 66"/>
                    <a:gd name="T11" fmla="*/ 66 h 70"/>
                    <a:gd name="T12" fmla="*/ 62 w 66"/>
                    <a:gd name="T13" fmla="*/ 26 h 70"/>
                    <a:gd name="T14" fmla="*/ 50 w 66"/>
                    <a:gd name="T15" fmla="*/ 14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70">
                      <a:moveTo>
                        <a:pt x="50" y="14"/>
                      </a:moveTo>
                      <a:cubicBezTo>
                        <a:pt x="45" y="16"/>
                        <a:pt x="39" y="17"/>
                        <a:pt x="33" y="19"/>
                      </a:cubicBezTo>
                      <a:cubicBezTo>
                        <a:pt x="23" y="21"/>
                        <a:pt x="13" y="0"/>
                        <a:pt x="5" y="15"/>
                      </a:cubicBezTo>
                      <a:cubicBezTo>
                        <a:pt x="0" y="24"/>
                        <a:pt x="16" y="34"/>
                        <a:pt x="16" y="47"/>
                      </a:cubicBezTo>
                      <a:cubicBezTo>
                        <a:pt x="16" y="52"/>
                        <a:pt x="23" y="57"/>
                        <a:pt x="28" y="63"/>
                      </a:cubicBezTo>
                      <a:cubicBezTo>
                        <a:pt x="31" y="67"/>
                        <a:pt x="37" y="70"/>
                        <a:pt x="41" y="66"/>
                      </a:cubicBezTo>
                      <a:cubicBezTo>
                        <a:pt x="52" y="55"/>
                        <a:pt x="66" y="45"/>
                        <a:pt x="62" y="26"/>
                      </a:cubicBezTo>
                      <a:cubicBezTo>
                        <a:pt x="65" y="12"/>
                        <a:pt x="61" y="9"/>
                        <a:pt x="50" y="14"/>
                      </a:cubicBezTo>
                      <a:close/>
                    </a:path>
                  </a:pathLst>
                </a:custGeom>
                <a:solidFill>
                  <a:schemeClr val="accent4"/>
                </a:solidFill>
                <a:ln>
                  <a:noFill/>
                </a:ln>
                <a:effectLst>
                  <a:outerShdw blurRad="190500" dist="127000" dir="2700000" algn="tl" rotWithShape="0">
                    <a:schemeClr val="accent5">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Freeform 54">
                  <a:extLst>
                    <a:ext uri="{FF2B5EF4-FFF2-40B4-BE49-F238E27FC236}">
                      <a16:creationId xmlns:a16="http://schemas.microsoft.com/office/drawing/2014/main" id="{4ECD057D-F38C-CC22-332F-7AE54968C602}"/>
                    </a:ext>
                  </a:extLst>
                </p:cNvPr>
                <p:cNvSpPr>
                  <a:spLocks/>
                </p:cNvSpPr>
                <p:nvPr/>
              </p:nvSpPr>
              <p:spPr bwMode="auto">
                <a:xfrm>
                  <a:off x="10830243" y="4188459"/>
                  <a:ext cx="104775" cy="73025"/>
                </a:xfrm>
                <a:custGeom>
                  <a:avLst/>
                  <a:gdLst>
                    <a:gd name="T0" fmla="*/ 61 w 67"/>
                    <a:gd name="T1" fmla="*/ 15 h 47"/>
                    <a:gd name="T2" fmla="*/ 62 w 67"/>
                    <a:gd name="T3" fmla="*/ 4 h 47"/>
                    <a:gd name="T4" fmla="*/ 50 w 67"/>
                    <a:gd name="T5" fmla="*/ 9 h 47"/>
                    <a:gd name="T6" fmla="*/ 25 w 67"/>
                    <a:gd name="T7" fmla="*/ 24 h 47"/>
                    <a:gd name="T8" fmla="*/ 0 w 67"/>
                    <a:gd name="T9" fmla="*/ 25 h 47"/>
                    <a:gd name="T10" fmla="*/ 61 w 67"/>
                    <a:gd name="T11" fmla="*/ 15 h 47"/>
                  </a:gdLst>
                  <a:ahLst/>
                  <a:cxnLst>
                    <a:cxn ang="0">
                      <a:pos x="T0" y="T1"/>
                    </a:cxn>
                    <a:cxn ang="0">
                      <a:pos x="T2" y="T3"/>
                    </a:cxn>
                    <a:cxn ang="0">
                      <a:pos x="T4" y="T5"/>
                    </a:cxn>
                    <a:cxn ang="0">
                      <a:pos x="T6" y="T7"/>
                    </a:cxn>
                    <a:cxn ang="0">
                      <a:pos x="T8" y="T9"/>
                    </a:cxn>
                    <a:cxn ang="0">
                      <a:pos x="T10" y="T11"/>
                    </a:cxn>
                  </a:cxnLst>
                  <a:rect l="0" t="0" r="r" b="b"/>
                  <a:pathLst>
                    <a:path w="67" h="47">
                      <a:moveTo>
                        <a:pt x="61" y="15"/>
                      </a:moveTo>
                      <a:cubicBezTo>
                        <a:pt x="64" y="11"/>
                        <a:pt x="67" y="7"/>
                        <a:pt x="62" y="4"/>
                      </a:cubicBezTo>
                      <a:cubicBezTo>
                        <a:pt x="56" y="0"/>
                        <a:pt x="53" y="2"/>
                        <a:pt x="50" y="9"/>
                      </a:cubicBezTo>
                      <a:cubicBezTo>
                        <a:pt x="46" y="20"/>
                        <a:pt x="38" y="26"/>
                        <a:pt x="25" y="24"/>
                      </a:cubicBezTo>
                      <a:cubicBezTo>
                        <a:pt x="18" y="22"/>
                        <a:pt x="9" y="25"/>
                        <a:pt x="0" y="25"/>
                      </a:cubicBezTo>
                      <a:cubicBezTo>
                        <a:pt x="21" y="47"/>
                        <a:pt x="48" y="36"/>
                        <a:pt x="61" y="15"/>
                      </a:cubicBezTo>
                      <a:close/>
                    </a:path>
                  </a:pathLst>
                </a:custGeom>
                <a:solidFill>
                  <a:schemeClr val="accent4"/>
                </a:solidFill>
                <a:ln>
                  <a:noFill/>
                </a:ln>
                <a:effectLst>
                  <a:outerShdw blurRad="190500" dist="127000" dir="2700000" algn="tl" rotWithShape="0">
                    <a:schemeClr val="accent5">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Freeform 55">
                  <a:extLst>
                    <a:ext uri="{FF2B5EF4-FFF2-40B4-BE49-F238E27FC236}">
                      <a16:creationId xmlns:a16="http://schemas.microsoft.com/office/drawing/2014/main" id="{10BF79DD-77CA-ACFF-99A6-A2648E1F1BD5}"/>
                    </a:ext>
                  </a:extLst>
                </p:cNvPr>
                <p:cNvSpPr>
                  <a:spLocks/>
                </p:cNvSpPr>
                <p:nvPr/>
              </p:nvSpPr>
              <p:spPr bwMode="auto">
                <a:xfrm>
                  <a:off x="11477943" y="5079047"/>
                  <a:ext cx="36513" cy="58737"/>
                </a:xfrm>
                <a:custGeom>
                  <a:avLst/>
                  <a:gdLst>
                    <a:gd name="T0" fmla="*/ 0 w 23"/>
                    <a:gd name="T1" fmla="*/ 0 h 37"/>
                    <a:gd name="T2" fmla="*/ 23 w 23"/>
                    <a:gd name="T3" fmla="*/ 37 h 37"/>
                    <a:gd name="T4" fmla="*/ 0 w 23"/>
                    <a:gd name="T5" fmla="*/ 0 h 37"/>
                  </a:gdLst>
                  <a:ahLst/>
                  <a:cxnLst>
                    <a:cxn ang="0">
                      <a:pos x="T0" y="T1"/>
                    </a:cxn>
                    <a:cxn ang="0">
                      <a:pos x="T2" y="T3"/>
                    </a:cxn>
                    <a:cxn ang="0">
                      <a:pos x="T4" y="T5"/>
                    </a:cxn>
                  </a:cxnLst>
                  <a:rect l="0" t="0" r="r" b="b"/>
                  <a:pathLst>
                    <a:path w="23" h="37">
                      <a:moveTo>
                        <a:pt x="0" y="0"/>
                      </a:moveTo>
                      <a:cubicBezTo>
                        <a:pt x="7" y="13"/>
                        <a:pt x="11" y="28"/>
                        <a:pt x="23" y="37"/>
                      </a:cubicBezTo>
                      <a:cubicBezTo>
                        <a:pt x="21" y="20"/>
                        <a:pt x="19" y="4"/>
                        <a:pt x="0" y="0"/>
                      </a:cubicBezTo>
                      <a:close/>
                    </a:path>
                  </a:pathLst>
                </a:custGeom>
                <a:solidFill>
                  <a:schemeClr val="accent4"/>
                </a:solidFill>
                <a:ln>
                  <a:noFill/>
                </a:ln>
                <a:effectLst>
                  <a:outerShdw blurRad="190500" dist="127000" dir="2700000" algn="tl" rotWithShape="0">
                    <a:schemeClr val="accent5">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Freeform 56">
                  <a:extLst>
                    <a:ext uri="{FF2B5EF4-FFF2-40B4-BE49-F238E27FC236}">
                      <a16:creationId xmlns:a16="http://schemas.microsoft.com/office/drawing/2014/main" id="{BB70A55B-7CF7-5F16-3EED-221099AD5DB7}"/>
                    </a:ext>
                  </a:extLst>
                </p:cNvPr>
                <p:cNvSpPr>
                  <a:spLocks/>
                </p:cNvSpPr>
                <p:nvPr/>
              </p:nvSpPr>
              <p:spPr bwMode="auto">
                <a:xfrm>
                  <a:off x="11514455" y="5137784"/>
                  <a:ext cx="1588" cy="1587"/>
                </a:xfrm>
                <a:custGeom>
                  <a:avLst/>
                  <a:gdLst>
                    <a:gd name="T0" fmla="*/ 0 w 1"/>
                    <a:gd name="T1" fmla="*/ 0 h 1"/>
                    <a:gd name="T2" fmla="*/ 0 w 1"/>
                    <a:gd name="T3" fmla="*/ 1 h 1"/>
                    <a:gd name="T4" fmla="*/ 0 w 1"/>
                    <a:gd name="T5" fmla="*/ 1 h 1"/>
                    <a:gd name="T6" fmla="*/ 1 w 1"/>
                    <a:gd name="T7" fmla="*/ 1 h 1"/>
                    <a:gd name="T8" fmla="*/ 1 w 1"/>
                    <a:gd name="T9" fmla="*/ 0 h 1"/>
                    <a:gd name="T10" fmla="*/ 0 w 1"/>
                    <a:gd name="T11" fmla="*/ 0 h 1"/>
                  </a:gdLst>
                  <a:ahLst/>
                  <a:cxnLst>
                    <a:cxn ang="0">
                      <a:pos x="T0" y="T1"/>
                    </a:cxn>
                    <a:cxn ang="0">
                      <a:pos x="T2" y="T3"/>
                    </a:cxn>
                    <a:cxn ang="0">
                      <a:pos x="T4" y="T5"/>
                    </a:cxn>
                    <a:cxn ang="0">
                      <a:pos x="T6" y="T7"/>
                    </a:cxn>
                    <a:cxn ang="0">
                      <a:pos x="T8" y="T9"/>
                    </a:cxn>
                    <a:cxn ang="0">
                      <a:pos x="T10" y="T11"/>
                    </a:cxn>
                  </a:cxnLst>
                  <a:rect l="0" t="0" r="r" b="b"/>
                  <a:pathLst>
                    <a:path w="1" h="1">
                      <a:moveTo>
                        <a:pt x="0" y="0"/>
                      </a:moveTo>
                      <a:cubicBezTo>
                        <a:pt x="0" y="0"/>
                        <a:pt x="0" y="0"/>
                        <a:pt x="0" y="1"/>
                      </a:cubicBezTo>
                      <a:cubicBezTo>
                        <a:pt x="0" y="1"/>
                        <a:pt x="0" y="1"/>
                        <a:pt x="0" y="1"/>
                      </a:cubicBezTo>
                      <a:cubicBezTo>
                        <a:pt x="0" y="1"/>
                        <a:pt x="0" y="1"/>
                        <a:pt x="1" y="1"/>
                      </a:cubicBezTo>
                      <a:cubicBezTo>
                        <a:pt x="1" y="0"/>
                        <a:pt x="1" y="0"/>
                        <a:pt x="1" y="0"/>
                      </a:cubicBezTo>
                      <a:cubicBezTo>
                        <a:pt x="0" y="0"/>
                        <a:pt x="0" y="0"/>
                        <a:pt x="0" y="0"/>
                      </a:cubicBezTo>
                      <a:close/>
                    </a:path>
                  </a:pathLst>
                </a:custGeom>
                <a:solidFill>
                  <a:schemeClr val="accent4"/>
                </a:solidFill>
                <a:ln>
                  <a:noFill/>
                </a:ln>
                <a:effectLst>
                  <a:outerShdw blurRad="190500" dist="127000" dir="2700000" algn="tl" rotWithShape="0">
                    <a:schemeClr val="accent5">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Freeform 57">
                  <a:extLst>
                    <a:ext uri="{FF2B5EF4-FFF2-40B4-BE49-F238E27FC236}">
                      <a16:creationId xmlns:a16="http://schemas.microsoft.com/office/drawing/2014/main" id="{4658B8E5-49BD-310F-79DB-B19ABED24C32}"/>
                    </a:ext>
                  </a:extLst>
                </p:cNvPr>
                <p:cNvSpPr>
                  <a:spLocks/>
                </p:cNvSpPr>
                <p:nvPr/>
              </p:nvSpPr>
              <p:spPr bwMode="auto">
                <a:xfrm>
                  <a:off x="11460480" y="5356859"/>
                  <a:ext cx="4763" cy="3175"/>
                </a:xfrm>
                <a:custGeom>
                  <a:avLst/>
                  <a:gdLst>
                    <a:gd name="T0" fmla="*/ 3 w 3"/>
                    <a:gd name="T1" fmla="*/ 0 h 2"/>
                    <a:gd name="T2" fmla="*/ 0 w 3"/>
                    <a:gd name="T3" fmla="*/ 1 h 2"/>
                    <a:gd name="T4" fmla="*/ 3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2" y="1"/>
                        <a:pt x="1" y="1"/>
                        <a:pt x="0" y="1"/>
                      </a:cubicBezTo>
                      <a:cubicBezTo>
                        <a:pt x="1" y="1"/>
                        <a:pt x="2" y="2"/>
                        <a:pt x="3" y="2"/>
                      </a:cubicBezTo>
                      <a:cubicBezTo>
                        <a:pt x="3" y="2"/>
                        <a:pt x="3" y="1"/>
                        <a:pt x="3" y="0"/>
                      </a:cubicBezTo>
                      <a:close/>
                    </a:path>
                  </a:pathLst>
                </a:custGeom>
                <a:solidFill>
                  <a:schemeClr val="accent4"/>
                </a:solidFill>
                <a:ln>
                  <a:noFill/>
                </a:ln>
                <a:effectLst>
                  <a:outerShdw blurRad="190500" dist="127000" dir="2700000" algn="tl" rotWithShape="0">
                    <a:schemeClr val="accent5">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Freeform 58">
                  <a:extLst>
                    <a:ext uri="{FF2B5EF4-FFF2-40B4-BE49-F238E27FC236}">
                      <a16:creationId xmlns:a16="http://schemas.microsoft.com/office/drawing/2014/main" id="{4515F69A-D144-55F5-EC1D-D1DF59C3CDB2}"/>
                    </a:ext>
                  </a:extLst>
                </p:cNvPr>
                <p:cNvSpPr>
                  <a:spLocks/>
                </p:cNvSpPr>
                <p:nvPr/>
              </p:nvSpPr>
              <p:spPr bwMode="auto">
                <a:xfrm>
                  <a:off x="11458893" y="5358447"/>
                  <a:ext cx="1588" cy="0"/>
                </a:xfrm>
                <a:custGeom>
                  <a:avLst/>
                  <a:gdLst>
                    <a:gd name="T0" fmla="*/ 1 w 1"/>
                    <a:gd name="T1" fmla="*/ 0 w 1"/>
                    <a:gd name="T2" fmla="*/ 1 w 1"/>
                    <a:gd name="T3" fmla="*/ 1 w 1"/>
                  </a:gdLst>
                  <a:ahLst/>
                  <a:cxnLst>
                    <a:cxn ang="0">
                      <a:pos x="T0" y="0"/>
                    </a:cxn>
                    <a:cxn ang="0">
                      <a:pos x="T1" y="0"/>
                    </a:cxn>
                    <a:cxn ang="0">
                      <a:pos x="T2" y="0"/>
                    </a:cxn>
                    <a:cxn ang="0">
                      <a:pos x="T3" y="0"/>
                    </a:cxn>
                  </a:cxnLst>
                  <a:rect l="0" t="0" r="r" b="b"/>
                  <a:pathLst>
                    <a:path w="1">
                      <a:moveTo>
                        <a:pt x="1" y="0"/>
                      </a:moveTo>
                      <a:cubicBezTo>
                        <a:pt x="1" y="0"/>
                        <a:pt x="0" y="0"/>
                        <a:pt x="0" y="0"/>
                      </a:cubicBezTo>
                      <a:cubicBezTo>
                        <a:pt x="1" y="0"/>
                        <a:pt x="1" y="0"/>
                        <a:pt x="1" y="0"/>
                      </a:cubicBezTo>
                      <a:cubicBezTo>
                        <a:pt x="1" y="0"/>
                        <a:pt x="1" y="0"/>
                        <a:pt x="1" y="0"/>
                      </a:cubicBezTo>
                      <a:close/>
                    </a:path>
                  </a:pathLst>
                </a:custGeom>
                <a:solidFill>
                  <a:schemeClr val="accent4"/>
                </a:solidFill>
                <a:ln>
                  <a:noFill/>
                </a:ln>
                <a:effectLst>
                  <a:outerShdw blurRad="190500" dist="127000" dir="2700000" algn="tl" rotWithShape="0">
                    <a:schemeClr val="accent5">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2" name="Group 11">
                <a:extLst>
                  <a:ext uri="{FF2B5EF4-FFF2-40B4-BE49-F238E27FC236}">
                    <a16:creationId xmlns:a16="http://schemas.microsoft.com/office/drawing/2014/main" id="{C43AA439-1AC0-9DB2-B445-9B9F113E5288}"/>
                  </a:ext>
                </a:extLst>
              </p:cNvPr>
              <p:cNvGrpSpPr/>
              <p:nvPr/>
            </p:nvGrpSpPr>
            <p:grpSpPr>
              <a:xfrm>
                <a:off x="6720205" y="1108710"/>
                <a:ext cx="2205038" cy="1916112"/>
                <a:chOff x="6720205" y="1108710"/>
                <a:chExt cx="2205038" cy="1916112"/>
              </a:xfrm>
              <a:grpFill/>
            </p:grpSpPr>
            <p:sp>
              <p:nvSpPr>
                <p:cNvPr id="13" name="Freeform 9">
                  <a:extLst>
                    <a:ext uri="{FF2B5EF4-FFF2-40B4-BE49-F238E27FC236}">
                      <a16:creationId xmlns:a16="http://schemas.microsoft.com/office/drawing/2014/main" id="{917F0145-56A1-57C2-7BB4-C1F95172459C}"/>
                    </a:ext>
                  </a:extLst>
                </p:cNvPr>
                <p:cNvSpPr>
                  <a:spLocks/>
                </p:cNvSpPr>
                <p:nvPr/>
              </p:nvSpPr>
              <p:spPr bwMode="auto">
                <a:xfrm>
                  <a:off x="8234680" y="268668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chemeClr val="accent4"/>
                </a:solidFill>
                <a:ln>
                  <a:noFill/>
                </a:ln>
                <a:effectLst>
                  <a:outerShdw blurRad="190500" dist="127000" dir="2700000" algn="tl" rotWithShape="0">
                    <a:schemeClr val="accent5">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Freeform 10">
                  <a:extLst>
                    <a:ext uri="{FF2B5EF4-FFF2-40B4-BE49-F238E27FC236}">
                      <a16:creationId xmlns:a16="http://schemas.microsoft.com/office/drawing/2014/main" id="{75120977-1920-AAF9-960D-DEE889242102}"/>
                    </a:ext>
                  </a:extLst>
                </p:cNvPr>
                <p:cNvSpPr>
                  <a:spLocks/>
                </p:cNvSpPr>
                <p:nvPr/>
              </p:nvSpPr>
              <p:spPr bwMode="auto">
                <a:xfrm>
                  <a:off x="8920480" y="159924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chemeClr val="accent4"/>
                </a:solidFill>
                <a:ln>
                  <a:noFill/>
                </a:ln>
                <a:effectLst>
                  <a:outerShdw blurRad="190500" dist="127000" dir="2700000" algn="tl" rotWithShape="0">
                    <a:schemeClr val="accent5">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Freeform 59">
                  <a:extLst>
                    <a:ext uri="{FF2B5EF4-FFF2-40B4-BE49-F238E27FC236}">
                      <a16:creationId xmlns:a16="http://schemas.microsoft.com/office/drawing/2014/main" id="{08ABBCCD-946F-FF4C-E9B9-41026352DDD1}"/>
                    </a:ext>
                  </a:extLst>
                </p:cNvPr>
                <p:cNvSpPr>
                  <a:spLocks/>
                </p:cNvSpPr>
                <p:nvPr/>
              </p:nvSpPr>
              <p:spPr bwMode="auto">
                <a:xfrm>
                  <a:off x="6744018" y="1645285"/>
                  <a:ext cx="1887538" cy="1379537"/>
                </a:xfrm>
                <a:custGeom>
                  <a:avLst/>
                  <a:gdLst>
                    <a:gd name="T0" fmla="*/ 1121 w 1200"/>
                    <a:gd name="T1" fmla="*/ 86 h 876"/>
                    <a:gd name="T2" fmla="*/ 1034 w 1200"/>
                    <a:gd name="T3" fmla="*/ 93 h 876"/>
                    <a:gd name="T4" fmla="*/ 940 w 1200"/>
                    <a:gd name="T5" fmla="*/ 125 h 876"/>
                    <a:gd name="T6" fmla="*/ 882 w 1200"/>
                    <a:gd name="T7" fmla="*/ 86 h 876"/>
                    <a:gd name="T8" fmla="*/ 839 w 1200"/>
                    <a:gd name="T9" fmla="*/ 152 h 876"/>
                    <a:gd name="T10" fmla="*/ 804 w 1200"/>
                    <a:gd name="T11" fmla="*/ 204 h 876"/>
                    <a:gd name="T12" fmla="*/ 766 w 1200"/>
                    <a:gd name="T13" fmla="*/ 205 h 876"/>
                    <a:gd name="T14" fmla="*/ 716 w 1200"/>
                    <a:gd name="T15" fmla="*/ 170 h 876"/>
                    <a:gd name="T16" fmla="*/ 785 w 1200"/>
                    <a:gd name="T17" fmla="*/ 154 h 876"/>
                    <a:gd name="T18" fmla="*/ 701 w 1200"/>
                    <a:gd name="T19" fmla="*/ 64 h 876"/>
                    <a:gd name="T20" fmla="*/ 642 w 1200"/>
                    <a:gd name="T21" fmla="*/ 31 h 876"/>
                    <a:gd name="T22" fmla="*/ 555 w 1200"/>
                    <a:gd name="T23" fmla="*/ 12 h 876"/>
                    <a:gd name="T24" fmla="*/ 404 w 1200"/>
                    <a:gd name="T25" fmla="*/ 107 h 876"/>
                    <a:gd name="T26" fmla="*/ 252 w 1200"/>
                    <a:gd name="T27" fmla="*/ 269 h 876"/>
                    <a:gd name="T28" fmla="*/ 274 w 1200"/>
                    <a:gd name="T29" fmla="*/ 374 h 876"/>
                    <a:gd name="T30" fmla="*/ 365 w 1200"/>
                    <a:gd name="T31" fmla="*/ 435 h 876"/>
                    <a:gd name="T32" fmla="*/ 420 w 1200"/>
                    <a:gd name="T33" fmla="*/ 398 h 876"/>
                    <a:gd name="T34" fmla="*/ 478 w 1200"/>
                    <a:gd name="T35" fmla="*/ 227 h 876"/>
                    <a:gd name="T36" fmla="*/ 566 w 1200"/>
                    <a:gd name="T37" fmla="*/ 191 h 876"/>
                    <a:gd name="T38" fmla="*/ 552 w 1200"/>
                    <a:gd name="T39" fmla="*/ 322 h 876"/>
                    <a:gd name="T40" fmla="*/ 577 w 1200"/>
                    <a:gd name="T41" fmla="*/ 341 h 876"/>
                    <a:gd name="T42" fmla="*/ 525 w 1200"/>
                    <a:gd name="T43" fmla="*/ 397 h 876"/>
                    <a:gd name="T44" fmla="*/ 454 w 1200"/>
                    <a:gd name="T45" fmla="*/ 471 h 876"/>
                    <a:gd name="T46" fmla="*/ 346 w 1200"/>
                    <a:gd name="T47" fmla="*/ 479 h 876"/>
                    <a:gd name="T48" fmla="*/ 312 w 1200"/>
                    <a:gd name="T49" fmla="*/ 408 h 876"/>
                    <a:gd name="T50" fmla="*/ 280 w 1200"/>
                    <a:gd name="T51" fmla="*/ 495 h 876"/>
                    <a:gd name="T52" fmla="*/ 136 w 1200"/>
                    <a:gd name="T53" fmla="*/ 597 h 876"/>
                    <a:gd name="T54" fmla="*/ 131 w 1200"/>
                    <a:gd name="T55" fmla="*/ 656 h 876"/>
                    <a:gd name="T56" fmla="*/ 8 w 1200"/>
                    <a:gd name="T57" fmla="*/ 756 h 876"/>
                    <a:gd name="T58" fmla="*/ 40 w 1200"/>
                    <a:gd name="T59" fmla="*/ 849 h 876"/>
                    <a:gd name="T60" fmla="*/ 142 w 1200"/>
                    <a:gd name="T61" fmla="*/ 810 h 876"/>
                    <a:gd name="T62" fmla="*/ 227 w 1200"/>
                    <a:gd name="T63" fmla="*/ 721 h 876"/>
                    <a:gd name="T64" fmla="*/ 409 w 1200"/>
                    <a:gd name="T65" fmla="*/ 789 h 876"/>
                    <a:gd name="T66" fmla="*/ 362 w 1200"/>
                    <a:gd name="T67" fmla="*/ 719 h 876"/>
                    <a:gd name="T68" fmla="*/ 421 w 1200"/>
                    <a:gd name="T69" fmla="*/ 715 h 876"/>
                    <a:gd name="T70" fmla="*/ 506 w 1200"/>
                    <a:gd name="T71" fmla="*/ 832 h 876"/>
                    <a:gd name="T72" fmla="*/ 529 w 1200"/>
                    <a:gd name="T73" fmla="*/ 782 h 876"/>
                    <a:gd name="T74" fmla="*/ 595 w 1200"/>
                    <a:gd name="T75" fmla="*/ 784 h 876"/>
                    <a:gd name="T76" fmla="*/ 643 w 1200"/>
                    <a:gd name="T77" fmla="*/ 653 h 876"/>
                    <a:gd name="T78" fmla="*/ 720 w 1200"/>
                    <a:gd name="T79" fmla="*/ 673 h 876"/>
                    <a:gd name="T80" fmla="*/ 777 w 1200"/>
                    <a:gd name="T81" fmla="*/ 672 h 876"/>
                    <a:gd name="T82" fmla="*/ 913 w 1200"/>
                    <a:gd name="T83" fmla="*/ 749 h 876"/>
                    <a:gd name="T84" fmla="*/ 947 w 1200"/>
                    <a:gd name="T85" fmla="*/ 661 h 876"/>
                    <a:gd name="T86" fmla="*/ 911 w 1200"/>
                    <a:gd name="T87" fmla="*/ 612 h 876"/>
                    <a:gd name="T88" fmla="*/ 1106 w 1200"/>
                    <a:gd name="T89" fmla="*/ 579 h 876"/>
                    <a:gd name="T90" fmla="*/ 1071 w 1200"/>
                    <a:gd name="T91" fmla="*/ 479 h 876"/>
                    <a:gd name="T92" fmla="*/ 1087 w 1200"/>
                    <a:gd name="T93" fmla="*/ 361 h 876"/>
                    <a:gd name="T94" fmla="*/ 1193 w 1200"/>
                    <a:gd name="T95" fmla="*/ 100 h 8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00" h="876">
                      <a:moveTo>
                        <a:pt x="1193" y="52"/>
                      </a:moveTo>
                      <a:cubicBezTo>
                        <a:pt x="1177" y="44"/>
                        <a:pt x="1161" y="48"/>
                        <a:pt x="1145" y="49"/>
                      </a:cubicBezTo>
                      <a:cubicBezTo>
                        <a:pt x="1155" y="68"/>
                        <a:pt x="1151" y="84"/>
                        <a:pt x="1133" y="90"/>
                      </a:cubicBezTo>
                      <a:cubicBezTo>
                        <a:pt x="1129" y="91"/>
                        <a:pt x="1121" y="92"/>
                        <a:pt x="1121" y="86"/>
                      </a:cubicBezTo>
                      <a:cubicBezTo>
                        <a:pt x="1122" y="64"/>
                        <a:pt x="1108" y="77"/>
                        <a:pt x="1104" y="78"/>
                      </a:cubicBezTo>
                      <a:cubicBezTo>
                        <a:pt x="1094" y="82"/>
                        <a:pt x="1085" y="85"/>
                        <a:pt x="1075" y="82"/>
                      </a:cubicBezTo>
                      <a:cubicBezTo>
                        <a:pt x="1069" y="80"/>
                        <a:pt x="1065" y="83"/>
                        <a:pt x="1061" y="88"/>
                      </a:cubicBezTo>
                      <a:cubicBezTo>
                        <a:pt x="1054" y="99"/>
                        <a:pt x="1043" y="96"/>
                        <a:pt x="1034" y="93"/>
                      </a:cubicBezTo>
                      <a:cubicBezTo>
                        <a:pt x="1023" y="91"/>
                        <a:pt x="1040" y="80"/>
                        <a:pt x="1030" y="73"/>
                      </a:cubicBezTo>
                      <a:cubicBezTo>
                        <a:pt x="1027" y="75"/>
                        <a:pt x="1020" y="77"/>
                        <a:pt x="1019" y="80"/>
                      </a:cubicBezTo>
                      <a:cubicBezTo>
                        <a:pt x="1017" y="93"/>
                        <a:pt x="1011" y="86"/>
                        <a:pt x="1004" y="88"/>
                      </a:cubicBezTo>
                      <a:cubicBezTo>
                        <a:pt x="979" y="92"/>
                        <a:pt x="956" y="105"/>
                        <a:pt x="940" y="125"/>
                      </a:cubicBezTo>
                      <a:cubicBezTo>
                        <a:pt x="932" y="134"/>
                        <a:pt x="926" y="137"/>
                        <a:pt x="916" y="137"/>
                      </a:cubicBezTo>
                      <a:cubicBezTo>
                        <a:pt x="902" y="138"/>
                        <a:pt x="890" y="128"/>
                        <a:pt x="888" y="118"/>
                      </a:cubicBezTo>
                      <a:cubicBezTo>
                        <a:pt x="886" y="102"/>
                        <a:pt x="902" y="103"/>
                        <a:pt x="913" y="102"/>
                      </a:cubicBezTo>
                      <a:cubicBezTo>
                        <a:pt x="907" y="87"/>
                        <a:pt x="896" y="84"/>
                        <a:pt x="882" y="86"/>
                      </a:cubicBezTo>
                      <a:cubicBezTo>
                        <a:pt x="884" y="99"/>
                        <a:pt x="868" y="110"/>
                        <a:pt x="881" y="125"/>
                      </a:cubicBezTo>
                      <a:cubicBezTo>
                        <a:pt x="888" y="134"/>
                        <a:pt x="885" y="148"/>
                        <a:pt x="878" y="156"/>
                      </a:cubicBezTo>
                      <a:cubicBezTo>
                        <a:pt x="872" y="164"/>
                        <a:pt x="865" y="160"/>
                        <a:pt x="860" y="151"/>
                      </a:cubicBezTo>
                      <a:cubicBezTo>
                        <a:pt x="859" y="149"/>
                        <a:pt x="847" y="143"/>
                        <a:pt x="839" y="152"/>
                      </a:cubicBezTo>
                      <a:cubicBezTo>
                        <a:pt x="834" y="157"/>
                        <a:pt x="827" y="161"/>
                        <a:pt x="820" y="164"/>
                      </a:cubicBezTo>
                      <a:cubicBezTo>
                        <a:pt x="808" y="170"/>
                        <a:pt x="804" y="177"/>
                        <a:pt x="814" y="188"/>
                      </a:cubicBezTo>
                      <a:cubicBezTo>
                        <a:pt x="818" y="192"/>
                        <a:pt x="821" y="196"/>
                        <a:pt x="818" y="202"/>
                      </a:cubicBezTo>
                      <a:cubicBezTo>
                        <a:pt x="815" y="208"/>
                        <a:pt x="809" y="206"/>
                        <a:pt x="804" y="204"/>
                      </a:cubicBezTo>
                      <a:cubicBezTo>
                        <a:pt x="793" y="199"/>
                        <a:pt x="779" y="205"/>
                        <a:pt x="770" y="192"/>
                      </a:cubicBezTo>
                      <a:cubicBezTo>
                        <a:pt x="768" y="189"/>
                        <a:pt x="764" y="184"/>
                        <a:pt x="759" y="189"/>
                      </a:cubicBezTo>
                      <a:cubicBezTo>
                        <a:pt x="757" y="190"/>
                        <a:pt x="756" y="194"/>
                        <a:pt x="757" y="196"/>
                      </a:cubicBezTo>
                      <a:cubicBezTo>
                        <a:pt x="758" y="202"/>
                        <a:pt x="761" y="206"/>
                        <a:pt x="766" y="205"/>
                      </a:cubicBezTo>
                      <a:cubicBezTo>
                        <a:pt x="775" y="203"/>
                        <a:pt x="780" y="209"/>
                        <a:pt x="778" y="216"/>
                      </a:cubicBezTo>
                      <a:cubicBezTo>
                        <a:pt x="776" y="224"/>
                        <a:pt x="767" y="228"/>
                        <a:pt x="761" y="224"/>
                      </a:cubicBezTo>
                      <a:cubicBezTo>
                        <a:pt x="745" y="214"/>
                        <a:pt x="720" y="216"/>
                        <a:pt x="717" y="188"/>
                      </a:cubicBezTo>
                      <a:cubicBezTo>
                        <a:pt x="716" y="182"/>
                        <a:pt x="713" y="176"/>
                        <a:pt x="716" y="170"/>
                      </a:cubicBezTo>
                      <a:cubicBezTo>
                        <a:pt x="719" y="164"/>
                        <a:pt x="718" y="159"/>
                        <a:pt x="711" y="159"/>
                      </a:cubicBezTo>
                      <a:cubicBezTo>
                        <a:pt x="695" y="158"/>
                        <a:pt x="693" y="147"/>
                        <a:pt x="691" y="132"/>
                      </a:cubicBezTo>
                      <a:cubicBezTo>
                        <a:pt x="701" y="135"/>
                        <a:pt x="710" y="136"/>
                        <a:pt x="718" y="139"/>
                      </a:cubicBezTo>
                      <a:cubicBezTo>
                        <a:pt x="740" y="146"/>
                        <a:pt x="763" y="151"/>
                        <a:pt x="785" y="154"/>
                      </a:cubicBezTo>
                      <a:cubicBezTo>
                        <a:pt x="803" y="156"/>
                        <a:pt x="828" y="140"/>
                        <a:pt x="826" y="128"/>
                      </a:cubicBezTo>
                      <a:cubicBezTo>
                        <a:pt x="823" y="110"/>
                        <a:pt x="810" y="99"/>
                        <a:pt x="794" y="96"/>
                      </a:cubicBezTo>
                      <a:cubicBezTo>
                        <a:pt x="783" y="94"/>
                        <a:pt x="774" y="87"/>
                        <a:pt x="765" y="81"/>
                      </a:cubicBezTo>
                      <a:cubicBezTo>
                        <a:pt x="745" y="69"/>
                        <a:pt x="725" y="56"/>
                        <a:pt x="701" y="64"/>
                      </a:cubicBezTo>
                      <a:cubicBezTo>
                        <a:pt x="696" y="65"/>
                        <a:pt x="688" y="63"/>
                        <a:pt x="686" y="60"/>
                      </a:cubicBezTo>
                      <a:cubicBezTo>
                        <a:pt x="676" y="41"/>
                        <a:pt x="659" y="50"/>
                        <a:pt x="645" y="47"/>
                      </a:cubicBezTo>
                      <a:cubicBezTo>
                        <a:pt x="641" y="47"/>
                        <a:pt x="635" y="50"/>
                        <a:pt x="634" y="43"/>
                      </a:cubicBezTo>
                      <a:cubicBezTo>
                        <a:pt x="632" y="36"/>
                        <a:pt x="636" y="32"/>
                        <a:pt x="642" y="31"/>
                      </a:cubicBezTo>
                      <a:cubicBezTo>
                        <a:pt x="645" y="29"/>
                        <a:pt x="650" y="31"/>
                        <a:pt x="651" y="27"/>
                      </a:cubicBezTo>
                      <a:cubicBezTo>
                        <a:pt x="643" y="7"/>
                        <a:pt x="616" y="30"/>
                        <a:pt x="610" y="6"/>
                      </a:cubicBezTo>
                      <a:cubicBezTo>
                        <a:pt x="600" y="18"/>
                        <a:pt x="600" y="16"/>
                        <a:pt x="581" y="15"/>
                      </a:cubicBezTo>
                      <a:cubicBezTo>
                        <a:pt x="572" y="14"/>
                        <a:pt x="561" y="0"/>
                        <a:pt x="555" y="12"/>
                      </a:cubicBezTo>
                      <a:cubicBezTo>
                        <a:pt x="542" y="37"/>
                        <a:pt x="519" y="37"/>
                        <a:pt x="498" y="44"/>
                      </a:cubicBezTo>
                      <a:cubicBezTo>
                        <a:pt x="478" y="50"/>
                        <a:pt x="455" y="51"/>
                        <a:pt x="441" y="74"/>
                      </a:cubicBezTo>
                      <a:cubicBezTo>
                        <a:pt x="437" y="82"/>
                        <a:pt x="432" y="92"/>
                        <a:pt x="425" y="99"/>
                      </a:cubicBezTo>
                      <a:cubicBezTo>
                        <a:pt x="418" y="105"/>
                        <a:pt x="407" y="96"/>
                        <a:pt x="404" y="107"/>
                      </a:cubicBezTo>
                      <a:cubicBezTo>
                        <a:pt x="400" y="122"/>
                        <a:pt x="387" y="128"/>
                        <a:pt x="379" y="139"/>
                      </a:cubicBezTo>
                      <a:cubicBezTo>
                        <a:pt x="359" y="165"/>
                        <a:pt x="352" y="202"/>
                        <a:pt x="319" y="217"/>
                      </a:cubicBezTo>
                      <a:cubicBezTo>
                        <a:pt x="312" y="220"/>
                        <a:pt x="317" y="231"/>
                        <a:pt x="314" y="233"/>
                      </a:cubicBezTo>
                      <a:cubicBezTo>
                        <a:pt x="291" y="241"/>
                        <a:pt x="274" y="260"/>
                        <a:pt x="252" y="269"/>
                      </a:cubicBezTo>
                      <a:cubicBezTo>
                        <a:pt x="235" y="277"/>
                        <a:pt x="235" y="289"/>
                        <a:pt x="241" y="306"/>
                      </a:cubicBezTo>
                      <a:cubicBezTo>
                        <a:pt x="246" y="323"/>
                        <a:pt x="268" y="340"/>
                        <a:pt x="245" y="361"/>
                      </a:cubicBezTo>
                      <a:cubicBezTo>
                        <a:pt x="247" y="363"/>
                        <a:pt x="248" y="364"/>
                        <a:pt x="249" y="366"/>
                      </a:cubicBezTo>
                      <a:cubicBezTo>
                        <a:pt x="257" y="372"/>
                        <a:pt x="264" y="377"/>
                        <a:pt x="274" y="374"/>
                      </a:cubicBezTo>
                      <a:cubicBezTo>
                        <a:pt x="287" y="372"/>
                        <a:pt x="294" y="361"/>
                        <a:pt x="304" y="355"/>
                      </a:cubicBezTo>
                      <a:cubicBezTo>
                        <a:pt x="312" y="351"/>
                        <a:pt x="319" y="335"/>
                        <a:pt x="330" y="346"/>
                      </a:cubicBezTo>
                      <a:cubicBezTo>
                        <a:pt x="338" y="354"/>
                        <a:pt x="346" y="366"/>
                        <a:pt x="347" y="377"/>
                      </a:cubicBezTo>
                      <a:cubicBezTo>
                        <a:pt x="347" y="399"/>
                        <a:pt x="367" y="413"/>
                        <a:pt x="365" y="435"/>
                      </a:cubicBezTo>
                      <a:cubicBezTo>
                        <a:pt x="365" y="440"/>
                        <a:pt x="369" y="444"/>
                        <a:pt x="375" y="444"/>
                      </a:cubicBezTo>
                      <a:cubicBezTo>
                        <a:pt x="381" y="443"/>
                        <a:pt x="383" y="441"/>
                        <a:pt x="383" y="435"/>
                      </a:cubicBezTo>
                      <a:cubicBezTo>
                        <a:pt x="383" y="424"/>
                        <a:pt x="391" y="427"/>
                        <a:pt x="396" y="426"/>
                      </a:cubicBezTo>
                      <a:cubicBezTo>
                        <a:pt x="410" y="422"/>
                        <a:pt x="418" y="416"/>
                        <a:pt x="420" y="398"/>
                      </a:cubicBezTo>
                      <a:cubicBezTo>
                        <a:pt x="422" y="380"/>
                        <a:pt x="418" y="356"/>
                        <a:pt x="447" y="350"/>
                      </a:cubicBezTo>
                      <a:cubicBezTo>
                        <a:pt x="460" y="348"/>
                        <a:pt x="460" y="322"/>
                        <a:pt x="448" y="318"/>
                      </a:cubicBezTo>
                      <a:cubicBezTo>
                        <a:pt x="427" y="310"/>
                        <a:pt x="430" y="295"/>
                        <a:pt x="432" y="279"/>
                      </a:cubicBezTo>
                      <a:cubicBezTo>
                        <a:pt x="436" y="250"/>
                        <a:pt x="457" y="238"/>
                        <a:pt x="478" y="227"/>
                      </a:cubicBezTo>
                      <a:cubicBezTo>
                        <a:pt x="489" y="221"/>
                        <a:pt x="500" y="215"/>
                        <a:pt x="498" y="198"/>
                      </a:cubicBezTo>
                      <a:cubicBezTo>
                        <a:pt x="497" y="181"/>
                        <a:pt x="507" y="169"/>
                        <a:pt x="520" y="165"/>
                      </a:cubicBezTo>
                      <a:cubicBezTo>
                        <a:pt x="533" y="160"/>
                        <a:pt x="549" y="160"/>
                        <a:pt x="561" y="171"/>
                      </a:cubicBezTo>
                      <a:cubicBezTo>
                        <a:pt x="567" y="176"/>
                        <a:pt x="573" y="189"/>
                        <a:pt x="566" y="191"/>
                      </a:cubicBezTo>
                      <a:cubicBezTo>
                        <a:pt x="546" y="199"/>
                        <a:pt x="540" y="222"/>
                        <a:pt x="522" y="232"/>
                      </a:cubicBezTo>
                      <a:cubicBezTo>
                        <a:pt x="503" y="241"/>
                        <a:pt x="495" y="260"/>
                        <a:pt x="505" y="281"/>
                      </a:cubicBezTo>
                      <a:cubicBezTo>
                        <a:pt x="509" y="292"/>
                        <a:pt x="497" y="305"/>
                        <a:pt x="506" y="308"/>
                      </a:cubicBezTo>
                      <a:cubicBezTo>
                        <a:pt x="521" y="313"/>
                        <a:pt x="532" y="331"/>
                        <a:pt x="552" y="322"/>
                      </a:cubicBezTo>
                      <a:cubicBezTo>
                        <a:pt x="571" y="314"/>
                        <a:pt x="593" y="311"/>
                        <a:pt x="613" y="309"/>
                      </a:cubicBezTo>
                      <a:cubicBezTo>
                        <a:pt x="623" y="308"/>
                        <a:pt x="628" y="318"/>
                        <a:pt x="632" y="323"/>
                      </a:cubicBezTo>
                      <a:cubicBezTo>
                        <a:pt x="636" y="328"/>
                        <a:pt x="624" y="330"/>
                        <a:pt x="621" y="333"/>
                      </a:cubicBezTo>
                      <a:cubicBezTo>
                        <a:pt x="608" y="349"/>
                        <a:pt x="592" y="343"/>
                        <a:pt x="577" y="341"/>
                      </a:cubicBezTo>
                      <a:cubicBezTo>
                        <a:pt x="568" y="340"/>
                        <a:pt x="559" y="342"/>
                        <a:pt x="550" y="346"/>
                      </a:cubicBezTo>
                      <a:cubicBezTo>
                        <a:pt x="534" y="352"/>
                        <a:pt x="532" y="359"/>
                        <a:pt x="546" y="368"/>
                      </a:cubicBezTo>
                      <a:cubicBezTo>
                        <a:pt x="559" y="378"/>
                        <a:pt x="555" y="393"/>
                        <a:pt x="550" y="401"/>
                      </a:cubicBezTo>
                      <a:cubicBezTo>
                        <a:pt x="543" y="413"/>
                        <a:pt x="532" y="407"/>
                        <a:pt x="525" y="397"/>
                      </a:cubicBezTo>
                      <a:cubicBezTo>
                        <a:pt x="519" y="390"/>
                        <a:pt x="511" y="387"/>
                        <a:pt x="508" y="395"/>
                      </a:cubicBezTo>
                      <a:cubicBezTo>
                        <a:pt x="505" y="404"/>
                        <a:pt x="497" y="411"/>
                        <a:pt x="498" y="423"/>
                      </a:cubicBezTo>
                      <a:cubicBezTo>
                        <a:pt x="499" y="446"/>
                        <a:pt x="495" y="451"/>
                        <a:pt x="483" y="467"/>
                      </a:cubicBezTo>
                      <a:cubicBezTo>
                        <a:pt x="473" y="481"/>
                        <a:pt x="459" y="477"/>
                        <a:pt x="454" y="471"/>
                      </a:cubicBezTo>
                      <a:cubicBezTo>
                        <a:pt x="444" y="460"/>
                        <a:pt x="435" y="464"/>
                        <a:pt x="428" y="469"/>
                      </a:cubicBezTo>
                      <a:cubicBezTo>
                        <a:pt x="416" y="480"/>
                        <a:pt x="397" y="473"/>
                        <a:pt x="388" y="490"/>
                      </a:cubicBezTo>
                      <a:cubicBezTo>
                        <a:pt x="386" y="491"/>
                        <a:pt x="376" y="493"/>
                        <a:pt x="374" y="488"/>
                      </a:cubicBezTo>
                      <a:cubicBezTo>
                        <a:pt x="369" y="467"/>
                        <a:pt x="356" y="477"/>
                        <a:pt x="346" y="479"/>
                      </a:cubicBezTo>
                      <a:cubicBezTo>
                        <a:pt x="339" y="479"/>
                        <a:pt x="331" y="497"/>
                        <a:pt x="325" y="475"/>
                      </a:cubicBezTo>
                      <a:cubicBezTo>
                        <a:pt x="324" y="470"/>
                        <a:pt x="307" y="466"/>
                        <a:pt x="304" y="454"/>
                      </a:cubicBezTo>
                      <a:cubicBezTo>
                        <a:pt x="303" y="448"/>
                        <a:pt x="301" y="437"/>
                        <a:pt x="306" y="435"/>
                      </a:cubicBezTo>
                      <a:cubicBezTo>
                        <a:pt x="322" y="428"/>
                        <a:pt x="317" y="417"/>
                        <a:pt x="312" y="408"/>
                      </a:cubicBezTo>
                      <a:cubicBezTo>
                        <a:pt x="309" y="403"/>
                        <a:pt x="301" y="403"/>
                        <a:pt x="296" y="408"/>
                      </a:cubicBezTo>
                      <a:cubicBezTo>
                        <a:pt x="289" y="417"/>
                        <a:pt x="280" y="427"/>
                        <a:pt x="290" y="438"/>
                      </a:cubicBezTo>
                      <a:cubicBezTo>
                        <a:pt x="299" y="447"/>
                        <a:pt x="297" y="458"/>
                        <a:pt x="299" y="467"/>
                      </a:cubicBezTo>
                      <a:cubicBezTo>
                        <a:pt x="303" y="482"/>
                        <a:pt x="299" y="494"/>
                        <a:pt x="280" y="495"/>
                      </a:cubicBezTo>
                      <a:cubicBezTo>
                        <a:pt x="253" y="496"/>
                        <a:pt x="228" y="504"/>
                        <a:pt x="222" y="539"/>
                      </a:cubicBezTo>
                      <a:cubicBezTo>
                        <a:pt x="220" y="547"/>
                        <a:pt x="214" y="549"/>
                        <a:pt x="207" y="550"/>
                      </a:cubicBezTo>
                      <a:cubicBezTo>
                        <a:pt x="198" y="552"/>
                        <a:pt x="185" y="555"/>
                        <a:pt x="183" y="561"/>
                      </a:cubicBezTo>
                      <a:cubicBezTo>
                        <a:pt x="174" y="585"/>
                        <a:pt x="158" y="594"/>
                        <a:pt x="136" y="597"/>
                      </a:cubicBezTo>
                      <a:cubicBezTo>
                        <a:pt x="135" y="597"/>
                        <a:pt x="131" y="597"/>
                        <a:pt x="131" y="598"/>
                      </a:cubicBezTo>
                      <a:cubicBezTo>
                        <a:pt x="124" y="620"/>
                        <a:pt x="109" y="615"/>
                        <a:pt x="95" y="610"/>
                      </a:cubicBezTo>
                      <a:cubicBezTo>
                        <a:pt x="89" y="608"/>
                        <a:pt x="84" y="612"/>
                        <a:pt x="77" y="618"/>
                      </a:cubicBezTo>
                      <a:cubicBezTo>
                        <a:pt x="107" y="615"/>
                        <a:pt x="120" y="639"/>
                        <a:pt x="131" y="656"/>
                      </a:cubicBezTo>
                      <a:cubicBezTo>
                        <a:pt x="139" y="668"/>
                        <a:pt x="134" y="691"/>
                        <a:pt x="132" y="710"/>
                      </a:cubicBezTo>
                      <a:cubicBezTo>
                        <a:pt x="131" y="724"/>
                        <a:pt x="124" y="731"/>
                        <a:pt x="108" y="729"/>
                      </a:cubicBezTo>
                      <a:cubicBezTo>
                        <a:pt x="83" y="726"/>
                        <a:pt x="57" y="725"/>
                        <a:pt x="31" y="725"/>
                      </a:cubicBezTo>
                      <a:cubicBezTo>
                        <a:pt x="7" y="724"/>
                        <a:pt x="1" y="732"/>
                        <a:pt x="8" y="756"/>
                      </a:cubicBezTo>
                      <a:cubicBezTo>
                        <a:pt x="11" y="770"/>
                        <a:pt x="13" y="784"/>
                        <a:pt x="7" y="797"/>
                      </a:cubicBezTo>
                      <a:cubicBezTo>
                        <a:pt x="0" y="811"/>
                        <a:pt x="8" y="823"/>
                        <a:pt x="9" y="836"/>
                      </a:cubicBezTo>
                      <a:cubicBezTo>
                        <a:pt x="9" y="867"/>
                        <a:pt x="27" y="843"/>
                        <a:pt x="35" y="847"/>
                      </a:cubicBezTo>
                      <a:cubicBezTo>
                        <a:pt x="36" y="848"/>
                        <a:pt x="40" y="848"/>
                        <a:pt x="40" y="849"/>
                      </a:cubicBezTo>
                      <a:cubicBezTo>
                        <a:pt x="50" y="876"/>
                        <a:pt x="69" y="864"/>
                        <a:pt x="86" y="860"/>
                      </a:cubicBezTo>
                      <a:cubicBezTo>
                        <a:pt x="87" y="860"/>
                        <a:pt x="88" y="860"/>
                        <a:pt x="90" y="860"/>
                      </a:cubicBezTo>
                      <a:cubicBezTo>
                        <a:pt x="112" y="865"/>
                        <a:pt x="123" y="847"/>
                        <a:pt x="135" y="834"/>
                      </a:cubicBezTo>
                      <a:cubicBezTo>
                        <a:pt x="141" y="828"/>
                        <a:pt x="148" y="821"/>
                        <a:pt x="142" y="810"/>
                      </a:cubicBezTo>
                      <a:cubicBezTo>
                        <a:pt x="139" y="804"/>
                        <a:pt x="144" y="798"/>
                        <a:pt x="147" y="793"/>
                      </a:cubicBezTo>
                      <a:cubicBezTo>
                        <a:pt x="156" y="778"/>
                        <a:pt x="168" y="767"/>
                        <a:pt x="185" y="762"/>
                      </a:cubicBezTo>
                      <a:cubicBezTo>
                        <a:pt x="193" y="760"/>
                        <a:pt x="198" y="756"/>
                        <a:pt x="197" y="745"/>
                      </a:cubicBezTo>
                      <a:cubicBezTo>
                        <a:pt x="196" y="722"/>
                        <a:pt x="208" y="712"/>
                        <a:pt x="227" y="721"/>
                      </a:cubicBezTo>
                      <a:cubicBezTo>
                        <a:pt x="251" y="732"/>
                        <a:pt x="266" y="715"/>
                        <a:pt x="281" y="706"/>
                      </a:cubicBezTo>
                      <a:cubicBezTo>
                        <a:pt x="302" y="695"/>
                        <a:pt x="318" y="697"/>
                        <a:pt x="324" y="721"/>
                      </a:cubicBezTo>
                      <a:cubicBezTo>
                        <a:pt x="325" y="726"/>
                        <a:pt x="328" y="728"/>
                        <a:pt x="330" y="731"/>
                      </a:cubicBezTo>
                      <a:cubicBezTo>
                        <a:pt x="351" y="758"/>
                        <a:pt x="385" y="766"/>
                        <a:pt x="409" y="789"/>
                      </a:cubicBezTo>
                      <a:cubicBezTo>
                        <a:pt x="412" y="792"/>
                        <a:pt x="416" y="796"/>
                        <a:pt x="420" y="788"/>
                      </a:cubicBezTo>
                      <a:cubicBezTo>
                        <a:pt x="423" y="782"/>
                        <a:pt x="421" y="779"/>
                        <a:pt x="416" y="775"/>
                      </a:cubicBezTo>
                      <a:cubicBezTo>
                        <a:pt x="400" y="759"/>
                        <a:pt x="374" y="754"/>
                        <a:pt x="370" y="725"/>
                      </a:cubicBezTo>
                      <a:cubicBezTo>
                        <a:pt x="370" y="722"/>
                        <a:pt x="365" y="720"/>
                        <a:pt x="362" y="719"/>
                      </a:cubicBezTo>
                      <a:cubicBezTo>
                        <a:pt x="342" y="712"/>
                        <a:pt x="347" y="693"/>
                        <a:pt x="349" y="679"/>
                      </a:cubicBezTo>
                      <a:cubicBezTo>
                        <a:pt x="350" y="671"/>
                        <a:pt x="366" y="661"/>
                        <a:pt x="374" y="668"/>
                      </a:cubicBezTo>
                      <a:cubicBezTo>
                        <a:pt x="386" y="678"/>
                        <a:pt x="403" y="683"/>
                        <a:pt x="408" y="703"/>
                      </a:cubicBezTo>
                      <a:cubicBezTo>
                        <a:pt x="409" y="708"/>
                        <a:pt x="416" y="714"/>
                        <a:pt x="421" y="715"/>
                      </a:cubicBezTo>
                      <a:cubicBezTo>
                        <a:pt x="435" y="719"/>
                        <a:pt x="444" y="730"/>
                        <a:pt x="457" y="735"/>
                      </a:cubicBezTo>
                      <a:cubicBezTo>
                        <a:pt x="467" y="739"/>
                        <a:pt x="477" y="752"/>
                        <a:pt x="475" y="769"/>
                      </a:cubicBezTo>
                      <a:cubicBezTo>
                        <a:pt x="473" y="776"/>
                        <a:pt x="476" y="782"/>
                        <a:pt x="480" y="790"/>
                      </a:cubicBezTo>
                      <a:cubicBezTo>
                        <a:pt x="488" y="805"/>
                        <a:pt x="503" y="815"/>
                        <a:pt x="506" y="832"/>
                      </a:cubicBezTo>
                      <a:cubicBezTo>
                        <a:pt x="511" y="856"/>
                        <a:pt x="513" y="857"/>
                        <a:pt x="529" y="841"/>
                      </a:cubicBezTo>
                      <a:cubicBezTo>
                        <a:pt x="533" y="837"/>
                        <a:pt x="540" y="836"/>
                        <a:pt x="541" y="829"/>
                      </a:cubicBezTo>
                      <a:cubicBezTo>
                        <a:pt x="523" y="823"/>
                        <a:pt x="519" y="806"/>
                        <a:pt x="515" y="791"/>
                      </a:cubicBezTo>
                      <a:cubicBezTo>
                        <a:pt x="512" y="778"/>
                        <a:pt x="522" y="777"/>
                        <a:pt x="529" y="782"/>
                      </a:cubicBezTo>
                      <a:cubicBezTo>
                        <a:pt x="535" y="786"/>
                        <a:pt x="536" y="790"/>
                        <a:pt x="538" y="780"/>
                      </a:cubicBezTo>
                      <a:cubicBezTo>
                        <a:pt x="542" y="764"/>
                        <a:pt x="557" y="770"/>
                        <a:pt x="566" y="769"/>
                      </a:cubicBezTo>
                      <a:cubicBezTo>
                        <a:pt x="574" y="768"/>
                        <a:pt x="588" y="772"/>
                        <a:pt x="585" y="788"/>
                      </a:cubicBezTo>
                      <a:cubicBezTo>
                        <a:pt x="588" y="787"/>
                        <a:pt x="591" y="786"/>
                        <a:pt x="595" y="784"/>
                      </a:cubicBezTo>
                      <a:cubicBezTo>
                        <a:pt x="601" y="773"/>
                        <a:pt x="614" y="763"/>
                        <a:pt x="598" y="748"/>
                      </a:cubicBezTo>
                      <a:cubicBezTo>
                        <a:pt x="595" y="746"/>
                        <a:pt x="597" y="738"/>
                        <a:pt x="600" y="732"/>
                      </a:cubicBezTo>
                      <a:cubicBezTo>
                        <a:pt x="606" y="719"/>
                        <a:pt x="611" y="702"/>
                        <a:pt x="619" y="692"/>
                      </a:cubicBezTo>
                      <a:cubicBezTo>
                        <a:pt x="628" y="679"/>
                        <a:pt x="635" y="666"/>
                        <a:pt x="643" y="653"/>
                      </a:cubicBezTo>
                      <a:cubicBezTo>
                        <a:pt x="653" y="640"/>
                        <a:pt x="671" y="641"/>
                        <a:pt x="686" y="654"/>
                      </a:cubicBezTo>
                      <a:cubicBezTo>
                        <a:pt x="687" y="655"/>
                        <a:pt x="688" y="656"/>
                        <a:pt x="689" y="656"/>
                      </a:cubicBezTo>
                      <a:cubicBezTo>
                        <a:pt x="717" y="651"/>
                        <a:pt x="706" y="674"/>
                        <a:pt x="709" y="687"/>
                      </a:cubicBezTo>
                      <a:cubicBezTo>
                        <a:pt x="722" y="683"/>
                        <a:pt x="724" y="681"/>
                        <a:pt x="720" y="673"/>
                      </a:cubicBezTo>
                      <a:cubicBezTo>
                        <a:pt x="712" y="656"/>
                        <a:pt x="727" y="651"/>
                        <a:pt x="733" y="649"/>
                      </a:cubicBezTo>
                      <a:cubicBezTo>
                        <a:pt x="752" y="645"/>
                        <a:pt x="769" y="635"/>
                        <a:pt x="789" y="635"/>
                      </a:cubicBezTo>
                      <a:cubicBezTo>
                        <a:pt x="796" y="635"/>
                        <a:pt x="799" y="641"/>
                        <a:pt x="795" y="644"/>
                      </a:cubicBezTo>
                      <a:cubicBezTo>
                        <a:pt x="785" y="650"/>
                        <a:pt x="795" y="670"/>
                        <a:pt x="777" y="672"/>
                      </a:cubicBezTo>
                      <a:cubicBezTo>
                        <a:pt x="771" y="672"/>
                        <a:pt x="774" y="685"/>
                        <a:pt x="781" y="691"/>
                      </a:cubicBezTo>
                      <a:cubicBezTo>
                        <a:pt x="796" y="702"/>
                        <a:pt x="812" y="713"/>
                        <a:pt x="827" y="724"/>
                      </a:cubicBezTo>
                      <a:cubicBezTo>
                        <a:pt x="833" y="729"/>
                        <a:pt x="840" y="732"/>
                        <a:pt x="839" y="742"/>
                      </a:cubicBezTo>
                      <a:cubicBezTo>
                        <a:pt x="864" y="743"/>
                        <a:pt x="889" y="739"/>
                        <a:pt x="913" y="749"/>
                      </a:cubicBezTo>
                      <a:cubicBezTo>
                        <a:pt x="923" y="753"/>
                        <a:pt x="939" y="760"/>
                        <a:pt x="950" y="745"/>
                      </a:cubicBezTo>
                      <a:cubicBezTo>
                        <a:pt x="939" y="733"/>
                        <a:pt x="937" y="714"/>
                        <a:pt x="922" y="703"/>
                      </a:cubicBezTo>
                      <a:cubicBezTo>
                        <a:pt x="913" y="696"/>
                        <a:pt x="924" y="686"/>
                        <a:pt x="931" y="680"/>
                      </a:cubicBezTo>
                      <a:cubicBezTo>
                        <a:pt x="938" y="675"/>
                        <a:pt x="946" y="672"/>
                        <a:pt x="947" y="661"/>
                      </a:cubicBezTo>
                      <a:cubicBezTo>
                        <a:pt x="948" y="661"/>
                        <a:pt x="949" y="661"/>
                        <a:pt x="950" y="660"/>
                      </a:cubicBezTo>
                      <a:cubicBezTo>
                        <a:pt x="949" y="658"/>
                        <a:pt x="948" y="658"/>
                        <a:pt x="947" y="661"/>
                      </a:cubicBezTo>
                      <a:cubicBezTo>
                        <a:pt x="931" y="662"/>
                        <a:pt x="934" y="640"/>
                        <a:pt x="922" y="637"/>
                      </a:cubicBezTo>
                      <a:cubicBezTo>
                        <a:pt x="908" y="634"/>
                        <a:pt x="909" y="622"/>
                        <a:pt x="911" y="612"/>
                      </a:cubicBezTo>
                      <a:cubicBezTo>
                        <a:pt x="916" y="592"/>
                        <a:pt x="919" y="569"/>
                        <a:pt x="944" y="564"/>
                      </a:cubicBezTo>
                      <a:cubicBezTo>
                        <a:pt x="947" y="563"/>
                        <a:pt x="950" y="561"/>
                        <a:pt x="953" y="559"/>
                      </a:cubicBezTo>
                      <a:cubicBezTo>
                        <a:pt x="976" y="544"/>
                        <a:pt x="999" y="546"/>
                        <a:pt x="1021" y="561"/>
                      </a:cubicBezTo>
                      <a:cubicBezTo>
                        <a:pt x="1048" y="577"/>
                        <a:pt x="1077" y="573"/>
                        <a:pt x="1106" y="579"/>
                      </a:cubicBezTo>
                      <a:cubicBezTo>
                        <a:pt x="1103" y="572"/>
                        <a:pt x="1101" y="566"/>
                        <a:pt x="1097" y="563"/>
                      </a:cubicBezTo>
                      <a:cubicBezTo>
                        <a:pt x="1080" y="549"/>
                        <a:pt x="1073" y="532"/>
                        <a:pt x="1083" y="510"/>
                      </a:cubicBezTo>
                      <a:cubicBezTo>
                        <a:pt x="1086" y="502"/>
                        <a:pt x="1083" y="500"/>
                        <a:pt x="1076" y="498"/>
                      </a:cubicBezTo>
                      <a:cubicBezTo>
                        <a:pt x="1064" y="496"/>
                        <a:pt x="1063" y="488"/>
                        <a:pt x="1071" y="479"/>
                      </a:cubicBezTo>
                      <a:cubicBezTo>
                        <a:pt x="1077" y="471"/>
                        <a:pt x="1078" y="466"/>
                        <a:pt x="1073" y="457"/>
                      </a:cubicBezTo>
                      <a:cubicBezTo>
                        <a:pt x="1065" y="443"/>
                        <a:pt x="1068" y="428"/>
                        <a:pt x="1076" y="417"/>
                      </a:cubicBezTo>
                      <a:cubicBezTo>
                        <a:pt x="1086" y="403"/>
                        <a:pt x="1097" y="392"/>
                        <a:pt x="1086" y="373"/>
                      </a:cubicBezTo>
                      <a:cubicBezTo>
                        <a:pt x="1084" y="370"/>
                        <a:pt x="1086" y="364"/>
                        <a:pt x="1087" y="361"/>
                      </a:cubicBezTo>
                      <a:cubicBezTo>
                        <a:pt x="1096" y="334"/>
                        <a:pt x="1102" y="307"/>
                        <a:pt x="1102" y="279"/>
                      </a:cubicBezTo>
                      <a:cubicBezTo>
                        <a:pt x="1102" y="257"/>
                        <a:pt x="1104" y="230"/>
                        <a:pt x="1119" y="217"/>
                      </a:cubicBezTo>
                      <a:cubicBezTo>
                        <a:pt x="1142" y="197"/>
                        <a:pt x="1159" y="172"/>
                        <a:pt x="1181" y="151"/>
                      </a:cubicBezTo>
                      <a:cubicBezTo>
                        <a:pt x="1197" y="136"/>
                        <a:pt x="1200" y="120"/>
                        <a:pt x="1193" y="100"/>
                      </a:cubicBezTo>
                      <a:cubicBezTo>
                        <a:pt x="1188" y="84"/>
                        <a:pt x="1187" y="68"/>
                        <a:pt x="1193" y="52"/>
                      </a:cubicBezTo>
                      <a:close/>
                    </a:path>
                  </a:pathLst>
                </a:custGeom>
                <a:solidFill>
                  <a:schemeClr val="accent4"/>
                </a:solidFill>
                <a:ln>
                  <a:noFill/>
                </a:ln>
                <a:effectLst>
                  <a:outerShdw blurRad="190500" dist="127000" dir="2700000" algn="tl" rotWithShape="0">
                    <a:schemeClr val="accent5">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Freeform 60">
                  <a:extLst>
                    <a:ext uri="{FF2B5EF4-FFF2-40B4-BE49-F238E27FC236}">
                      <a16:creationId xmlns:a16="http://schemas.microsoft.com/office/drawing/2014/main" id="{44303554-2016-AC4E-5190-BA5CA40A4897}"/>
                    </a:ext>
                  </a:extLst>
                </p:cNvPr>
                <p:cNvSpPr>
                  <a:spLocks noEditPoints="1"/>
                </p:cNvSpPr>
                <p:nvPr/>
              </p:nvSpPr>
              <p:spPr bwMode="auto">
                <a:xfrm>
                  <a:off x="7256780" y="1132522"/>
                  <a:ext cx="273050" cy="220662"/>
                </a:xfrm>
                <a:custGeom>
                  <a:avLst/>
                  <a:gdLst>
                    <a:gd name="T0" fmla="*/ 29 w 173"/>
                    <a:gd name="T1" fmla="*/ 69 h 140"/>
                    <a:gd name="T2" fmla="*/ 65 w 173"/>
                    <a:gd name="T3" fmla="*/ 96 h 140"/>
                    <a:gd name="T4" fmla="*/ 53 w 173"/>
                    <a:gd name="T5" fmla="*/ 107 h 140"/>
                    <a:gd name="T6" fmla="*/ 65 w 173"/>
                    <a:gd name="T7" fmla="*/ 115 h 140"/>
                    <a:gd name="T8" fmla="*/ 86 w 173"/>
                    <a:gd name="T9" fmla="*/ 130 h 140"/>
                    <a:gd name="T10" fmla="*/ 100 w 173"/>
                    <a:gd name="T11" fmla="*/ 132 h 140"/>
                    <a:gd name="T12" fmla="*/ 123 w 173"/>
                    <a:gd name="T13" fmla="*/ 96 h 140"/>
                    <a:gd name="T14" fmla="*/ 173 w 173"/>
                    <a:gd name="T15" fmla="*/ 56 h 140"/>
                    <a:gd name="T16" fmla="*/ 114 w 173"/>
                    <a:gd name="T17" fmla="*/ 17 h 140"/>
                    <a:gd name="T18" fmla="*/ 85 w 173"/>
                    <a:gd name="T19" fmla="*/ 33 h 140"/>
                    <a:gd name="T20" fmla="*/ 69 w 173"/>
                    <a:gd name="T21" fmla="*/ 17 h 140"/>
                    <a:gd name="T22" fmla="*/ 15 w 173"/>
                    <a:gd name="T23" fmla="*/ 17 h 140"/>
                    <a:gd name="T24" fmla="*/ 6 w 173"/>
                    <a:gd name="T25" fmla="*/ 37 h 140"/>
                    <a:gd name="T26" fmla="*/ 29 w 173"/>
                    <a:gd name="T27" fmla="*/ 69 h 140"/>
                    <a:gd name="T28" fmla="*/ 87 w 173"/>
                    <a:gd name="T29" fmla="*/ 36 h 140"/>
                    <a:gd name="T30" fmla="*/ 85 w 173"/>
                    <a:gd name="T31" fmla="*/ 33 h 140"/>
                    <a:gd name="T32" fmla="*/ 88 w 173"/>
                    <a:gd name="T33" fmla="*/ 33 h 140"/>
                    <a:gd name="T34" fmla="*/ 87 w 173"/>
                    <a:gd name="T35" fmla="*/ 36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3" h="140">
                      <a:moveTo>
                        <a:pt x="29" y="69"/>
                      </a:moveTo>
                      <a:cubicBezTo>
                        <a:pt x="42" y="77"/>
                        <a:pt x="47" y="96"/>
                        <a:pt x="65" y="96"/>
                      </a:cubicBezTo>
                      <a:cubicBezTo>
                        <a:pt x="63" y="104"/>
                        <a:pt x="53" y="98"/>
                        <a:pt x="53" y="107"/>
                      </a:cubicBezTo>
                      <a:cubicBezTo>
                        <a:pt x="54" y="116"/>
                        <a:pt x="61" y="113"/>
                        <a:pt x="65" y="115"/>
                      </a:cubicBezTo>
                      <a:cubicBezTo>
                        <a:pt x="73" y="119"/>
                        <a:pt x="80" y="123"/>
                        <a:pt x="86" y="130"/>
                      </a:cubicBezTo>
                      <a:cubicBezTo>
                        <a:pt x="90" y="135"/>
                        <a:pt x="97" y="140"/>
                        <a:pt x="100" y="132"/>
                      </a:cubicBezTo>
                      <a:cubicBezTo>
                        <a:pt x="107" y="119"/>
                        <a:pt x="118" y="108"/>
                        <a:pt x="123" y="96"/>
                      </a:cubicBezTo>
                      <a:cubicBezTo>
                        <a:pt x="134" y="72"/>
                        <a:pt x="145" y="55"/>
                        <a:pt x="173" y="56"/>
                      </a:cubicBezTo>
                      <a:cubicBezTo>
                        <a:pt x="149" y="48"/>
                        <a:pt x="132" y="32"/>
                        <a:pt x="114" y="17"/>
                      </a:cubicBezTo>
                      <a:cubicBezTo>
                        <a:pt x="92" y="0"/>
                        <a:pt x="85" y="5"/>
                        <a:pt x="85" y="33"/>
                      </a:cubicBezTo>
                      <a:cubicBezTo>
                        <a:pt x="80" y="27"/>
                        <a:pt x="75" y="18"/>
                        <a:pt x="69" y="17"/>
                      </a:cubicBezTo>
                      <a:cubicBezTo>
                        <a:pt x="51" y="15"/>
                        <a:pt x="33" y="15"/>
                        <a:pt x="15" y="17"/>
                      </a:cubicBezTo>
                      <a:cubicBezTo>
                        <a:pt x="7" y="17"/>
                        <a:pt x="0" y="22"/>
                        <a:pt x="6" y="37"/>
                      </a:cubicBezTo>
                      <a:cubicBezTo>
                        <a:pt x="12" y="51"/>
                        <a:pt x="20" y="62"/>
                        <a:pt x="29" y="69"/>
                      </a:cubicBezTo>
                      <a:close/>
                      <a:moveTo>
                        <a:pt x="87" y="36"/>
                      </a:moveTo>
                      <a:cubicBezTo>
                        <a:pt x="87" y="35"/>
                        <a:pt x="86" y="34"/>
                        <a:pt x="85" y="33"/>
                      </a:cubicBezTo>
                      <a:cubicBezTo>
                        <a:pt x="86" y="33"/>
                        <a:pt x="87" y="33"/>
                        <a:pt x="88" y="33"/>
                      </a:cubicBezTo>
                      <a:cubicBezTo>
                        <a:pt x="87" y="34"/>
                        <a:pt x="87" y="35"/>
                        <a:pt x="87" y="36"/>
                      </a:cubicBezTo>
                      <a:close/>
                    </a:path>
                  </a:pathLst>
                </a:custGeom>
                <a:solidFill>
                  <a:schemeClr val="accent4"/>
                </a:solidFill>
                <a:ln>
                  <a:noFill/>
                </a:ln>
                <a:effectLst>
                  <a:outerShdw blurRad="190500" dist="127000" dir="2700000" algn="tl" rotWithShape="0">
                    <a:schemeClr val="accent5">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61">
                  <a:extLst>
                    <a:ext uri="{FF2B5EF4-FFF2-40B4-BE49-F238E27FC236}">
                      <a16:creationId xmlns:a16="http://schemas.microsoft.com/office/drawing/2014/main" id="{0C4E7DA0-1E56-436B-748A-CC94F697A134}"/>
                    </a:ext>
                  </a:extLst>
                </p:cNvPr>
                <p:cNvSpPr>
                  <a:spLocks/>
                </p:cNvSpPr>
                <p:nvPr/>
              </p:nvSpPr>
              <p:spPr bwMode="auto">
                <a:xfrm>
                  <a:off x="8314055" y="1329372"/>
                  <a:ext cx="447675" cy="339725"/>
                </a:xfrm>
                <a:custGeom>
                  <a:avLst/>
                  <a:gdLst>
                    <a:gd name="T0" fmla="*/ 263 w 284"/>
                    <a:gd name="T1" fmla="*/ 0 h 216"/>
                    <a:gd name="T2" fmla="*/ 231 w 284"/>
                    <a:gd name="T3" fmla="*/ 15 h 216"/>
                    <a:gd name="T4" fmla="*/ 146 w 284"/>
                    <a:gd name="T5" fmla="*/ 35 h 216"/>
                    <a:gd name="T6" fmla="*/ 89 w 284"/>
                    <a:gd name="T7" fmla="*/ 69 h 216"/>
                    <a:gd name="T8" fmla="*/ 48 w 284"/>
                    <a:gd name="T9" fmla="*/ 128 h 216"/>
                    <a:gd name="T10" fmla="*/ 18 w 284"/>
                    <a:gd name="T11" fmla="*/ 167 h 216"/>
                    <a:gd name="T12" fmla="*/ 10 w 284"/>
                    <a:gd name="T13" fmla="*/ 172 h 216"/>
                    <a:gd name="T14" fmla="*/ 0 w 284"/>
                    <a:gd name="T15" fmla="*/ 178 h 216"/>
                    <a:gd name="T16" fmla="*/ 12 w 284"/>
                    <a:gd name="T17" fmla="*/ 185 h 216"/>
                    <a:gd name="T18" fmla="*/ 37 w 284"/>
                    <a:gd name="T19" fmla="*/ 198 h 216"/>
                    <a:gd name="T20" fmla="*/ 59 w 284"/>
                    <a:gd name="T21" fmla="*/ 214 h 216"/>
                    <a:gd name="T22" fmla="*/ 89 w 284"/>
                    <a:gd name="T23" fmla="*/ 214 h 216"/>
                    <a:gd name="T24" fmla="*/ 71 w 284"/>
                    <a:gd name="T25" fmla="*/ 139 h 216"/>
                    <a:gd name="T26" fmla="*/ 88 w 284"/>
                    <a:gd name="T27" fmla="*/ 121 h 216"/>
                    <a:gd name="T28" fmla="*/ 196 w 284"/>
                    <a:gd name="T29" fmla="*/ 46 h 216"/>
                    <a:gd name="T30" fmla="*/ 268 w 284"/>
                    <a:gd name="T31" fmla="*/ 23 h 216"/>
                    <a:gd name="T32" fmla="*/ 281 w 284"/>
                    <a:gd name="T33" fmla="*/ 6 h 216"/>
                    <a:gd name="T34" fmla="*/ 263 w 284"/>
                    <a:gd name="T35"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4" h="216">
                      <a:moveTo>
                        <a:pt x="263" y="0"/>
                      </a:moveTo>
                      <a:cubicBezTo>
                        <a:pt x="249" y="0"/>
                        <a:pt x="241" y="10"/>
                        <a:pt x="231" y="15"/>
                      </a:cubicBezTo>
                      <a:cubicBezTo>
                        <a:pt x="204" y="29"/>
                        <a:pt x="174" y="26"/>
                        <a:pt x="146" y="35"/>
                      </a:cubicBezTo>
                      <a:cubicBezTo>
                        <a:pt x="124" y="42"/>
                        <a:pt x="98" y="50"/>
                        <a:pt x="89" y="69"/>
                      </a:cubicBezTo>
                      <a:cubicBezTo>
                        <a:pt x="77" y="91"/>
                        <a:pt x="49" y="99"/>
                        <a:pt x="48" y="128"/>
                      </a:cubicBezTo>
                      <a:cubicBezTo>
                        <a:pt x="27" y="131"/>
                        <a:pt x="24" y="150"/>
                        <a:pt x="18" y="167"/>
                      </a:cubicBezTo>
                      <a:cubicBezTo>
                        <a:pt x="17" y="170"/>
                        <a:pt x="14" y="172"/>
                        <a:pt x="10" y="172"/>
                      </a:cubicBezTo>
                      <a:cubicBezTo>
                        <a:pt x="6" y="172"/>
                        <a:pt x="0" y="170"/>
                        <a:pt x="0" y="178"/>
                      </a:cubicBezTo>
                      <a:cubicBezTo>
                        <a:pt x="1" y="186"/>
                        <a:pt x="7" y="184"/>
                        <a:pt x="12" y="185"/>
                      </a:cubicBezTo>
                      <a:cubicBezTo>
                        <a:pt x="22" y="186"/>
                        <a:pt x="36" y="187"/>
                        <a:pt x="37" y="198"/>
                      </a:cubicBezTo>
                      <a:cubicBezTo>
                        <a:pt x="38" y="215"/>
                        <a:pt x="51" y="212"/>
                        <a:pt x="59" y="214"/>
                      </a:cubicBezTo>
                      <a:cubicBezTo>
                        <a:pt x="68" y="216"/>
                        <a:pt x="78" y="214"/>
                        <a:pt x="89" y="214"/>
                      </a:cubicBezTo>
                      <a:cubicBezTo>
                        <a:pt x="57" y="182"/>
                        <a:pt x="59" y="183"/>
                        <a:pt x="71" y="139"/>
                      </a:cubicBezTo>
                      <a:cubicBezTo>
                        <a:pt x="74" y="126"/>
                        <a:pt x="83" y="128"/>
                        <a:pt x="88" y="121"/>
                      </a:cubicBezTo>
                      <a:cubicBezTo>
                        <a:pt x="116" y="83"/>
                        <a:pt x="151" y="56"/>
                        <a:pt x="196" y="46"/>
                      </a:cubicBezTo>
                      <a:cubicBezTo>
                        <a:pt x="220" y="40"/>
                        <a:pt x="245" y="33"/>
                        <a:pt x="268" y="23"/>
                      </a:cubicBezTo>
                      <a:cubicBezTo>
                        <a:pt x="276" y="20"/>
                        <a:pt x="284" y="15"/>
                        <a:pt x="281" y="6"/>
                      </a:cubicBezTo>
                      <a:cubicBezTo>
                        <a:pt x="279" y="0"/>
                        <a:pt x="270" y="0"/>
                        <a:pt x="263" y="0"/>
                      </a:cubicBezTo>
                      <a:close/>
                    </a:path>
                  </a:pathLst>
                </a:custGeom>
                <a:solidFill>
                  <a:schemeClr val="accent4"/>
                </a:solidFill>
                <a:ln>
                  <a:noFill/>
                </a:ln>
                <a:effectLst>
                  <a:outerShdw blurRad="190500" dist="127000" dir="2700000" algn="tl" rotWithShape="0">
                    <a:schemeClr val="accent5">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62">
                  <a:extLst>
                    <a:ext uri="{FF2B5EF4-FFF2-40B4-BE49-F238E27FC236}">
                      <a16:creationId xmlns:a16="http://schemas.microsoft.com/office/drawing/2014/main" id="{BACB9E40-66DE-BA0B-BEF8-01699DADCDCC}"/>
                    </a:ext>
                  </a:extLst>
                </p:cNvPr>
                <p:cNvSpPr>
                  <a:spLocks/>
                </p:cNvSpPr>
                <p:nvPr/>
              </p:nvSpPr>
              <p:spPr bwMode="auto">
                <a:xfrm>
                  <a:off x="6832918" y="2221547"/>
                  <a:ext cx="185738" cy="300037"/>
                </a:xfrm>
                <a:custGeom>
                  <a:avLst/>
                  <a:gdLst>
                    <a:gd name="T0" fmla="*/ 16 w 118"/>
                    <a:gd name="T1" fmla="*/ 88 h 191"/>
                    <a:gd name="T2" fmla="*/ 19 w 118"/>
                    <a:gd name="T3" fmla="*/ 90 h 191"/>
                    <a:gd name="T4" fmla="*/ 39 w 118"/>
                    <a:gd name="T5" fmla="*/ 106 h 191"/>
                    <a:gd name="T6" fmla="*/ 40 w 118"/>
                    <a:gd name="T7" fmla="*/ 107 h 191"/>
                    <a:gd name="T8" fmla="*/ 45 w 118"/>
                    <a:gd name="T9" fmla="*/ 127 h 191"/>
                    <a:gd name="T10" fmla="*/ 33 w 118"/>
                    <a:gd name="T11" fmla="*/ 133 h 191"/>
                    <a:gd name="T12" fmla="*/ 26 w 118"/>
                    <a:gd name="T13" fmla="*/ 139 h 191"/>
                    <a:gd name="T14" fmla="*/ 7 w 118"/>
                    <a:gd name="T15" fmla="*/ 169 h 191"/>
                    <a:gd name="T16" fmla="*/ 35 w 118"/>
                    <a:gd name="T17" fmla="*/ 171 h 191"/>
                    <a:gd name="T18" fmla="*/ 46 w 118"/>
                    <a:gd name="T19" fmla="*/ 188 h 191"/>
                    <a:gd name="T20" fmla="*/ 79 w 118"/>
                    <a:gd name="T21" fmla="*/ 184 h 191"/>
                    <a:gd name="T22" fmla="*/ 101 w 118"/>
                    <a:gd name="T23" fmla="*/ 166 h 191"/>
                    <a:gd name="T24" fmla="*/ 110 w 118"/>
                    <a:gd name="T25" fmla="*/ 157 h 191"/>
                    <a:gd name="T26" fmla="*/ 109 w 118"/>
                    <a:gd name="T27" fmla="*/ 146 h 191"/>
                    <a:gd name="T28" fmla="*/ 84 w 118"/>
                    <a:gd name="T29" fmla="*/ 120 h 191"/>
                    <a:gd name="T30" fmla="*/ 52 w 118"/>
                    <a:gd name="T31" fmla="*/ 72 h 191"/>
                    <a:gd name="T32" fmla="*/ 47 w 118"/>
                    <a:gd name="T33" fmla="*/ 45 h 191"/>
                    <a:gd name="T34" fmla="*/ 55 w 118"/>
                    <a:gd name="T35" fmla="*/ 29 h 191"/>
                    <a:gd name="T36" fmla="*/ 35 w 118"/>
                    <a:gd name="T37" fmla="*/ 25 h 191"/>
                    <a:gd name="T38" fmla="*/ 22 w 118"/>
                    <a:gd name="T39" fmla="*/ 23 h 191"/>
                    <a:gd name="T40" fmla="*/ 29 w 118"/>
                    <a:gd name="T41" fmla="*/ 9 h 191"/>
                    <a:gd name="T42" fmla="*/ 35 w 118"/>
                    <a:gd name="T43" fmla="*/ 2 h 191"/>
                    <a:gd name="T44" fmla="*/ 1 w 118"/>
                    <a:gd name="T45" fmla="*/ 38 h 191"/>
                    <a:gd name="T46" fmla="*/ 16 w 118"/>
                    <a:gd name="T47" fmla="*/ 88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8" h="191">
                      <a:moveTo>
                        <a:pt x="16" y="88"/>
                      </a:moveTo>
                      <a:cubicBezTo>
                        <a:pt x="16" y="88"/>
                        <a:pt x="18" y="90"/>
                        <a:pt x="19" y="90"/>
                      </a:cubicBezTo>
                      <a:cubicBezTo>
                        <a:pt x="32" y="87"/>
                        <a:pt x="44" y="84"/>
                        <a:pt x="39" y="106"/>
                      </a:cubicBezTo>
                      <a:cubicBezTo>
                        <a:pt x="39" y="106"/>
                        <a:pt x="40" y="107"/>
                        <a:pt x="40" y="107"/>
                      </a:cubicBezTo>
                      <a:cubicBezTo>
                        <a:pt x="55" y="110"/>
                        <a:pt x="44" y="120"/>
                        <a:pt x="45" y="127"/>
                      </a:cubicBezTo>
                      <a:cubicBezTo>
                        <a:pt x="46" y="135"/>
                        <a:pt x="38" y="132"/>
                        <a:pt x="33" y="133"/>
                      </a:cubicBezTo>
                      <a:cubicBezTo>
                        <a:pt x="29" y="133"/>
                        <a:pt x="23" y="133"/>
                        <a:pt x="26" y="139"/>
                      </a:cubicBezTo>
                      <a:cubicBezTo>
                        <a:pt x="35" y="157"/>
                        <a:pt x="19" y="157"/>
                        <a:pt x="7" y="169"/>
                      </a:cubicBezTo>
                      <a:cubicBezTo>
                        <a:pt x="20" y="163"/>
                        <a:pt x="27" y="174"/>
                        <a:pt x="35" y="171"/>
                      </a:cubicBezTo>
                      <a:cubicBezTo>
                        <a:pt x="60" y="162"/>
                        <a:pt x="45" y="180"/>
                        <a:pt x="46" y="188"/>
                      </a:cubicBezTo>
                      <a:cubicBezTo>
                        <a:pt x="57" y="187"/>
                        <a:pt x="68" y="185"/>
                        <a:pt x="79" y="184"/>
                      </a:cubicBezTo>
                      <a:cubicBezTo>
                        <a:pt x="89" y="183"/>
                        <a:pt x="106" y="191"/>
                        <a:pt x="101" y="166"/>
                      </a:cubicBezTo>
                      <a:cubicBezTo>
                        <a:pt x="100" y="162"/>
                        <a:pt x="107" y="160"/>
                        <a:pt x="110" y="157"/>
                      </a:cubicBezTo>
                      <a:cubicBezTo>
                        <a:pt x="118" y="153"/>
                        <a:pt x="115" y="146"/>
                        <a:pt x="109" y="146"/>
                      </a:cubicBezTo>
                      <a:cubicBezTo>
                        <a:pt x="91" y="147"/>
                        <a:pt x="90" y="132"/>
                        <a:pt x="84" y="120"/>
                      </a:cubicBezTo>
                      <a:cubicBezTo>
                        <a:pt x="75" y="103"/>
                        <a:pt x="66" y="82"/>
                        <a:pt x="52" y="72"/>
                      </a:cubicBezTo>
                      <a:cubicBezTo>
                        <a:pt x="36" y="62"/>
                        <a:pt x="43" y="55"/>
                        <a:pt x="47" y="45"/>
                      </a:cubicBezTo>
                      <a:cubicBezTo>
                        <a:pt x="50" y="39"/>
                        <a:pt x="61" y="36"/>
                        <a:pt x="55" y="29"/>
                      </a:cubicBezTo>
                      <a:cubicBezTo>
                        <a:pt x="51" y="24"/>
                        <a:pt x="42" y="22"/>
                        <a:pt x="35" y="25"/>
                      </a:cubicBezTo>
                      <a:cubicBezTo>
                        <a:pt x="30" y="26"/>
                        <a:pt x="24" y="29"/>
                        <a:pt x="22" y="23"/>
                      </a:cubicBezTo>
                      <a:cubicBezTo>
                        <a:pt x="21" y="19"/>
                        <a:pt x="24" y="12"/>
                        <a:pt x="29" y="9"/>
                      </a:cubicBezTo>
                      <a:cubicBezTo>
                        <a:pt x="32" y="8"/>
                        <a:pt x="35" y="7"/>
                        <a:pt x="35" y="2"/>
                      </a:cubicBezTo>
                      <a:cubicBezTo>
                        <a:pt x="10" y="0"/>
                        <a:pt x="0" y="12"/>
                        <a:pt x="1" y="38"/>
                      </a:cubicBezTo>
                      <a:cubicBezTo>
                        <a:pt x="2" y="57"/>
                        <a:pt x="25" y="67"/>
                        <a:pt x="16" y="88"/>
                      </a:cubicBezTo>
                      <a:close/>
                    </a:path>
                  </a:pathLst>
                </a:custGeom>
                <a:solidFill>
                  <a:schemeClr val="accent4"/>
                </a:solidFill>
                <a:ln>
                  <a:noFill/>
                </a:ln>
                <a:effectLst>
                  <a:outerShdw blurRad="190500" dist="127000" dir="2700000" algn="tl" rotWithShape="0">
                    <a:schemeClr val="accent5">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Freeform 63">
                  <a:extLst>
                    <a:ext uri="{FF2B5EF4-FFF2-40B4-BE49-F238E27FC236}">
                      <a16:creationId xmlns:a16="http://schemas.microsoft.com/office/drawing/2014/main" id="{011F5700-0E8A-31D9-B5E7-A35FCD78825E}"/>
                    </a:ext>
                  </a:extLst>
                </p:cNvPr>
                <p:cNvSpPr>
                  <a:spLocks/>
                </p:cNvSpPr>
                <p:nvPr/>
              </p:nvSpPr>
              <p:spPr bwMode="auto">
                <a:xfrm>
                  <a:off x="7456805" y="1108710"/>
                  <a:ext cx="231775" cy="82550"/>
                </a:xfrm>
                <a:custGeom>
                  <a:avLst/>
                  <a:gdLst>
                    <a:gd name="T0" fmla="*/ 16 w 147"/>
                    <a:gd name="T1" fmla="*/ 31 h 52"/>
                    <a:gd name="T2" fmla="*/ 40 w 147"/>
                    <a:gd name="T3" fmla="*/ 34 h 52"/>
                    <a:gd name="T4" fmla="*/ 31 w 147"/>
                    <a:gd name="T5" fmla="*/ 38 h 52"/>
                    <a:gd name="T6" fmla="*/ 34 w 147"/>
                    <a:gd name="T7" fmla="*/ 43 h 52"/>
                    <a:gd name="T8" fmla="*/ 102 w 147"/>
                    <a:gd name="T9" fmla="*/ 48 h 52"/>
                    <a:gd name="T10" fmla="*/ 137 w 147"/>
                    <a:gd name="T11" fmla="*/ 27 h 52"/>
                    <a:gd name="T12" fmla="*/ 133 w 147"/>
                    <a:gd name="T13" fmla="*/ 15 h 52"/>
                    <a:gd name="T14" fmla="*/ 71 w 147"/>
                    <a:gd name="T15" fmla="*/ 4 h 52"/>
                    <a:gd name="T16" fmla="*/ 66 w 147"/>
                    <a:gd name="T17" fmla="*/ 9 h 52"/>
                    <a:gd name="T18" fmla="*/ 51 w 147"/>
                    <a:gd name="T19" fmla="*/ 15 h 52"/>
                    <a:gd name="T20" fmla="*/ 11 w 147"/>
                    <a:gd name="T21" fmla="*/ 11 h 52"/>
                    <a:gd name="T22" fmla="*/ 2 w 147"/>
                    <a:gd name="T23" fmla="*/ 23 h 52"/>
                    <a:gd name="T24" fmla="*/ 16 w 147"/>
                    <a:gd name="T25" fmla="*/ 31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7" h="52">
                      <a:moveTo>
                        <a:pt x="16" y="31"/>
                      </a:moveTo>
                      <a:cubicBezTo>
                        <a:pt x="24" y="29"/>
                        <a:pt x="32" y="27"/>
                        <a:pt x="40" y="34"/>
                      </a:cubicBezTo>
                      <a:cubicBezTo>
                        <a:pt x="36" y="35"/>
                        <a:pt x="32" y="36"/>
                        <a:pt x="31" y="38"/>
                      </a:cubicBezTo>
                      <a:cubicBezTo>
                        <a:pt x="29" y="40"/>
                        <a:pt x="31" y="44"/>
                        <a:pt x="34" y="43"/>
                      </a:cubicBezTo>
                      <a:cubicBezTo>
                        <a:pt x="57" y="38"/>
                        <a:pt x="79" y="52"/>
                        <a:pt x="102" y="48"/>
                      </a:cubicBezTo>
                      <a:cubicBezTo>
                        <a:pt x="117" y="45"/>
                        <a:pt x="125" y="33"/>
                        <a:pt x="137" y="27"/>
                      </a:cubicBezTo>
                      <a:cubicBezTo>
                        <a:pt x="147" y="22"/>
                        <a:pt x="137" y="17"/>
                        <a:pt x="133" y="15"/>
                      </a:cubicBezTo>
                      <a:cubicBezTo>
                        <a:pt x="113" y="4"/>
                        <a:pt x="90" y="18"/>
                        <a:pt x="71" y="4"/>
                      </a:cubicBezTo>
                      <a:cubicBezTo>
                        <a:pt x="70" y="4"/>
                        <a:pt x="66" y="7"/>
                        <a:pt x="66" y="9"/>
                      </a:cubicBezTo>
                      <a:cubicBezTo>
                        <a:pt x="65" y="23"/>
                        <a:pt x="58" y="17"/>
                        <a:pt x="51" y="15"/>
                      </a:cubicBezTo>
                      <a:cubicBezTo>
                        <a:pt x="37" y="13"/>
                        <a:pt x="25" y="0"/>
                        <a:pt x="11" y="11"/>
                      </a:cubicBezTo>
                      <a:cubicBezTo>
                        <a:pt x="7" y="14"/>
                        <a:pt x="0" y="14"/>
                        <a:pt x="2" y="23"/>
                      </a:cubicBezTo>
                      <a:cubicBezTo>
                        <a:pt x="4" y="30"/>
                        <a:pt x="10" y="32"/>
                        <a:pt x="16" y="31"/>
                      </a:cubicBezTo>
                      <a:close/>
                    </a:path>
                  </a:pathLst>
                </a:custGeom>
                <a:solidFill>
                  <a:schemeClr val="accent4"/>
                </a:solidFill>
                <a:ln>
                  <a:noFill/>
                </a:ln>
                <a:effectLst>
                  <a:outerShdw blurRad="190500" dist="127000" dir="2700000" algn="tl" rotWithShape="0">
                    <a:schemeClr val="accent5">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Freeform 64">
                  <a:extLst>
                    <a:ext uri="{FF2B5EF4-FFF2-40B4-BE49-F238E27FC236}">
                      <a16:creationId xmlns:a16="http://schemas.microsoft.com/office/drawing/2014/main" id="{D3F07AA1-87E1-B473-2D8E-2570B94EFAA4}"/>
                    </a:ext>
                  </a:extLst>
                </p:cNvPr>
                <p:cNvSpPr>
                  <a:spLocks/>
                </p:cNvSpPr>
                <p:nvPr/>
              </p:nvSpPr>
              <p:spPr bwMode="auto">
                <a:xfrm>
                  <a:off x="6720205" y="2342197"/>
                  <a:ext cx="114300" cy="153987"/>
                </a:xfrm>
                <a:custGeom>
                  <a:avLst/>
                  <a:gdLst>
                    <a:gd name="T0" fmla="*/ 44 w 73"/>
                    <a:gd name="T1" fmla="*/ 79 h 97"/>
                    <a:gd name="T2" fmla="*/ 60 w 73"/>
                    <a:gd name="T3" fmla="*/ 49 h 97"/>
                    <a:gd name="T4" fmla="*/ 64 w 73"/>
                    <a:gd name="T5" fmla="*/ 33 h 97"/>
                    <a:gd name="T6" fmla="*/ 64 w 73"/>
                    <a:gd name="T7" fmla="*/ 18 h 97"/>
                    <a:gd name="T8" fmla="*/ 33 w 73"/>
                    <a:gd name="T9" fmla="*/ 13 h 97"/>
                    <a:gd name="T10" fmla="*/ 30 w 73"/>
                    <a:gd name="T11" fmla="*/ 25 h 97"/>
                    <a:gd name="T12" fmla="*/ 14 w 73"/>
                    <a:gd name="T13" fmla="*/ 34 h 97"/>
                    <a:gd name="T14" fmla="*/ 5 w 73"/>
                    <a:gd name="T15" fmla="*/ 35 h 97"/>
                    <a:gd name="T16" fmla="*/ 7 w 73"/>
                    <a:gd name="T17" fmla="*/ 50 h 97"/>
                    <a:gd name="T18" fmla="*/ 8 w 73"/>
                    <a:gd name="T19" fmla="*/ 73 h 97"/>
                    <a:gd name="T20" fmla="*/ 4 w 73"/>
                    <a:gd name="T21" fmla="*/ 90 h 97"/>
                    <a:gd name="T22" fmla="*/ 21 w 73"/>
                    <a:gd name="T23" fmla="*/ 91 h 97"/>
                    <a:gd name="T24" fmla="*/ 44 w 73"/>
                    <a:gd name="T25" fmla="*/ 79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3" h="97">
                      <a:moveTo>
                        <a:pt x="44" y="79"/>
                      </a:moveTo>
                      <a:cubicBezTo>
                        <a:pt x="62" y="76"/>
                        <a:pt x="64" y="64"/>
                        <a:pt x="60" y="49"/>
                      </a:cubicBezTo>
                      <a:cubicBezTo>
                        <a:pt x="57" y="41"/>
                        <a:pt x="55" y="37"/>
                        <a:pt x="64" y="33"/>
                      </a:cubicBezTo>
                      <a:cubicBezTo>
                        <a:pt x="73" y="29"/>
                        <a:pt x="67" y="23"/>
                        <a:pt x="64" y="18"/>
                      </a:cubicBezTo>
                      <a:cubicBezTo>
                        <a:pt x="56" y="0"/>
                        <a:pt x="43" y="16"/>
                        <a:pt x="33" y="13"/>
                      </a:cubicBezTo>
                      <a:cubicBezTo>
                        <a:pt x="23" y="11"/>
                        <a:pt x="31" y="20"/>
                        <a:pt x="30" y="25"/>
                      </a:cubicBezTo>
                      <a:cubicBezTo>
                        <a:pt x="28" y="33"/>
                        <a:pt x="23" y="38"/>
                        <a:pt x="14" y="34"/>
                      </a:cubicBezTo>
                      <a:cubicBezTo>
                        <a:pt x="11" y="35"/>
                        <a:pt x="7" y="27"/>
                        <a:pt x="5" y="35"/>
                      </a:cubicBezTo>
                      <a:cubicBezTo>
                        <a:pt x="4" y="40"/>
                        <a:pt x="1" y="48"/>
                        <a:pt x="7" y="50"/>
                      </a:cubicBezTo>
                      <a:cubicBezTo>
                        <a:pt x="28" y="57"/>
                        <a:pt x="13" y="67"/>
                        <a:pt x="8" y="73"/>
                      </a:cubicBezTo>
                      <a:cubicBezTo>
                        <a:pt x="3" y="79"/>
                        <a:pt x="0" y="83"/>
                        <a:pt x="4" y="90"/>
                      </a:cubicBezTo>
                      <a:cubicBezTo>
                        <a:pt x="9" y="97"/>
                        <a:pt x="16" y="95"/>
                        <a:pt x="21" y="91"/>
                      </a:cubicBezTo>
                      <a:cubicBezTo>
                        <a:pt x="28" y="85"/>
                        <a:pt x="36" y="81"/>
                        <a:pt x="44" y="79"/>
                      </a:cubicBezTo>
                      <a:close/>
                    </a:path>
                  </a:pathLst>
                </a:custGeom>
                <a:solidFill>
                  <a:schemeClr val="accent4"/>
                </a:solidFill>
                <a:ln>
                  <a:noFill/>
                </a:ln>
                <a:effectLst>
                  <a:outerShdw blurRad="190500" dist="127000" dir="2700000" algn="tl" rotWithShape="0">
                    <a:schemeClr val="accent5">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Freeform 65">
                  <a:extLst>
                    <a:ext uri="{FF2B5EF4-FFF2-40B4-BE49-F238E27FC236}">
                      <a16:creationId xmlns:a16="http://schemas.microsoft.com/office/drawing/2014/main" id="{21654595-A7AB-CF0B-CD85-F1FDD4E07263}"/>
                    </a:ext>
                  </a:extLst>
                </p:cNvPr>
                <p:cNvSpPr>
                  <a:spLocks/>
                </p:cNvSpPr>
                <p:nvPr/>
              </p:nvSpPr>
              <p:spPr bwMode="auto">
                <a:xfrm>
                  <a:off x="7526655" y="1238885"/>
                  <a:ext cx="85725" cy="77787"/>
                </a:xfrm>
                <a:custGeom>
                  <a:avLst/>
                  <a:gdLst>
                    <a:gd name="T0" fmla="*/ 55 w 55"/>
                    <a:gd name="T1" fmla="*/ 24 h 49"/>
                    <a:gd name="T2" fmla="*/ 1 w 55"/>
                    <a:gd name="T3" fmla="*/ 14 h 49"/>
                    <a:gd name="T4" fmla="*/ 0 w 55"/>
                    <a:gd name="T5" fmla="*/ 33 h 49"/>
                    <a:gd name="T6" fmla="*/ 55 w 55"/>
                    <a:gd name="T7" fmla="*/ 24 h 49"/>
                  </a:gdLst>
                  <a:ahLst/>
                  <a:cxnLst>
                    <a:cxn ang="0">
                      <a:pos x="T0" y="T1"/>
                    </a:cxn>
                    <a:cxn ang="0">
                      <a:pos x="T2" y="T3"/>
                    </a:cxn>
                    <a:cxn ang="0">
                      <a:pos x="T4" y="T5"/>
                    </a:cxn>
                    <a:cxn ang="0">
                      <a:pos x="T6" y="T7"/>
                    </a:cxn>
                  </a:cxnLst>
                  <a:rect l="0" t="0" r="r" b="b"/>
                  <a:pathLst>
                    <a:path w="55" h="49">
                      <a:moveTo>
                        <a:pt x="55" y="24"/>
                      </a:moveTo>
                      <a:cubicBezTo>
                        <a:pt x="38" y="21"/>
                        <a:pt x="23" y="0"/>
                        <a:pt x="1" y="14"/>
                      </a:cubicBezTo>
                      <a:cubicBezTo>
                        <a:pt x="13" y="18"/>
                        <a:pt x="8" y="25"/>
                        <a:pt x="0" y="33"/>
                      </a:cubicBezTo>
                      <a:cubicBezTo>
                        <a:pt x="21" y="33"/>
                        <a:pt x="41" y="49"/>
                        <a:pt x="55" y="24"/>
                      </a:cubicBezTo>
                      <a:close/>
                    </a:path>
                  </a:pathLst>
                </a:custGeom>
                <a:solidFill>
                  <a:schemeClr val="accent4"/>
                </a:solidFill>
                <a:ln>
                  <a:noFill/>
                </a:ln>
                <a:effectLst>
                  <a:outerShdw blurRad="190500" dist="127000" dir="2700000" algn="tl" rotWithShape="0">
                    <a:schemeClr val="accent5">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Freeform 66">
                  <a:extLst>
                    <a:ext uri="{FF2B5EF4-FFF2-40B4-BE49-F238E27FC236}">
                      <a16:creationId xmlns:a16="http://schemas.microsoft.com/office/drawing/2014/main" id="{CED91CB3-8DC4-AB51-D7C5-4080B0E86A63}"/>
                    </a:ext>
                  </a:extLst>
                </p:cNvPr>
                <p:cNvSpPr>
                  <a:spLocks/>
                </p:cNvSpPr>
                <p:nvPr/>
              </p:nvSpPr>
              <p:spPr bwMode="auto">
                <a:xfrm>
                  <a:off x="7194868" y="2866072"/>
                  <a:ext cx="33338" cy="58737"/>
                </a:xfrm>
                <a:custGeom>
                  <a:avLst/>
                  <a:gdLst>
                    <a:gd name="T0" fmla="*/ 13 w 21"/>
                    <a:gd name="T1" fmla="*/ 3 h 38"/>
                    <a:gd name="T2" fmla="*/ 4 w 21"/>
                    <a:gd name="T3" fmla="*/ 12 h 38"/>
                    <a:gd name="T4" fmla="*/ 4 w 21"/>
                    <a:gd name="T5" fmla="*/ 38 h 38"/>
                    <a:gd name="T6" fmla="*/ 20 w 21"/>
                    <a:gd name="T7" fmla="*/ 12 h 38"/>
                    <a:gd name="T8" fmla="*/ 13 w 21"/>
                    <a:gd name="T9" fmla="*/ 3 h 38"/>
                  </a:gdLst>
                  <a:ahLst/>
                  <a:cxnLst>
                    <a:cxn ang="0">
                      <a:pos x="T0" y="T1"/>
                    </a:cxn>
                    <a:cxn ang="0">
                      <a:pos x="T2" y="T3"/>
                    </a:cxn>
                    <a:cxn ang="0">
                      <a:pos x="T4" y="T5"/>
                    </a:cxn>
                    <a:cxn ang="0">
                      <a:pos x="T6" y="T7"/>
                    </a:cxn>
                    <a:cxn ang="0">
                      <a:pos x="T8" y="T9"/>
                    </a:cxn>
                  </a:cxnLst>
                  <a:rect l="0" t="0" r="r" b="b"/>
                  <a:pathLst>
                    <a:path w="21" h="38">
                      <a:moveTo>
                        <a:pt x="13" y="3"/>
                      </a:moveTo>
                      <a:cubicBezTo>
                        <a:pt x="11" y="4"/>
                        <a:pt x="0" y="0"/>
                        <a:pt x="4" y="12"/>
                      </a:cubicBezTo>
                      <a:cubicBezTo>
                        <a:pt x="6" y="20"/>
                        <a:pt x="4" y="29"/>
                        <a:pt x="4" y="38"/>
                      </a:cubicBezTo>
                      <a:cubicBezTo>
                        <a:pt x="18" y="34"/>
                        <a:pt x="17" y="21"/>
                        <a:pt x="20" y="12"/>
                      </a:cubicBezTo>
                      <a:cubicBezTo>
                        <a:pt x="21" y="9"/>
                        <a:pt x="19" y="1"/>
                        <a:pt x="13" y="3"/>
                      </a:cubicBezTo>
                      <a:close/>
                    </a:path>
                  </a:pathLst>
                </a:custGeom>
                <a:solidFill>
                  <a:schemeClr val="accent4"/>
                </a:solidFill>
                <a:ln>
                  <a:noFill/>
                </a:ln>
                <a:effectLst>
                  <a:outerShdw blurRad="190500" dist="127000" dir="2700000" algn="tl" rotWithShape="0">
                    <a:schemeClr val="accent5">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Freeform 67">
                  <a:extLst>
                    <a:ext uri="{FF2B5EF4-FFF2-40B4-BE49-F238E27FC236}">
                      <a16:creationId xmlns:a16="http://schemas.microsoft.com/office/drawing/2014/main" id="{665C75B3-585E-458B-C387-2384752C095A}"/>
                    </a:ext>
                  </a:extLst>
                </p:cNvPr>
                <p:cNvSpPr>
                  <a:spLocks/>
                </p:cNvSpPr>
                <p:nvPr/>
              </p:nvSpPr>
              <p:spPr bwMode="auto">
                <a:xfrm>
                  <a:off x="8920480" y="1594485"/>
                  <a:ext cx="4763" cy="4762"/>
                </a:xfrm>
                <a:custGeom>
                  <a:avLst/>
                  <a:gdLst>
                    <a:gd name="T0" fmla="*/ 2 w 3"/>
                    <a:gd name="T1" fmla="*/ 0 h 3"/>
                    <a:gd name="T2" fmla="*/ 0 w 3"/>
                    <a:gd name="T3" fmla="*/ 3 h 3"/>
                    <a:gd name="T4" fmla="*/ 3 w 3"/>
                    <a:gd name="T5" fmla="*/ 3 h 3"/>
                    <a:gd name="T6" fmla="*/ 2 w 3"/>
                    <a:gd name="T7" fmla="*/ 0 h 3"/>
                  </a:gdLst>
                  <a:ahLst/>
                  <a:cxnLst>
                    <a:cxn ang="0">
                      <a:pos x="T0" y="T1"/>
                    </a:cxn>
                    <a:cxn ang="0">
                      <a:pos x="T2" y="T3"/>
                    </a:cxn>
                    <a:cxn ang="0">
                      <a:pos x="T4" y="T5"/>
                    </a:cxn>
                    <a:cxn ang="0">
                      <a:pos x="T6" y="T7"/>
                    </a:cxn>
                  </a:cxnLst>
                  <a:rect l="0" t="0" r="r" b="b"/>
                  <a:pathLst>
                    <a:path w="3" h="3">
                      <a:moveTo>
                        <a:pt x="2" y="0"/>
                      </a:moveTo>
                      <a:cubicBezTo>
                        <a:pt x="1" y="1"/>
                        <a:pt x="1" y="2"/>
                        <a:pt x="0" y="3"/>
                      </a:cubicBezTo>
                      <a:cubicBezTo>
                        <a:pt x="1" y="3"/>
                        <a:pt x="2" y="3"/>
                        <a:pt x="3" y="3"/>
                      </a:cubicBezTo>
                      <a:cubicBezTo>
                        <a:pt x="2" y="2"/>
                        <a:pt x="2" y="1"/>
                        <a:pt x="2" y="0"/>
                      </a:cubicBezTo>
                      <a:close/>
                    </a:path>
                  </a:pathLst>
                </a:custGeom>
                <a:solidFill>
                  <a:schemeClr val="accent4"/>
                </a:solidFill>
                <a:ln>
                  <a:noFill/>
                </a:ln>
                <a:effectLst>
                  <a:outerShdw blurRad="190500" dist="127000" dir="2700000" algn="tl" rotWithShape="0">
                    <a:schemeClr val="accent5">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grpSp>
        <p:nvGrpSpPr>
          <p:cNvPr id="145" name="!!Chart%1">
            <a:extLst>
              <a:ext uri="{FF2B5EF4-FFF2-40B4-BE49-F238E27FC236}">
                <a16:creationId xmlns:a16="http://schemas.microsoft.com/office/drawing/2014/main" id="{6A009590-9D1C-4052-1BFD-58EAA2817287}"/>
              </a:ext>
            </a:extLst>
          </p:cNvPr>
          <p:cNvGrpSpPr/>
          <p:nvPr/>
        </p:nvGrpSpPr>
        <p:grpSpPr>
          <a:xfrm>
            <a:off x="1667756" y="3598243"/>
            <a:ext cx="1640368" cy="1192818"/>
            <a:chOff x="1954056" y="1982705"/>
            <a:chExt cx="1752002" cy="1273994"/>
          </a:xfrm>
        </p:grpSpPr>
        <p:grpSp>
          <p:nvGrpSpPr>
            <p:cNvPr id="146" name="Group 145">
              <a:extLst>
                <a:ext uri="{FF2B5EF4-FFF2-40B4-BE49-F238E27FC236}">
                  <a16:creationId xmlns:a16="http://schemas.microsoft.com/office/drawing/2014/main" id="{619D8D24-7CF6-839B-700B-288B67C04C7D}"/>
                </a:ext>
              </a:extLst>
            </p:cNvPr>
            <p:cNvGrpSpPr/>
            <p:nvPr/>
          </p:nvGrpSpPr>
          <p:grpSpPr>
            <a:xfrm>
              <a:off x="2216853" y="1982705"/>
              <a:ext cx="1292910" cy="1219322"/>
              <a:chOff x="972245" y="2223684"/>
              <a:chExt cx="1498786" cy="1498786"/>
            </a:xfrm>
          </p:grpSpPr>
          <p:sp>
            <p:nvSpPr>
              <p:cNvPr id="149" name="Rectangle: Rounded Corners 148">
                <a:extLst>
                  <a:ext uri="{FF2B5EF4-FFF2-40B4-BE49-F238E27FC236}">
                    <a16:creationId xmlns:a16="http://schemas.microsoft.com/office/drawing/2014/main" id="{12BFBCB8-EB2F-DDDB-E796-C9484FD57835}"/>
                  </a:ext>
                </a:extLst>
              </p:cNvPr>
              <p:cNvSpPr/>
              <p:nvPr/>
            </p:nvSpPr>
            <p:spPr>
              <a:xfrm>
                <a:off x="972245" y="2223684"/>
                <a:ext cx="1498786" cy="1498786"/>
              </a:xfrm>
              <a:prstGeom prst="roundRect">
                <a:avLst>
                  <a:gd name="adj" fmla="val 4611"/>
                </a:avLst>
              </a:prstGeom>
              <a:solidFill>
                <a:schemeClr val="accent4"/>
              </a:solidFill>
              <a:ln>
                <a:noFill/>
              </a:ln>
              <a:effectLst>
                <a:outerShdw blurRad="190500" dist="127000" dir="13500000" algn="br" rotWithShape="0">
                  <a:schemeClr val="accent6">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a:p>
            </p:txBody>
          </p:sp>
          <p:sp>
            <p:nvSpPr>
              <p:cNvPr id="150" name="Rectangle: Rounded Corners 149">
                <a:extLst>
                  <a:ext uri="{FF2B5EF4-FFF2-40B4-BE49-F238E27FC236}">
                    <a16:creationId xmlns:a16="http://schemas.microsoft.com/office/drawing/2014/main" id="{9D30BE5C-10CC-9117-F279-8CA9929E9429}"/>
                  </a:ext>
                </a:extLst>
              </p:cNvPr>
              <p:cNvSpPr/>
              <p:nvPr/>
            </p:nvSpPr>
            <p:spPr>
              <a:xfrm>
                <a:off x="972245" y="2223684"/>
                <a:ext cx="1498786" cy="1498786"/>
              </a:xfrm>
              <a:prstGeom prst="roundRect">
                <a:avLst>
                  <a:gd name="adj" fmla="val 4611"/>
                </a:avLst>
              </a:prstGeom>
              <a:solidFill>
                <a:schemeClr val="accent4"/>
              </a:solidFill>
              <a:ln>
                <a:noFill/>
              </a:ln>
              <a:effectLst>
                <a:outerShdw blurRad="190500" dist="127000" dir="2700000" algn="tl" rotWithShape="0">
                  <a:schemeClr val="accent5">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a:p>
            </p:txBody>
          </p:sp>
        </p:grpSp>
        <p:graphicFrame>
          <p:nvGraphicFramePr>
            <p:cNvPr id="147" name="Chart 146">
              <a:extLst>
                <a:ext uri="{FF2B5EF4-FFF2-40B4-BE49-F238E27FC236}">
                  <a16:creationId xmlns:a16="http://schemas.microsoft.com/office/drawing/2014/main" id="{ED76AED7-F5C2-4C8B-A4B4-1EF2DB05C697}"/>
                </a:ext>
              </a:extLst>
            </p:cNvPr>
            <p:cNvGraphicFramePr/>
            <p:nvPr>
              <p:extLst>
                <p:ext uri="{D42A27DB-BD31-4B8C-83A1-F6EECF244321}">
                  <p14:modId xmlns:p14="http://schemas.microsoft.com/office/powerpoint/2010/main" val="855987504"/>
                </p:ext>
              </p:extLst>
            </p:nvPr>
          </p:nvGraphicFramePr>
          <p:xfrm>
            <a:off x="1954056" y="2005199"/>
            <a:ext cx="1752002" cy="1251500"/>
          </p:xfrm>
          <a:graphic>
            <a:graphicData uri="http://schemas.openxmlformats.org/drawingml/2006/chart">
              <c:chart xmlns:c="http://schemas.openxmlformats.org/drawingml/2006/chart" xmlns:r="http://schemas.openxmlformats.org/officeDocument/2006/relationships" r:id="rId2"/>
            </a:graphicData>
          </a:graphic>
        </p:graphicFrame>
        <p:sp>
          <p:nvSpPr>
            <p:cNvPr id="148" name="Oval 147">
              <a:extLst>
                <a:ext uri="{FF2B5EF4-FFF2-40B4-BE49-F238E27FC236}">
                  <a16:creationId xmlns:a16="http://schemas.microsoft.com/office/drawing/2014/main" id="{130794F3-8193-6925-13A0-1CA1A79F9A17}"/>
                </a:ext>
              </a:extLst>
            </p:cNvPr>
            <p:cNvSpPr/>
            <p:nvPr/>
          </p:nvSpPr>
          <p:spPr>
            <a:xfrm>
              <a:off x="2462672" y="2263564"/>
              <a:ext cx="734770" cy="734770"/>
            </a:xfrm>
            <a:prstGeom prst="ellipse">
              <a:avLst/>
            </a:prstGeom>
            <a:gradFill flip="none" rotWithShape="1">
              <a:gsLst>
                <a:gs pos="50000">
                  <a:schemeClr val="accent4"/>
                </a:gs>
                <a:gs pos="0">
                  <a:schemeClr val="accent6"/>
                </a:gs>
                <a:gs pos="100000">
                  <a:schemeClr val="accent4"/>
                </a:gs>
              </a:gsLst>
              <a:lin ang="13500000" scaled="1"/>
              <a:tileRect/>
            </a:gradFill>
            <a:ln>
              <a:noFill/>
            </a:ln>
            <a:effectLst>
              <a:innerShdw blurRad="101600" dist="76200" dir="13500000">
                <a:schemeClr val="accent5">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b="1">
                  <a:solidFill>
                    <a:schemeClr val="accent5">
                      <a:lumMod val="75000"/>
                    </a:schemeClr>
                  </a:solidFill>
                </a:rPr>
                <a:t>70%</a:t>
              </a:r>
              <a:endParaRPr lang="en-US" sz="1100" b="1">
                <a:solidFill>
                  <a:schemeClr val="accent5">
                    <a:lumMod val="75000"/>
                  </a:schemeClr>
                </a:solidFill>
              </a:endParaRPr>
            </a:p>
          </p:txBody>
        </p:sp>
      </p:grpSp>
      <p:grpSp>
        <p:nvGrpSpPr>
          <p:cNvPr id="151" name="!!Chart%2">
            <a:extLst>
              <a:ext uri="{FF2B5EF4-FFF2-40B4-BE49-F238E27FC236}">
                <a16:creationId xmlns:a16="http://schemas.microsoft.com/office/drawing/2014/main" id="{82D40C76-5AA8-AC68-E70B-5A5EBE860849}"/>
              </a:ext>
            </a:extLst>
          </p:cNvPr>
          <p:cNvGrpSpPr/>
          <p:nvPr/>
        </p:nvGrpSpPr>
        <p:grpSpPr>
          <a:xfrm>
            <a:off x="6029707" y="4465052"/>
            <a:ext cx="1640368" cy="1192818"/>
            <a:chOff x="6342820" y="3821034"/>
            <a:chExt cx="1640368" cy="1192818"/>
          </a:xfrm>
        </p:grpSpPr>
        <p:grpSp>
          <p:nvGrpSpPr>
            <p:cNvPr id="152" name="Group 151">
              <a:extLst>
                <a:ext uri="{FF2B5EF4-FFF2-40B4-BE49-F238E27FC236}">
                  <a16:creationId xmlns:a16="http://schemas.microsoft.com/office/drawing/2014/main" id="{CBE72B72-CCCE-0559-D215-7AD4393863FD}"/>
                </a:ext>
              </a:extLst>
            </p:cNvPr>
            <p:cNvGrpSpPr/>
            <p:nvPr/>
          </p:nvGrpSpPr>
          <p:grpSpPr>
            <a:xfrm>
              <a:off x="6588872" y="3821034"/>
              <a:ext cx="1210528" cy="1141630"/>
              <a:chOff x="972245" y="2223684"/>
              <a:chExt cx="1498786" cy="1498786"/>
            </a:xfrm>
          </p:grpSpPr>
          <p:sp>
            <p:nvSpPr>
              <p:cNvPr id="155" name="Rectangle: Rounded Corners 154">
                <a:extLst>
                  <a:ext uri="{FF2B5EF4-FFF2-40B4-BE49-F238E27FC236}">
                    <a16:creationId xmlns:a16="http://schemas.microsoft.com/office/drawing/2014/main" id="{4D85885E-A0AB-B8C0-DC49-A728A4B149CD}"/>
                  </a:ext>
                </a:extLst>
              </p:cNvPr>
              <p:cNvSpPr/>
              <p:nvPr/>
            </p:nvSpPr>
            <p:spPr>
              <a:xfrm>
                <a:off x="972245" y="2223684"/>
                <a:ext cx="1498786" cy="1498786"/>
              </a:xfrm>
              <a:prstGeom prst="roundRect">
                <a:avLst>
                  <a:gd name="adj" fmla="val 4611"/>
                </a:avLst>
              </a:prstGeom>
              <a:solidFill>
                <a:schemeClr val="accent4"/>
              </a:solidFill>
              <a:ln>
                <a:noFill/>
              </a:ln>
              <a:effectLst>
                <a:outerShdw blurRad="190500" dist="127000" dir="13500000" algn="br" rotWithShape="0">
                  <a:schemeClr val="accent6">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a:p>
            </p:txBody>
          </p:sp>
          <p:sp>
            <p:nvSpPr>
              <p:cNvPr id="156" name="Rectangle: Rounded Corners 155">
                <a:extLst>
                  <a:ext uri="{FF2B5EF4-FFF2-40B4-BE49-F238E27FC236}">
                    <a16:creationId xmlns:a16="http://schemas.microsoft.com/office/drawing/2014/main" id="{EB4DE0F7-9C9F-C8D9-CF7C-BC849B0D14F9}"/>
                  </a:ext>
                </a:extLst>
              </p:cNvPr>
              <p:cNvSpPr/>
              <p:nvPr/>
            </p:nvSpPr>
            <p:spPr>
              <a:xfrm>
                <a:off x="972245" y="2223684"/>
                <a:ext cx="1498786" cy="1498786"/>
              </a:xfrm>
              <a:prstGeom prst="roundRect">
                <a:avLst>
                  <a:gd name="adj" fmla="val 4611"/>
                </a:avLst>
              </a:prstGeom>
              <a:solidFill>
                <a:schemeClr val="accent4"/>
              </a:solidFill>
              <a:ln>
                <a:noFill/>
              </a:ln>
              <a:effectLst>
                <a:outerShdw blurRad="190500" dist="127000" dir="2700000" algn="tl" rotWithShape="0">
                  <a:schemeClr val="accent5">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a:p>
            </p:txBody>
          </p:sp>
        </p:grpSp>
        <p:graphicFrame>
          <p:nvGraphicFramePr>
            <p:cNvPr id="153" name="Chart 152">
              <a:extLst>
                <a:ext uri="{FF2B5EF4-FFF2-40B4-BE49-F238E27FC236}">
                  <a16:creationId xmlns:a16="http://schemas.microsoft.com/office/drawing/2014/main" id="{96C34D9A-1CB0-8CF0-B906-8D2FA01EDBC6}"/>
                </a:ext>
              </a:extLst>
            </p:cNvPr>
            <p:cNvGraphicFramePr/>
            <p:nvPr>
              <p:extLst>
                <p:ext uri="{D42A27DB-BD31-4B8C-83A1-F6EECF244321}">
                  <p14:modId xmlns:p14="http://schemas.microsoft.com/office/powerpoint/2010/main" val="1798669207"/>
                </p:ext>
              </p:extLst>
            </p:nvPr>
          </p:nvGraphicFramePr>
          <p:xfrm>
            <a:off x="6342820" y="3842095"/>
            <a:ext cx="1640368" cy="1171757"/>
          </p:xfrm>
          <a:graphic>
            <a:graphicData uri="http://schemas.openxmlformats.org/drawingml/2006/chart">
              <c:chart xmlns:c="http://schemas.openxmlformats.org/drawingml/2006/chart" xmlns:r="http://schemas.openxmlformats.org/officeDocument/2006/relationships" r:id="rId3"/>
            </a:graphicData>
          </a:graphic>
        </p:graphicFrame>
        <p:sp>
          <p:nvSpPr>
            <p:cNvPr id="154" name="Oval 153">
              <a:extLst>
                <a:ext uri="{FF2B5EF4-FFF2-40B4-BE49-F238E27FC236}">
                  <a16:creationId xmlns:a16="http://schemas.microsoft.com/office/drawing/2014/main" id="{77CF3B3B-9FAA-1D0A-560A-FCBDD9AC5348}"/>
                </a:ext>
              </a:extLst>
            </p:cNvPr>
            <p:cNvSpPr/>
            <p:nvPr/>
          </p:nvSpPr>
          <p:spPr>
            <a:xfrm>
              <a:off x="6819028" y="4083997"/>
              <a:ext cx="687952" cy="687952"/>
            </a:xfrm>
            <a:prstGeom prst="ellipse">
              <a:avLst/>
            </a:prstGeom>
            <a:gradFill flip="none" rotWithShape="1">
              <a:gsLst>
                <a:gs pos="50000">
                  <a:schemeClr val="accent4"/>
                </a:gs>
                <a:gs pos="0">
                  <a:schemeClr val="accent6"/>
                </a:gs>
                <a:gs pos="100000">
                  <a:schemeClr val="accent4"/>
                </a:gs>
              </a:gsLst>
              <a:lin ang="13500000" scaled="1"/>
              <a:tileRect/>
            </a:gradFill>
            <a:ln>
              <a:noFill/>
            </a:ln>
            <a:effectLst>
              <a:innerShdw blurRad="101600" dist="76200" dir="13500000">
                <a:schemeClr val="accent5">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b="1">
                  <a:solidFill>
                    <a:schemeClr val="accent5">
                      <a:lumMod val="75000"/>
                    </a:schemeClr>
                  </a:solidFill>
                </a:rPr>
                <a:t>55%</a:t>
              </a:r>
            </a:p>
          </p:txBody>
        </p:sp>
      </p:grpSp>
      <p:grpSp>
        <p:nvGrpSpPr>
          <p:cNvPr id="157" name="!!Chart%3">
            <a:extLst>
              <a:ext uri="{FF2B5EF4-FFF2-40B4-BE49-F238E27FC236}">
                <a16:creationId xmlns:a16="http://schemas.microsoft.com/office/drawing/2014/main" id="{8AB95071-023D-F487-DAF9-59E4C2251FA6}"/>
              </a:ext>
            </a:extLst>
          </p:cNvPr>
          <p:cNvGrpSpPr/>
          <p:nvPr/>
        </p:nvGrpSpPr>
        <p:grpSpPr>
          <a:xfrm>
            <a:off x="8161539" y="1755766"/>
            <a:ext cx="1640368" cy="1192818"/>
            <a:chOff x="7624652" y="1768522"/>
            <a:chExt cx="1640368" cy="1192818"/>
          </a:xfrm>
        </p:grpSpPr>
        <p:grpSp>
          <p:nvGrpSpPr>
            <p:cNvPr id="158" name="Group 157">
              <a:extLst>
                <a:ext uri="{FF2B5EF4-FFF2-40B4-BE49-F238E27FC236}">
                  <a16:creationId xmlns:a16="http://schemas.microsoft.com/office/drawing/2014/main" id="{04FCCBAB-2859-86AA-D5D8-EDBCF196221D}"/>
                </a:ext>
              </a:extLst>
            </p:cNvPr>
            <p:cNvGrpSpPr/>
            <p:nvPr/>
          </p:nvGrpSpPr>
          <p:grpSpPr>
            <a:xfrm>
              <a:off x="7870704" y="1768522"/>
              <a:ext cx="1210528" cy="1141630"/>
              <a:chOff x="972245" y="2223684"/>
              <a:chExt cx="1498786" cy="1498786"/>
            </a:xfrm>
          </p:grpSpPr>
          <p:sp>
            <p:nvSpPr>
              <p:cNvPr id="161" name="Rectangle: Rounded Corners 160">
                <a:extLst>
                  <a:ext uri="{FF2B5EF4-FFF2-40B4-BE49-F238E27FC236}">
                    <a16:creationId xmlns:a16="http://schemas.microsoft.com/office/drawing/2014/main" id="{865075ED-2675-0A45-BA1B-55AB5CA59C81}"/>
                  </a:ext>
                </a:extLst>
              </p:cNvPr>
              <p:cNvSpPr/>
              <p:nvPr/>
            </p:nvSpPr>
            <p:spPr>
              <a:xfrm>
                <a:off x="972245" y="2223684"/>
                <a:ext cx="1498786" cy="1498786"/>
              </a:xfrm>
              <a:prstGeom prst="roundRect">
                <a:avLst>
                  <a:gd name="adj" fmla="val 4611"/>
                </a:avLst>
              </a:prstGeom>
              <a:solidFill>
                <a:schemeClr val="accent4"/>
              </a:solidFill>
              <a:ln>
                <a:noFill/>
              </a:ln>
              <a:effectLst>
                <a:outerShdw blurRad="190500" dist="127000" dir="13500000" algn="br" rotWithShape="0">
                  <a:schemeClr val="accent6">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a:p>
            </p:txBody>
          </p:sp>
          <p:sp>
            <p:nvSpPr>
              <p:cNvPr id="162" name="Rectangle: Rounded Corners 161">
                <a:extLst>
                  <a:ext uri="{FF2B5EF4-FFF2-40B4-BE49-F238E27FC236}">
                    <a16:creationId xmlns:a16="http://schemas.microsoft.com/office/drawing/2014/main" id="{E69FB0A6-B0B3-2134-E6E4-957BFC40C78A}"/>
                  </a:ext>
                </a:extLst>
              </p:cNvPr>
              <p:cNvSpPr/>
              <p:nvPr/>
            </p:nvSpPr>
            <p:spPr>
              <a:xfrm>
                <a:off x="972245" y="2223684"/>
                <a:ext cx="1498786" cy="1498786"/>
              </a:xfrm>
              <a:prstGeom prst="roundRect">
                <a:avLst>
                  <a:gd name="adj" fmla="val 4611"/>
                </a:avLst>
              </a:prstGeom>
              <a:solidFill>
                <a:schemeClr val="accent4"/>
              </a:solidFill>
              <a:ln>
                <a:noFill/>
              </a:ln>
              <a:effectLst>
                <a:outerShdw blurRad="190500" dist="127000" dir="2700000" algn="tl" rotWithShape="0">
                  <a:schemeClr val="accent5">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a:p>
            </p:txBody>
          </p:sp>
        </p:grpSp>
        <p:graphicFrame>
          <p:nvGraphicFramePr>
            <p:cNvPr id="159" name="Chart 158">
              <a:extLst>
                <a:ext uri="{FF2B5EF4-FFF2-40B4-BE49-F238E27FC236}">
                  <a16:creationId xmlns:a16="http://schemas.microsoft.com/office/drawing/2014/main" id="{C58C0A93-EE2C-8CD4-96FC-93A92331683E}"/>
                </a:ext>
              </a:extLst>
            </p:cNvPr>
            <p:cNvGraphicFramePr/>
            <p:nvPr>
              <p:extLst>
                <p:ext uri="{D42A27DB-BD31-4B8C-83A1-F6EECF244321}">
                  <p14:modId xmlns:p14="http://schemas.microsoft.com/office/powerpoint/2010/main" val="4049407129"/>
                </p:ext>
              </p:extLst>
            </p:nvPr>
          </p:nvGraphicFramePr>
          <p:xfrm>
            <a:off x="7624652" y="1789583"/>
            <a:ext cx="1640368" cy="1171757"/>
          </p:xfrm>
          <a:graphic>
            <a:graphicData uri="http://schemas.openxmlformats.org/drawingml/2006/chart">
              <c:chart xmlns:c="http://schemas.openxmlformats.org/drawingml/2006/chart" xmlns:r="http://schemas.openxmlformats.org/officeDocument/2006/relationships" r:id="rId4"/>
            </a:graphicData>
          </a:graphic>
        </p:graphicFrame>
        <p:sp>
          <p:nvSpPr>
            <p:cNvPr id="160" name="Oval 159">
              <a:extLst>
                <a:ext uri="{FF2B5EF4-FFF2-40B4-BE49-F238E27FC236}">
                  <a16:creationId xmlns:a16="http://schemas.microsoft.com/office/drawing/2014/main" id="{AAE09CD8-55D8-C94A-9017-32A7A11CF4BC}"/>
                </a:ext>
              </a:extLst>
            </p:cNvPr>
            <p:cNvSpPr/>
            <p:nvPr/>
          </p:nvSpPr>
          <p:spPr>
            <a:xfrm>
              <a:off x="8100860" y="2031485"/>
              <a:ext cx="687952" cy="687952"/>
            </a:xfrm>
            <a:prstGeom prst="ellipse">
              <a:avLst/>
            </a:prstGeom>
            <a:gradFill flip="none" rotWithShape="1">
              <a:gsLst>
                <a:gs pos="50000">
                  <a:schemeClr val="accent4"/>
                </a:gs>
                <a:gs pos="0">
                  <a:schemeClr val="accent6"/>
                </a:gs>
                <a:gs pos="100000">
                  <a:schemeClr val="accent4"/>
                </a:gs>
              </a:gsLst>
              <a:lin ang="13500000" scaled="1"/>
              <a:tileRect/>
            </a:gradFill>
            <a:ln>
              <a:noFill/>
            </a:ln>
            <a:effectLst>
              <a:innerShdw blurRad="101600" dist="76200" dir="13500000">
                <a:schemeClr val="accent5">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b="1">
                  <a:solidFill>
                    <a:schemeClr val="accent5">
                      <a:lumMod val="75000"/>
                    </a:schemeClr>
                  </a:solidFill>
                </a:rPr>
                <a:t>35%</a:t>
              </a:r>
              <a:endParaRPr lang="en-US" sz="1100" b="1">
                <a:solidFill>
                  <a:schemeClr val="accent5">
                    <a:lumMod val="75000"/>
                  </a:schemeClr>
                </a:solidFill>
              </a:endParaRPr>
            </a:p>
          </p:txBody>
        </p:sp>
      </p:grpSp>
    </p:spTree>
    <p:extLst>
      <p:ext uri="{BB962C8B-B14F-4D97-AF65-F5344CB8AC3E}">
        <p14:creationId xmlns:p14="http://schemas.microsoft.com/office/powerpoint/2010/main" val="1850314848"/>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35" presetClass="path" presetSubtype="0" accel="50000" decel="50000" fill="hold" grpId="1" nodeType="withEffect">
                                  <p:stCondLst>
                                    <p:cond delay="0"/>
                                  </p:stCondLst>
                                  <p:childTnLst>
                                    <p:animMotion origin="layout" path="M 0.0737 -7.40741E-7 L 0 -7.40741E-7 " pathEditMode="relative" rAng="0" ptsTypes="AA">
                                      <p:cBhvr>
                                        <p:cTn id="9" dur="750" fill="hold"/>
                                        <p:tgtEl>
                                          <p:spTgt spid="2"/>
                                        </p:tgtEl>
                                        <p:attrNameLst>
                                          <p:attrName>ppt_x</p:attrName>
                                          <p:attrName>ppt_y</p:attrName>
                                        </p:attrNameLst>
                                      </p:cBhvr>
                                      <p:rCtr x="-3685" y="0"/>
                                    </p:animMotion>
                                  </p:childTnLst>
                                </p:cTn>
                              </p:par>
                              <p:par>
                                <p:cTn id="10" presetID="10"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35" presetClass="path" presetSubtype="0" accel="50000" decel="50000" fill="hold" grpId="1" nodeType="withEffect">
                                  <p:stCondLst>
                                    <p:cond delay="0"/>
                                  </p:stCondLst>
                                  <p:childTnLst>
                                    <p:animMotion origin="layout" path="M 0.0737 4.44444E-6 L 0 4.44444E-6 " pathEditMode="relative" rAng="0" ptsTypes="AA">
                                      <p:cBhvr>
                                        <p:cTn id="14" dur="750" fill="hold"/>
                                        <p:tgtEl>
                                          <p:spTgt spid="3"/>
                                        </p:tgtEl>
                                        <p:attrNameLst>
                                          <p:attrName>ppt_x</p:attrName>
                                          <p:attrName>ppt_y</p:attrName>
                                        </p:attrNameLst>
                                      </p:cBhvr>
                                      <p:rCtr x="-3685" y="0"/>
                                    </p:animMotion>
                                  </p:childTnLst>
                                </p:cTn>
                              </p:par>
                              <p:par>
                                <p:cTn id="15" presetID="22" presetClass="entr" presetSubtype="8" fill="hold" nodeType="withEffect">
                                  <p:stCondLst>
                                    <p:cond delay="250"/>
                                  </p:stCondLst>
                                  <p:childTnLst>
                                    <p:set>
                                      <p:cBhvr>
                                        <p:cTn id="16" dur="1" fill="hold">
                                          <p:stCondLst>
                                            <p:cond delay="0"/>
                                          </p:stCondLst>
                                        </p:cTn>
                                        <p:tgtEl>
                                          <p:spTgt spid="4"/>
                                        </p:tgtEl>
                                        <p:attrNameLst>
                                          <p:attrName>style.visibility</p:attrName>
                                        </p:attrNameLst>
                                      </p:cBhvr>
                                      <p:to>
                                        <p:strVal val="visible"/>
                                      </p:to>
                                    </p:set>
                                    <p:animEffect transition="in" filter="wipe(left)">
                                      <p:cBhvr>
                                        <p:cTn id="17" dur="1300"/>
                                        <p:tgtEl>
                                          <p:spTgt spid="4"/>
                                        </p:tgtEl>
                                      </p:cBhvr>
                                    </p:animEffect>
                                  </p:childTnLst>
                                </p:cTn>
                              </p:par>
                              <p:par>
                                <p:cTn id="18" presetID="6" presetClass="emph" presetSubtype="0" fill="hold" nodeType="withEffect">
                                  <p:stCondLst>
                                    <p:cond delay="250"/>
                                  </p:stCondLst>
                                  <p:childTnLst>
                                    <p:animScale>
                                      <p:cBhvr>
                                        <p:cTn id="19" dur="1300" fill="hold"/>
                                        <p:tgtEl>
                                          <p:spTgt spid="4"/>
                                        </p:tgtEl>
                                      </p:cBhvr>
                                      <p:by x="105000" y="105000"/>
                                    </p:animScale>
                                  </p:childTnLst>
                                </p:cTn>
                              </p:par>
                              <p:par>
                                <p:cTn id="20" presetID="49" presetClass="entr" presetSubtype="0" decel="100000" fill="hold" nodeType="withEffect">
                                  <p:stCondLst>
                                    <p:cond delay="400"/>
                                  </p:stCondLst>
                                  <p:childTnLst>
                                    <p:set>
                                      <p:cBhvr>
                                        <p:cTn id="21" dur="1" fill="hold">
                                          <p:stCondLst>
                                            <p:cond delay="0"/>
                                          </p:stCondLst>
                                        </p:cTn>
                                        <p:tgtEl>
                                          <p:spTgt spid="145"/>
                                        </p:tgtEl>
                                        <p:attrNameLst>
                                          <p:attrName>style.visibility</p:attrName>
                                        </p:attrNameLst>
                                      </p:cBhvr>
                                      <p:to>
                                        <p:strVal val="visible"/>
                                      </p:to>
                                    </p:set>
                                    <p:anim calcmode="lin" valueType="num">
                                      <p:cBhvr>
                                        <p:cTn id="22" dur="500" fill="hold"/>
                                        <p:tgtEl>
                                          <p:spTgt spid="145"/>
                                        </p:tgtEl>
                                        <p:attrNameLst>
                                          <p:attrName>ppt_w</p:attrName>
                                        </p:attrNameLst>
                                      </p:cBhvr>
                                      <p:tavLst>
                                        <p:tav tm="0">
                                          <p:val>
                                            <p:fltVal val="0"/>
                                          </p:val>
                                        </p:tav>
                                        <p:tav tm="100000">
                                          <p:val>
                                            <p:strVal val="#ppt_w"/>
                                          </p:val>
                                        </p:tav>
                                      </p:tavLst>
                                    </p:anim>
                                    <p:anim calcmode="lin" valueType="num">
                                      <p:cBhvr>
                                        <p:cTn id="23" dur="500" fill="hold"/>
                                        <p:tgtEl>
                                          <p:spTgt spid="145"/>
                                        </p:tgtEl>
                                        <p:attrNameLst>
                                          <p:attrName>ppt_h</p:attrName>
                                        </p:attrNameLst>
                                      </p:cBhvr>
                                      <p:tavLst>
                                        <p:tav tm="0">
                                          <p:val>
                                            <p:fltVal val="0"/>
                                          </p:val>
                                        </p:tav>
                                        <p:tav tm="100000">
                                          <p:val>
                                            <p:strVal val="#ppt_h"/>
                                          </p:val>
                                        </p:tav>
                                      </p:tavLst>
                                    </p:anim>
                                    <p:anim calcmode="lin" valueType="num">
                                      <p:cBhvr>
                                        <p:cTn id="24" dur="500" fill="hold"/>
                                        <p:tgtEl>
                                          <p:spTgt spid="145"/>
                                        </p:tgtEl>
                                        <p:attrNameLst>
                                          <p:attrName>style.rotation</p:attrName>
                                        </p:attrNameLst>
                                      </p:cBhvr>
                                      <p:tavLst>
                                        <p:tav tm="0">
                                          <p:val>
                                            <p:fltVal val="360"/>
                                          </p:val>
                                        </p:tav>
                                        <p:tav tm="100000">
                                          <p:val>
                                            <p:fltVal val="0"/>
                                          </p:val>
                                        </p:tav>
                                      </p:tavLst>
                                    </p:anim>
                                    <p:animEffect transition="in" filter="fade">
                                      <p:cBhvr>
                                        <p:cTn id="25" dur="500"/>
                                        <p:tgtEl>
                                          <p:spTgt spid="145"/>
                                        </p:tgtEl>
                                      </p:cBhvr>
                                    </p:animEffect>
                                  </p:childTnLst>
                                </p:cTn>
                              </p:par>
                              <p:par>
                                <p:cTn id="26" presetID="35" presetClass="path" presetSubtype="0" accel="50000" decel="50000" fill="hold" nodeType="withEffect">
                                  <p:stCondLst>
                                    <p:cond delay="400"/>
                                  </p:stCondLst>
                                  <p:childTnLst>
                                    <p:animMotion origin="layout" path="M -0.06758 -4.07407E-6 L 3.54167E-6 -4.07407E-6 " pathEditMode="relative" rAng="0" ptsTypes="AA">
                                      <p:cBhvr>
                                        <p:cTn id="27" dur="750" fill="hold"/>
                                        <p:tgtEl>
                                          <p:spTgt spid="145"/>
                                        </p:tgtEl>
                                        <p:attrNameLst>
                                          <p:attrName>ppt_x</p:attrName>
                                          <p:attrName>ppt_y</p:attrName>
                                        </p:attrNameLst>
                                      </p:cBhvr>
                                      <p:rCtr x="3372" y="0"/>
                                    </p:animMotion>
                                  </p:childTnLst>
                                </p:cTn>
                              </p:par>
                              <p:par>
                                <p:cTn id="28" presetID="49" presetClass="entr" presetSubtype="0" decel="100000" fill="hold" nodeType="withEffect">
                                  <p:stCondLst>
                                    <p:cond delay="800"/>
                                  </p:stCondLst>
                                  <p:childTnLst>
                                    <p:set>
                                      <p:cBhvr>
                                        <p:cTn id="29" dur="1" fill="hold">
                                          <p:stCondLst>
                                            <p:cond delay="0"/>
                                          </p:stCondLst>
                                        </p:cTn>
                                        <p:tgtEl>
                                          <p:spTgt spid="151"/>
                                        </p:tgtEl>
                                        <p:attrNameLst>
                                          <p:attrName>style.visibility</p:attrName>
                                        </p:attrNameLst>
                                      </p:cBhvr>
                                      <p:to>
                                        <p:strVal val="visible"/>
                                      </p:to>
                                    </p:set>
                                    <p:anim calcmode="lin" valueType="num">
                                      <p:cBhvr>
                                        <p:cTn id="30" dur="500" fill="hold"/>
                                        <p:tgtEl>
                                          <p:spTgt spid="151"/>
                                        </p:tgtEl>
                                        <p:attrNameLst>
                                          <p:attrName>ppt_w</p:attrName>
                                        </p:attrNameLst>
                                      </p:cBhvr>
                                      <p:tavLst>
                                        <p:tav tm="0">
                                          <p:val>
                                            <p:fltVal val="0"/>
                                          </p:val>
                                        </p:tav>
                                        <p:tav tm="100000">
                                          <p:val>
                                            <p:strVal val="#ppt_w"/>
                                          </p:val>
                                        </p:tav>
                                      </p:tavLst>
                                    </p:anim>
                                    <p:anim calcmode="lin" valueType="num">
                                      <p:cBhvr>
                                        <p:cTn id="31" dur="500" fill="hold"/>
                                        <p:tgtEl>
                                          <p:spTgt spid="151"/>
                                        </p:tgtEl>
                                        <p:attrNameLst>
                                          <p:attrName>ppt_h</p:attrName>
                                        </p:attrNameLst>
                                      </p:cBhvr>
                                      <p:tavLst>
                                        <p:tav tm="0">
                                          <p:val>
                                            <p:fltVal val="0"/>
                                          </p:val>
                                        </p:tav>
                                        <p:tav tm="100000">
                                          <p:val>
                                            <p:strVal val="#ppt_h"/>
                                          </p:val>
                                        </p:tav>
                                      </p:tavLst>
                                    </p:anim>
                                    <p:anim calcmode="lin" valueType="num">
                                      <p:cBhvr>
                                        <p:cTn id="32" dur="500" fill="hold"/>
                                        <p:tgtEl>
                                          <p:spTgt spid="151"/>
                                        </p:tgtEl>
                                        <p:attrNameLst>
                                          <p:attrName>style.rotation</p:attrName>
                                        </p:attrNameLst>
                                      </p:cBhvr>
                                      <p:tavLst>
                                        <p:tav tm="0">
                                          <p:val>
                                            <p:fltVal val="360"/>
                                          </p:val>
                                        </p:tav>
                                        <p:tav tm="100000">
                                          <p:val>
                                            <p:fltVal val="0"/>
                                          </p:val>
                                        </p:tav>
                                      </p:tavLst>
                                    </p:anim>
                                    <p:animEffect transition="in" filter="fade">
                                      <p:cBhvr>
                                        <p:cTn id="33" dur="500"/>
                                        <p:tgtEl>
                                          <p:spTgt spid="151"/>
                                        </p:tgtEl>
                                      </p:cBhvr>
                                    </p:animEffect>
                                  </p:childTnLst>
                                </p:cTn>
                              </p:par>
                              <p:par>
                                <p:cTn id="34" presetID="35" presetClass="path" presetSubtype="0" accel="50000" decel="50000" fill="hold" nodeType="withEffect">
                                  <p:stCondLst>
                                    <p:cond delay="800"/>
                                  </p:stCondLst>
                                  <p:childTnLst>
                                    <p:animMotion origin="layout" path="M -0.06758 -2.96296E-6 L 1.04167E-6 -2.96296E-6 " pathEditMode="relative" rAng="0" ptsTypes="AA">
                                      <p:cBhvr>
                                        <p:cTn id="35" dur="750" fill="hold"/>
                                        <p:tgtEl>
                                          <p:spTgt spid="151"/>
                                        </p:tgtEl>
                                        <p:attrNameLst>
                                          <p:attrName>ppt_x</p:attrName>
                                          <p:attrName>ppt_y</p:attrName>
                                        </p:attrNameLst>
                                      </p:cBhvr>
                                      <p:rCtr x="3372" y="0"/>
                                    </p:animMotion>
                                  </p:childTnLst>
                                </p:cTn>
                              </p:par>
                              <p:par>
                                <p:cTn id="36" presetID="49" presetClass="entr" presetSubtype="0" decel="100000" fill="hold" nodeType="withEffect">
                                  <p:stCondLst>
                                    <p:cond delay="1200"/>
                                  </p:stCondLst>
                                  <p:childTnLst>
                                    <p:set>
                                      <p:cBhvr>
                                        <p:cTn id="37" dur="1" fill="hold">
                                          <p:stCondLst>
                                            <p:cond delay="0"/>
                                          </p:stCondLst>
                                        </p:cTn>
                                        <p:tgtEl>
                                          <p:spTgt spid="157"/>
                                        </p:tgtEl>
                                        <p:attrNameLst>
                                          <p:attrName>style.visibility</p:attrName>
                                        </p:attrNameLst>
                                      </p:cBhvr>
                                      <p:to>
                                        <p:strVal val="visible"/>
                                      </p:to>
                                    </p:set>
                                    <p:anim calcmode="lin" valueType="num">
                                      <p:cBhvr>
                                        <p:cTn id="38" dur="500" fill="hold"/>
                                        <p:tgtEl>
                                          <p:spTgt spid="157"/>
                                        </p:tgtEl>
                                        <p:attrNameLst>
                                          <p:attrName>ppt_w</p:attrName>
                                        </p:attrNameLst>
                                      </p:cBhvr>
                                      <p:tavLst>
                                        <p:tav tm="0">
                                          <p:val>
                                            <p:fltVal val="0"/>
                                          </p:val>
                                        </p:tav>
                                        <p:tav tm="100000">
                                          <p:val>
                                            <p:strVal val="#ppt_w"/>
                                          </p:val>
                                        </p:tav>
                                      </p:tavLst>
                                    </p:anim>
                                    <p:anim calcmode="lin" valueType="num">
                                      <p:cBhvr>
                                        <p:cTn id="39" dur="500" fill="hold"/>
                                        <p:tgtEl>
                                          <p:spTgt spid="157"/>
                                        </p:tgtEl>
                                        <p:attrNameLst>
                                          <p:attrName>ppt_h</p:attrName>
                                        </p:attrNameLst>
                                      </p:cBhvr>
                                      <p:tavLst>
                                        <p:tav tm="0">
                                          <p:val>
                                            <p:fltVal val="0"/>
                                          </p:val>
                                        </p:tav>
                                        <p:tav tm="100000">
                                          <p:val>
                                            <p:strVal val="#ppt_h"/>
                                          </p:val>
                                        </p:tav>
                                      </p:tavLst>
                                    </p:anim>
                                    <p:anim calcmode="lin" valueType="num">
                                      <p:cBhvr>
                                        <p:cTn id="40" dur="500" fill="hold"/>
                                        <p:tgtEl>
                                          <p:spTgt spid="157"/>
                                        </p:tgtEl>
                                        <p:attrNameLst>
                                          <p:attrName>style.rotation</p:attrName>
                                        </p:attrNameLst>
                                      </p:cBhvr>
                                      <p:tavLst>
                                        <p:tav tm="0">
                                          <p:val>
                                            <p:fltVal val="360"/>
                                          </p:val>
                                        </p:tav>
                                        <p:tav tm="100000">
                                          <p:val>
                                            <p:fltVal val="0"/>
                                          </p:val>
                                        </p:tav>
                                      </p:tavLst>
                                    </p:anim>
                                    <p:animEffect transition="in" filter="fade">
                                      <p:cBhvr>
                                        <p:cTn id="41" dur="500"/>
                                        <p:tgtEl>
                                          <p:spTgt spid="157"/>
                                        </p:tgtEl>
                                      </p:cBhvr>
                                    </p:animEffect>
                                  </p:childTnLst>
                                </p:cTn>
                              </p:par>
                              <p:par>
                                <p:cTn id="42" presetID="35" presetClass="path" presetSubtype="0" accel="50000" decel="50000" fill="hold" nodeType="withEffect">
                                  <p:stCondLst>
                                    <p:cond delay="1200"/>
                                  </p:stCondLst>
                                  <p:childTnLst>
                                    <p:animMotion origin="layout" path="M -0.06758 -4.07407E-6 L 1.45833E-6 -4.07407E-6 " pathEditMode="relative" rAng="0" ptsTypes="AA">
                                      <p:cBhvr>
                                        <p:cTn id="43" dur="750" fill="hold"/>
                                        <p:tgtEl>
                                          <p:spTgt spid="157"/>
                                        </p:tgtEl>
                                        <p:attrNameLst>
                                          <p:attrName>ppt_x</p:attrName>
                                          <p:attrName>ppt_y</p:attrName>
                                        </p:attrNameLst>
                                      </p:cBhvr>
                                      <p:rCtr x="337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3" grpId="0"/>
      <p:bldP spid="3" grpId="1"/>
    </p:bldLst>
  </p:timing>
</p:sld>
</file>

<file path=ppt/theme/theme1.xml><?xml version="1.0" encoding="utf-8"?>
<a:theme xmlns:a="http://schemas.openxmlformats.org/drawingml/2006/main" name="Office Theme">
  <a:themeElements>
    <a:clrScheme name="Prezfull F#5">
      <a:dk1>
        <a:sysClr val="windowText" lastClr="000000"/>
      </a:dk1>
      <a:lt1>
        <a:sysClr val="window" lastClr="FFFFFF"/>
      </a:lt1>
      <a:dk2>
        <a:srgbClr val="44546A"/>
      </a:dk2>
      <a:lt2>
        <a:srgbClr val="E7E6E6"/>
      </a:lt2>
      <a:accent1>
        <a:srgbClr val="5770EB"/>
      </a:accent1>
      <a:accent2>
        <a:srgbClr val="6885E2"/>
      </a:accent2>
      <a:accent3>
        <a:srgbClr val="8797D9"/>
      </a:accent3>
      <a:accent4>
        <a:srgbClr val="E7E8ED"/>
      </a:accent4>
      <a:accent5>
        <a:srgbClr val="C3C6D3"/>
      </a:accent5>
      <a:accent6>
        <a:srgbClr val="F8F8FA"/>
      </a:accent6>
      <a:hlink>
        <a:srgbClr val="0563C1"/>
      </a:hlink>
      <a:folHlink>
        <a:srgbClr val="954F72"/>
      </a:folHlink>
    </a:clrScheme>
    <a:fontScheme name="Prezfull F#1">
      <a:majorFont>
        <a:latin typeface="Open Sans SemiBold"/>
        <a:ea typeface=""/>
        <a:cs typeface=""/>
      </a:majorFont>
      <a:minorFont>
        <a:latin typeface="Open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2122</TotalTime>
  <Words>996</Words>
  <Application>Microsoft Office PowerPoint</Application>
  <PresentationFormat>Widescreen</PresentationFormat>
  <Paragraphs>123</Paragraphs>
  <Slides>15</Slides>
  <Notes>6</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vt:i4>
      </vt:variant>
    </vt:vector>
  </HeadingPairs>
  <TitlesOfParts>
    <vt:vector size="19" baseType="lpstr">
      <vt:lpstr>Arial</vt:lpstr>
      <vt:lpstr>Open Sans SemiBold</vt:lpstr>
      <vt:lpstr>Open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Prezfull</dc:creator>
  <cp:lastModifiedBy>abdoelaziz gamal</cp:lastModifiedBy>
  <cp:revision>34</cp:revision>
  <dcterms:created xsi:type="dcterms:W3CDTF">2022-12-25T12:19:28Z</dcterms:created>
  <dcterms:modified xsi:type="dcterms:W3CDTF">2024-01-31T21:57:03Z</dcterms:modified>
</cp:coreProperties>
</file>